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tags/tag78.xml" ContentType="application/vnd.openxmlformats-officedocument.presentationml.tags+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3.xml" ContentType="application/vnd.openxmlformats-officedocument.theme+xml"/>
  <Override PartName="/ppt/tags/tag79.xml" ContentType="application/vnd.openxmlformats-officedocument.presentationml.tags+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4.xml" ContentType="application/vnd.openxmlformats-officedocument.theme+xml"/>
  <Override PartName="/ppt/tags/tag80.xml" ContentType="application/vnd.openxmlformats-officedocument.presentationml.tags+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5.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heme/theme6.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notesSlides/notesSlide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3.xml" ContentType="application/vnd.openxmlformats-officedocument.presentationml.notesSlide+xml"/>
  <Override PartName="/ppt/tags/tag89.xml" ContentType="application/vnd.openxmlformats-officedocument.presentationml.tags+xml"/>
  <Override PartName="/ppt/notesSlides/notesSlide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5.xml" ContentType="application/vnd.openxmlformats-officedocument.presentationml.notesSlide+xml"/>
  <Override PartName="/ppt/tags/tag92.xml" ContentType="application/vnd.openxmlformats-officedocument.presentationml.tags+xml"/>
  <Override PartName="/ppt/notesSlides/notesSlide6.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7.xml" ContentType="application/vnd.openxmlformats-officedocument.presentationml.notesSlide+xml"/>
  <Override PartName="/ppt/tags/tag98.xml" ContentType="application/vnd.openxmlformats-officedocument.presentationml.tags+xml"/>
  <Override PartName="/ppt/notesSlides/notesSlide8.xml" ContentType="application/vnd.openxmlformats-officedocument.presentationml.notesSlide+xml"/>
  <Override PartName="/ppt/tags/tag99.xml" ContentType="application/vnd.openxmlformats-officedocument.presentationml.tags+xml"/>
  <Override PartName="/ppt/notesSlides/notesSlide9.xml" ContentType="application/vnd.openxmlformats-officedocument.presentationml.notesSlide+xml"/>
  <Override PartName="/ppt/tags/tag100.xml" ContentType="application/vnd.openxmlformats-officedocument.presentationml.tags+xml"/>
  <Override PartName="/ppt/notesSlides/notesSlide10.xml" ContentType="application/vnd.openxmlformats-officedocument.presentationml.notesSlide+xml"/>
  <Override PartName="/ppt/tags/tag101.xml" ContentType="application/vnd.openxmlformats-officedocument.presentationml.tags+xml"/>
  <Override PartName="/ppt/notesSlides/notesSlide1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2.xml" ContentType="application/vnd.openxmlformats-officedocument.presentationml.notesSlide+xml"/>
  <Override PartName="/ppt/tags/tag105.xml" ContentType="application/vnd.openxmlformats-officedocument.presentationml.tags+xml"/>
  <Override PartName="/ppt/notesSlides/notesSlide1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4.xml" ContentType="application/vnd.openxmlformats-officedocument.presentationml.notesSlide+xml"/>
  <Override PartName="/ppt/tags/tag109.xml" ContentType="application/vnd.openxmlformats-officedocument.presentationml.tags+xml"/>
  <Override PartName="/ppt/notesSlides/notesSlide15.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6.xml" ContentType="application/vnd.openxmlformats-officedocument.presentationml.notesSlide+xml"/>
  <Override PartName="/ppt/tags/tag115.xml" ContentType="application/vnd.openxmlformats-officedocument.presentationml.tags+xml"/>
  <Override PartName="/ppt/notesSlides/notesSlide1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8.xml" ContentType="application/vnd.openxmlformats-officedocument.presentationml.notesSlide+xml"/>
  <Override PartName="/ppt/tags/tag120.xml" ContentType="application/vnd.openxmlformats-officedocument.presentationml.tags+xml"/>
  <Override PartName="/ppt/notesSlides/notesSlide19.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0.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4544" r:id="rId5"/>
    <p:sldMasterId id="2147484607" r:id="rId6"/>
    <p:sldMasterId id="2147484671" r:id="rId7"/>
    <p:sldMasterId id="2147484729" r:id="rId8"/>
  </p:sldMasterIdLst>
  <p:notesMasterIdLst>
    <p:notesMasterId r:id="rId43"/>
  </p:notesMasterIdLst>
  <p:sldIdLst>
    <p:sldId id="1025" r:id="rId9"/>
    <p:sldId id="2147308819" r:id="rId10"/>
    <p:sldId id="6287" r:id="rId11"/>
    <p:sldId id="2147376182" r:id="rId12"/>
    <p:sldId id="2147308820" r:id="rId13"/>
    <p:sldId id="2147376359" r:id="rId14"/>
    <p:sldId id="2147376223" r:id="rId15"/>
    <p:sldId id="2147376365" r:id="rId16"/>
    <p:sldId id="2147376144" r:id="rId17"/>
    <p:sldId id="2147308792" r:id="rId18"/>
    <p:sldId id="2147376300" r:id="rId19"/>
    <p:sldId id="2147376338" r:id="rId20"/>
    <p:sldId id="2147376339" r:id="rId21"/>
    <p:sldId id="2147376340" r:id="rId22"/>
    <p:sldId id="2147376337" r:id="rId23"/>
    <p:sldId id="2147308821" r:id="rId24"/>
    <p:sldId id="2147376363" r:id="rId25"/>
    <p:sldId id="2147376229" r:id="rId26"/>
    <p:sldId id="2147308822" r:id="rId27"/>
    <p:sldId id="2147376355" r:id="rId28"/>
    <p:sldId id="2147376350" r:id="rId29"/>
    <p:sldId id="2147376351" r:id="rId30"/>
    <p:sldId id="2147376352" r:id="rId31"/>
    <p:sldId id="2147308823" r:id="rId32"/>
    <p:sldId id="2147376356" r:id="rId33"/>
    <p:sldId id="2147376364" r:id="rId34"/>
    <p:sldId id="2147376235" r:id="rId35"/>
    <p:sldId id="2147308824" r:id="rId36"/>
    <p:sldId id="2147376122" r:id="rId37"/>
    <p:sldId id="2147376286" r:id="rId38"/>
    <p:sldId id="2147308825" r:id="rId39"/>
    <p:sldId id="2147376216" r:id="rId40"/>
    <p:sldId id="2147376331" r:id="rId41"/>
    <p:sldId id="6118"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dini, Francesco" initials="PF" lastIdx="5" clrIdx="0">
    <p:extLst>
      <p:ext uri="{19B8F6BF-5375-455C-9EA6-DF929625EA0E}">
        <p15:presenceInfo xmlns:p15="http://schemas.microsoft.com/office/powerpoint/2012/main" userId="S::fpardini@deloitte.it::9ddf31b3-5a8f-439d-9e71-68929827951e" providerId="AD"/>
      </p:ext>
    </p:extLst>
  </p:cmAuthor>
  <p:cmAuthor id="2" name="Villa, Ranieri" initials="VR" lastIdx="12" clrIdx="1">
    <p:extLst>
      <p:ext uri="{19B8F6BF-5375-455C-9EA6-DF929625EA0E}">
        <p15:presenceInfo xmlns:p15="http://schemas.microsoft.com/office/powerpoint/2012/main" userId="S-1-5-21-2094927150-201071529-617630493-694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C25"/>
    <a:srgbClr val="ECECEC"/>
    <a:srgbClr val="7F7F7F"/>
    <a:srgbClr val="0097A9"/>
    <a:srgbClr val="FFFFFF"/>
    <a:srgbClr val="A4A5A8"/>
    <a:srgbClr val="9BA098"/>
    <a:srgbClr val="0B6E40"/>
    <a:srgbClr val="0A704A"/>
    <a:srgbClr val="046B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megna, Dora" userId="98df7448-e504-46f7-a917-fa8411ff869f" providerId="ADAL" clId="{35D917FE-74B0-4EC1-B2C0-21CBDA07EBA8}"/>
    <pc:docChg chg="undo custSel addSld delSld modSld">
      <pc:chgData name="Gramegna, Dora" userId="98df7448-e504-46f7-a917-fa8411ff869f" providerId="ADAL" clId="{35D917FE-74B0-4EC1-B2C0-21CBDA07EBA8}" dt="2024-01-09T18:26:48.853" v="744"/>
      <pc:docMkLst>
        <pc:docMk/>
      </pc:docMkLst>
      <pc:sldChg chg="modSp mod">
        <pc:chgData name="Gramegna, Dora" userId="98df7448-e504-46f7-a917-fa8411ff869f" providerId="ADAL" clId="{35D917FE-74B0-4EC1-B2C0-21CBDA07EBA8}" dt="2024-01-09T13:03:28.272" v="18" actId="20577"/>
        <pc:sldMkLst>
          <pc:docMk/>
          <pc:sldMk cId="2895895184" sldId="1025"/>
        </pc:sldMkLst>
        <pc:spChg chg="mod">
          <ac:chgData name="Gramegna, Dora" userId="98df7448-e504-46f7-a917-fa8411ff869f" providerId="ADAL" clId="{35D917FE-74B0-4EC1-B2C0-21CBDA07EBA8}" dt="2024-01-09T13:03:28.272" v="18" actId="20577"/>
          <ac:spMkLst>
            <pc:docMk/>
            <pc:sldMk cId="2895895184" sldId="1025"/>
            <ac:spMk id="27" creationId="{00000000-0000-0000-0000-000000000000}"/>
          </ac:spMkLst>
        </pc:spChg>
      </pc:sldChg>
      <pc:sldChg chg="modSp mod">
        <pc:chgData name="Gramegna, Dora" userId="98df7448-e504-46f7-a917-fa8411ff869f" providerId="ADAL" clId="{35D917FE-74B0-4EC1-B2C0-21CBDA07EBA8}" dt="2024-01-09T13:03:40.288" v="26" actId="20577"/>
        <pc:sldMkLst>
          <pc:docMk/>
          <pc:sldMk cId="175698753" sldId="6287"/>
        </pc:sldMkLst>
        <pc:spChg chg="mod">
          <ac:chgData name="Gramegna, Dora" userId="98df7448-e504-46f7-a917-fa8411ff869f" providerId="ADAL" clId="{35D917FE-74B0-4EC1-B2C0-21CBDA07EBA8}" dt="2024-01-09T13:03:40.288" v="26" actId="20577"/>
          <ac:spMkLst>
            <pc:docMk/>
            <pc:sldMk cId="175698753" sldId="6287"/>
            <ac:spMk id="6" creationId="{67704B02-1321-45B3-84D6-364F5540BD44}"/>
          </ac:spMkLst>
        </pc:spChg>
      </pc:sldChg>
      <pc:sldChg chg="del">
        <pc:chgData name="Gramegna, Dora" userId="98df7448-e504-46f7-a917-fa8411ff869f" providerId="ADAL" clId="{35D917FE-74B0-4EC1-B2C0-21CBDA07EBA8}" dt="2024-01-09T18:26:09.634" v="743" actId="47"/>
        <pc:sldMkLst>
          <pc:docMk/>
          <pc:sldMk cId="3810535964" sldId="2147376121"/>
        </pc:sldMkLst>
      </pc:sldChg>
      <pc:sldChg chg="addSp modSp mod">
        <pc:chgData name="Gramegna, Dora" userId="98df7448-e504-46f7-a917-fa8411ff869f" providerId="ADAL" clId="{35D917FE-74B0-4EC1-B2C0-21CBDA07EBA8}" dt="2024-01-09T13:09:30.537" v="148" actId="1036"/>
        <pc:sldMkLst>
          <pc:docMk/>
          <pc:sldMk cId="1505039611" sldId="2147376144"/>
        </pc:sldMkLst>
        <pc:graphicFrameChg chg="mod modGraphic">
          <ac:chgData name="Gramegna, Dora" userId="98df7448-e504-46f7-a917-fa8411ff869f" providerId="ADAL" clId="{35D917FE-74B0-4EC1-B2C0-21CBDA07EBA8}" dt="2024-01-09T13:08:25.745" v="112" actId="14734"/>
          <ac:graphicFrameMkLst>
            <pc:docMk/>
            <pc:sldMk cId="1505039611" sldId="2147376144"/>
            <ac:graphicFrameMk id="49" creationId="{0893CF04-810D-43AF-B5E0-4883DACE4BE6}"/>
          </ac:graphicFrameMkLst>
        </pc:graphicFrameChg>
        <pc:picChg chg="add mod">
          <ac:chgData name="Gramegna, Dora" userId="98df7448-e504-46f7-a917-fa8411ff869f" providerId="ADAL" clId="{35D917FE-74B0-4EC1-B2C0-21CBDA07EBA8}" dt="2024-01-09T13:09:23.305" v="144" actId="1035"/>
          <ac:picMkLst>
            <pc:docMk/>
            <pc:sldMk cId="1505039611" sldId="2147376144"/>
            <ac:picMk id="2" creationId="{55128935-20A3-CE91-EC9B-5BD3C711F483}"/>
          </ac:picMkLst>
        </pc:picChg>
        <pc:picChg chg="add mod">
          <ac:chgData name="Gramegna, Dora" userId="98df7448-e504-46f7-a917-fa8411ff869f" providerId="ADAL" clId="{35D917FE-74B0-4EC1-B2C0-21CBDA07EBA8}" dt="2024-01-09T13:09:02.046" v="117" actId="1076"/>
          <ac:picMkLst>
            <pc:docMk/>
            <pc:sldMk cId="1505039611" sldId="2147376144"/>
            <ac:picMk id="3" creationId="{F390891B-43AC-1111-452D-DBDAAFA7DE23}"/>
          </ac:picMkLst>
        </pc:picChg>
        <pc:picChg chg="add mod">
          <ac:chgData name="Gramegna, Dora" userId="98df7448-e504-46f7-a917-fa8411ff869f" providerId="ADAL" clId="{35D917FE-74B0-4EC1-B2C0-21CBDA07EBA8}" dt="2024-01-09T13:09:30.537" v="148" actId="1036"/>
          <ac:picMkLst>
            <pc:docMk/>
            <pc:sldMk cId="1505039611" sldId="2147376144"/>
            <ac:picMk id="5" creationId="{36653662-688A-D02B-C038-C0483055BD8B}"/>
          </ac:picMkLst>
        </pc:picChg>
      </pc:sldChg>
      <pc:sldChg chg="modSp mod">
        <pc:chgData name="Gramegna, Dora" userId="98df7448-e504-46f7-a917-fa8411ff869f" providerId="ADAL" clId="{35D917FE-74B0-4EC1-B2C0-21CBDA07EBA8}" dt="2024-01-09T18:26:48.853" v="744"/>
        <pc:sldMkLst>
          <pc:docMk/>
          <pc:sldMk cId="248077396" sldId="2147376182"/>
        </pc:sldMkLst>
        <pc:spChg chg="mod">
          <ac:chgData name="Gramegna, Dora" userId="98df7448-e504-46f7-a917-fa8411ff869f" providerId="ADAL" clId="{35D917FE-74B0-4EC1-B2C0-21CBDA07EBA8}" dt="2024-01-09T13:03:51.398" v="36" actId="20577"/>
          <ac:spMkLst>
            <pc:docMk/>
            <pc:sldMk cId="248077396" sldId="2147376182"/>
            <ac:spMk id="92" creationId="{D66CCBD0-5578-4365-AE6C-81B726825917}"/>
          </ac:spMkLst>
        </pc:spChg>
        <pc:graphicFrameChg chg="mod">
          <ac:chgData name="Gramegna, Dora" userId="98df7448-e504-46f7-a917-fa8411ff869f" providerId="ADAL" clId="{35D917FE-74B0-4EC1-B2C0-21CBDA07EBA8}" dt="2024-01-09T18:26:48.853" v="744"/>
          <ac:graphicFrameMkLst>
            <pc:docMk/>
            <pc:sldMk cId="248077396" sldId="2147376182"/>
            <ac:graphicFrameMk id="8" creationId="{4B649EB1-EB4C-46D1-A20D-F27B6915A8E4}"/>
          </ac:graphicFrameMkLst>
        </pc:graphicFrameChg>
      </pc:sldChg>
      <pc:sldChg chg="delSp mod">
        <pc:chgData name="Gramegna, Dora" userId="98df7448-e504-46f7-a917-fa8411ff869f" providerId="ADAL" clId="{35D917FE-74B0-4EC1-B2C0-21CBDA07EBA8}" dt="2024-01-09T14:24:28.577" v="529" actId="478"/>
        <pc:sldMkLst>
          <pc:docMk/>
          <pc:sldMk cId="3003136222" sldId="2147376229"/>
        </pc:sldMkLst>
        <pc:picChg chg="del">
          <ac:chgData name="Gramegna, Dora" userId="98df7448-e504-46f7-a917-fa8411ff869f" providerId="ADAL" clId="{35D917FE-74B0-4EC1-B2C0-21CBDA07EBA8}" dt="2024-01-09T14:24:28.577" v="529" actId="478"/>
          <ac:picMkLst>
            <pc:docMk/>
            <pc:sldMk cId="3003136222" sldId="2147376229"/>
            <ac:picMk id="10" creationId="{3570C9C6-C925-C34C-89DB-FA6339CC61F4}"/>
          </ac:picMkLst>
        </pc:picChg>
      </pc:sldChg>
      <pc:sldChg chg="delSp modSp mod">
        <pc:chgData name="Gramegna, Dora" userId="98df7448-e504-46f7-a917-fa8411ff869f" providerId="ADAL" clId="{35D917FE-74B0-4EC1-B2C0-21CBDA07EBA8}" dt="2024-01-09T16:23:47.835" v="688" actId="20577"/>
        <pc:sldMkLst>
          <pc:docMk/>
          <pc:sldMk cId="955787810" sldId="2147376235"/>
        </pc:sldMkLst>
        <pc:spChg chg="mod">
          <ac:chgData name="Gramegna, Dora" userId="98df7448-e504-46f7-a917-fa8411ff869f" providerId="ADAL" clId="{35D917FE-74B0-4EC1-B2C0-21CBDA07EBA8}" dt="2024-01-09T16:23:47.835" v="688" actId="20577"/>
          <ac:spMkLst>
            <pc:docMk/>
            <pc:sldMk cId="955787810" sldId="2147376235"/>
            <ac:spMk id="60" creationId="{4AB9F5AE-AC88-4207-A9C1-8003F714288E}"/>
          </ac:spMkLst>
        </pc:spChg>
        <pc:graphicFrameChg chg="mod modGraphic">
          <ac:chgData name="Gramegna, Dora" userId="98df7448-e504-46f7-a917-fa8411ff869f" providerId="ADAL" clId="{35D917FE-74B0-4EC1-B2C0-21CBDA07EBA8}" dt="2024-01-09T14:28:51.281" v="547" actId="2165"/>
          <ac:graphicFrameMkLst>
            <pc:docMk/>
            <pc:sldMk cId="955787810" sldId="2147376235"/>
            <ac:graphicFrameMk id="63" creationId="{5871DB41-6FA9-4255-B3AD-AB96925F7F3D}"/>
          </ac:graphicFrameMkLst>
        </pc:graphicFrameChg>
        <pc:picChg chg="del">
          <ac:chgData name="Gramegna, Dora" userId="98df7448-e504-46f7-a917-fa8411ff869f" providerId="ADAL" clId="{35D917FE-74B0-4EC1-B2C0-21CBDA07EBA8}" dt="2024-01-09T14:28:22.905" v="546" actId="478"/>
          <ac:picMkLst>
            <pc:docMk/>
            <pc:sldMk cId="955787810" sldId="2147376235"/>
            <ac:picMk id="2" creationId="{1FB4B562-EF41-E3B2-D4B9-BC8A15E15C7B}"/>
          </ac:picMkLst>
        </pc:picChg>
      </pc:sldChg>
      <pc:sldChg chg="del">
        <pc:chgData name="Gramegna, Dora" userId="98df7448-e504-46f7-a917-fa8411ff869f" providerId="ADAL" clId="{35D917FE-74B0-4EC1-B2C0-21CBDA07EBA8}" dt="2024-01-09T18:25:11.323" v="741" actId="47"/>
        <pc:sldMkLst>
          <pc:docMk/>
          <pc:sldMk cId="3087533943" sldId="2147376300"/>
        </pc:sldMkLst>
      </pc:sldChg>
      <pc:sldChg chg="del">
        <pc:chgData name="Gramegna, Dora" userId="98df7448-e504-46f7-a917-fa8411ff869f" providerId="ADAL" clId="{35D917FE-74B0-4EC1-B2C0-21CBDA07EBA8}" dt="2024-01-09T18:25:34.440" v="742" actId="47"/>
        <pc:sldMkLst>
          <pc:docMk/>
          <pc:sldMk cId="1844106107" sldId="2147376303"/>
        </pc:sldMkLst>
      </pc:sldChg>
      <pc:sldChg chg="addSp modSp mod">
        <pc:chgData name="Gramegna, Dora" userId="98df7448-e504-46f7-a917-fa8411ff869f" providerId="ADAL" clId="{35D917FE-74B0-4EC1-B2C0-21CBDA07EBA8}" dt="2024-01-09T16:04:49.506" v="665" actId="20577"/>
        <pc:sldMkLst>
          <pc:docMk/>
          <pc:sldMk cId="2933280311" sldId="2147376315"/>
        </pc:sldMkLst>
        <pc:spChg chg="mod">
          <ac:chgData name="Gramegna, Dora" userId="98df7448-e504-46f7-a917-fa8411ff869f" providerId="ADAL" clId="{35D917FE-74B0-4EC1-B2C0-21CBDA07EBA8}" dt="2024-01-09T16:04:49.506" v="665" actId="20577"/>
          <ac:spMkLst>
            <pc:docMk/>
            <pc:sldMk cId="2933280311" sldId="2147376315"/>
            <ac:spMk id="60" creationId="{4AB9F5AE-AC88-4207-A9C1-8003F714288E}"/>
          </ac:spMkLst>
        </pc:spChg>
        <pc:spChg chg="mod">
          <ac:chgData name="Gramegna, Dora" userId="98df7448-e504-46f7-a917-fa8411ff869f" providerId="ADAL" clId="{35D917FE-74B0-4EC1-B2C0-21CBDA07EBA8}" dt="2024-01-09T14:25:47.116" v="541" actId="20577"/>
          <ac:spMkLst>
            <pc:docMk/>
            <pc:sldMk cId="2933280311" sldId="2147376315"/>
            <ac:spMk id="81" creationId="{C094172D-F96D-4DBE-9391-016F8155C863}"/>
          </ac:spMkLst>
        </pc:spChg>
        <pc:graphicFrameChg chg="mod modGraphic">
          <ac:chgData name="Gramegna, Dora" userId="98df7448-e504-46f7-a917-fa8411ff869f" providerId="ADAL" clId="{35D917FE-74B0-4EC1-B2C0-21CBDA07EBA8}" dt="2024-01-09T14:26:43.868" v="544"/>
          <ac:graphicFrameMkLst>
            <pc:docMk/>
            <pc:sldMk cId="2933280311" sldId="2147376315"/>
            <ac:graphicFrameMk id="38" creationId="{88223AB0-9471-4461-A066-5AC5D4CA27DB}"/>
          </ac:graphicFrameMkLst>
        </pc:graphicFrameChg>
        <pc:picChg chg="add mod">
          <ac:chgData name="Gramegna, Dora" userId="98df7448-e504-46f7-a917-fa8411ff869f" providerId="ADAL" clId="{35D917FE-74B0-4EC1-B2C0-21CBDA07EBA8}" dt="2024-01-09T15:29:09.558" v="656"/>
          <ac:picMkLst>
            <pc:docMk/>
            <pc:sldMk cId="2933280311" sldId="2147376315"/>
            <ac:picMk id="2" creationId="{20324324-6D28-23D3-CA10-5DBEF23FC707}"/>
          </ac:picMkLst>
        </pc:picChg>
      </pc:sldChg>
      <pc:sldChg chg="modSp mod">
        <pc:chgData name="Gramegna, Dora" userId="98df7448-e504-46f7-a917-fa8411ff869f" providerId="ADAL" clId="{35D917FE-74B0-4EC1-B2C0-21CBDA07EBA8}" dt="2024-01-09T14:23:24.094" v="500" actId="20577"/>
        <pc:sldMkLst>
          <pc:docMk/>
          <pc:sldMk cId="2538864551" sldId="2147376321"/>
        </pc:sldMkLst>
        <pc:spChg chg="mod">
          <ac:chgData name="Gramegna, Dora" userId="98df7448-e504-46f7-a917-fa8411ff869f" providerId="ADAL" clId="{35D917FE-74B0-4EC1-B2C0-21CBDA07EBA8}" dt="2024-01-09T14:23:24.094" v="500" actId="20577"/>
          <ac:spMkLst>
            <pc:docMk/>
            <pc:sldMk cId="2538864551" sldId="2147376321"/>
            <ac:spMk id="60" creationId="{4AB9F5AE-AC88-4207-A9C1-8003F714288E}"/>
          </ac:spMkLst>
        </pc:spChg>
        <pc:graphicFrameChg chg="mod">
          <ac:chgData name="Gramegna, Dora" userId="98df7448-e504-46f7-a917-fa8411ff869f" providerId="ADAL" clId="{35D917FE-74B0-4EC1-B2C0-21CBDA07EBA8}" dt="2024-01-09T14:17:59.641" v="384"/>
          <ac:graphicFrameMkLst>
            <pc:docMk/>
            <pc:sldMk cId="2538864551" sldId="2147376321"/>
            <ac:graphicFrameMk id="63" creationId="{5871DB41-6FA9-4255-B3AD-AB96925F7F3D}"/>
          </ac:graphicFrameMkLst>
        </pc:graphicFrameChg>
      </pc:sldChg>
      <pc:sldChg chg="addSp modSp mod">
        <pc:chgData name="Gramegna, Dora" userId="98df7448-e504-46f7-a917-fa8411ff869f" providerId="ADAL" clId="{35D917FE-74B0-4EC1-B2C0-21CBDA07EBA8}" dt="2024-01-09T14:24:13.761" v="524" actId="20577"/>
        <pc:sldMkLst>
          <pc:docMk/>
          <pc:sldMk cId="2016583844" sldId="2147376334"/>
        </pc:sldMkLst>
        <pc:spChg chg="mod">
          <ac:chgData name="Gramegna, Dora" userId="98df7448-e504-46f7-a917-fa8411ff869f" providerId="ADAL" clId="{35D917FE-74B0-4EC1-B2C0-21CBDA07EBA8}" dt="2024-01-09T14:24:13.761" v="524" actId="20577"/>
          <ac:spMkLst>
            <pc:docMk/>
            <pc:sldMk cId="2016583844" sldId="2147376334"/>
            <ac:spMk id="60" creationId="{4AB9F5AE-AC88-4207-A9C1-8003F714288E}"/>
          </ac:spMkLst>
        </pc:spChg>
        <pc:graphicFrameChg chg="mod modGraphic">
          <ac:chgData name="Gramegna, Dora" userId="98df7448-e504-46f7-a917-fa8411ff869f" providerId="ADAL" clId="{35D917FE-74B0-4EC1-B2C0-21CBDA07EBA8}" dt="2024-01-09T14:22:53.719" v="497" actId="2165"/>
          <ac:graphicFrameMkLst>
            <pc:docMk/>
            <pc:sldMk cId="2016583844" sldId="2147376334"/>
            <ac:graphicFrameMk id="63" creationId="{5871DB41-6FA9-4255-B3AD-AB96925F7F3D}"/>
          </ac:graphicFrameMkLst>
        </pc:graphicFrameChg>
        <pc:picChg chg="add mod">
          <ac:chgData name="Gramegna, Dora" userId="98df7448-e504-46f7-a917-fa8411ff869f" providerId="ADAL" clId="{35D917FE-74B0-4EC1-B2C0-21CBDA07EBA8}" dt="2024-01-09T14:22:05.759" v="494" actId="1036"/>
          <ac:picMkLst>
            <pc:docMk/>
            <pc:sldMk cId="2016583844" sldId="2147376334"/>
            <ac:picMk id="2" creationId="{616A6C1D-63CB-5F04-DCF6-2FCBF30D6E45}"/>
          </ac:picMkLst>
        </pc:picChg>
        <pc:picChg chg="mod">
          <ac:chgData name="Gramegna, Dora" userId="98df7448-e504-46f7-a917-fa8411ff869f" providerId="ADAL" clId="{35D917FE-74B0-4EC1-B2C0-21CBDA07EBA8}" dt="2024-01-09T14:21:13.975" v="432" actId="1035"/>
          <ac:picMkLst>
            <pc:docMk/>
            <pc:sldMk cId="2016583844" sldId="2147376334"/>
            <ac:picMk id="5" creationId="{5C6ABCC7-6944-31FC-3280-28A90CDDB648}"/>
          </ac:picMkLst>
        </pc:picChg>
      </pc:sldChg>
      <pc:sldChg chg="delSp modSp mod">
        <pc:chgData name="Gramegna, Dora" userId="98df7448-e504-46f7-a917-fa8411ff869f" providerId="ADAL" clId="{35D917FE-74B0-4EC1-B2C0-21CBDA07EBA8}" dt="2024-01-09T14:23:57.058" v="514" actId="20577"/>
        <pc:sldMkLst>
          <pc:docMk/>
          <pc:sldMk cId="2599756055" sldId="2147376337"/>
        </pc:sldMkLst>
        <pc:spChg chg="mod">
          <ac:chgData name="Gramegna, Dora" userId="98df7448-e504-46f7-a917-fa8411ff869f" providerId="ADAL" clId="{35D917FE-74B0-4EC1-B2C0-21CBDA07EBA8}" dt="2024-01-09T14:23:57.058" v="514" actId="20577"/>
          <ac:spMkLst>
            <pc:docMk/>
            <pc:sldMk cId="2599756055" sldId="2147376337"/>
            <ac:spMk id="60" creationId="{4AB9F5AE-AC88-4207-A9C1-8003F714288E}"/>
          </ac:spMkLst>
        </pc:spChg>
        <pc:graphicFrameChg chg="mod modGraphic">
          <ac:chgData name="Gramegna, Dora" userId="98df7448-e504-46f7-a917-fa8411ff869f" providerId="ADAL" clId="{35D917FE-74B0-4EC1-B2C0-21CBDA07EBA8}" dt="2024-01-09T14:20:08.567" v="401" actId="2165"/>
          <ac:graphicFrameMkLst>
            <pc:docMk/>
            <pc:sldMk cId="2599756055" sldId="2147376337"/>
            <ac:graphicFrameMk id="63" creationId="{5871DB41-6FA9-4255-B3AD-AB96925F7F3D}"/>
          </ac:graphicFrameMkLst>
        </pc:graphicFrameChg>
        <pc:picChg chg="del">
          <ac:chgData name="Gramegna, Dora" userId="98df7448-e504-46f7-a917-fa8411ff869f" providerId="ADAL" clId="{35D917FE-74B0-4EC1-B2C0-21CBDA07EBA8}" dt="2024-01-09T14:19:59.939" v="400" actId="478"/>
          <ac:picMkLst>
            <pc:docMk/>
            <pc:sldMk cId="2599756055" sldId="2147376337"/>
            <ac:picMk id="2" creationId="{9F68FB8B-8114-7A93-043A-EC69CFA924C4}"/>
          </ac:picMkLst>
        </pc:picChg>
      </pc:sldChg>
      <pc:sldChg chg="modSp mod">
        <pc:chgData name="Gramegna, Dora" userId="98df7448-e504-46f7-a917-fa8411ff869f" providerId="ADAL" clId="{35D917FE-74B0-4EC1-B2C0-21CBDA07EBA8}" dt="2024-01-09T14:23:29.372" v="502" actId="20577"/>
        <pc:sldMkLst>
          <pc:docMk/>
          <pc:sldMk cId="1054115096" sldId="2147376338"/>
        </pc:sldMkLst>
        <pc:spChg chg="mod">
          <ac:chgData name="Gramegna, Dora" userId="98df7448-e504-46f7-a917-fa8411ff869f" providerId="ADAL" clId="{35D917FE-74B0-4EC1-B2C0-21CBDA07EBA8}" dt="2024-01-09T14:23:29.372" v="502" actId="20577"/>
          <ac:spMkLst>
            <pc:docMk/>
            <pc:sldMk cId="1054115096" sldId="2147376338"/>
            <ac:spMk id="60" creationId="{4AB9F5AE-AC88-4207-A9C1-8003F714288E}"/>
          </ac:spMkLst>
        </pc:spChg>
      </pc:sldChg>
      <pc:sldChg chg="modSp mod">
        <pc:chgData name="Gramegna, Dora" userId="98df7448-e504-46f7-a917-fa8411ff869f" providerId="ADAL" clId="{35D917FE-74B0-4EC1-B2C0-21CBDA07EBA8}" dt="2024-01-09T14:23:35.617" v="504" actId="20577"/>
        <pc:sldMkLst>
          <pc:docMk/>
          <pc:sldMk cId="3348124736" sldId="2147376339"/>
        </pc:sldMkLst>
        <pc:spChg chg="mod">
          <ac:chgData name="Gramegna, Dora" userId="98df7448-e504-46f7-a917-fa8411ff869f" providerId="ADAL" clId="{35D917FE-74B0-4EC1-B2C0-21CBDA07EBA8}" dt="2024-01-09T14:23:35.617" v="504" actId="20577"/>
          <ac:spMkLst>
            <pc:docMk/>
            <pc:sldMk cId="3348124736" sldId="2147376339"/>
            <ac:spMk id="60" creationId="{4AB9F5AE-AC88-4207-A9C1-8003F714288E}"/>
          </ac:spMkLst>
        </pc:spChg>
      </pc:sldChg>
      <pc:sldChg chg="addSp modSp mod">
        <pc:chgData name="Gramegna, Dora" userId="98df7448-e504-46f7-a917-fa8411ff869f" providerId="ADAL" clId="{35D917FE-74B0-4EC1-B2C0-21CBDA07EBA8}" dt="2024-01-09T14:23:40.751" v="506" actId="20577"/>
        <pc:sldMkLst>
          <pc:docMk/>
          <pc:sldMk cId="2331138127" sldId="2147376340"/>
        </pc:sldMkLst>
        <pc:spChg chg="mod">
          <ac:chgData name="Gramegna, Dora" userId="98df7448-e504-46f7-a917-fa8411ff869f" providerId="ADAL" clId="{35D917FE-74B0-4EC1-B2C0-21CBDA07EBA8}" dt="2024-01-09T14:23:40.751" v="506" actId="20577"/>
          <ac:spMkLst>
            <pc:docMk/>
            <pc:sldMk cId="2331138127" sldId="2147376340"/>
            <ac:spMk id="60" creationId="{4AB9F5AE-AC88-4207-A9C1-8003F714288E}"/>
          </ac:spMkLst>
        </pc:spChg>
        <pc:graphicFrameChg chg="mod modGraphic">
          <ac:chgData name="Gramegna, Dora" userId="98df7448-e504-46f7-a917-fa8411ff869f" providerId="ADAL" clId="{35D917FE-74B0-4EC1-B2C0-21CBDA07EBA8}" dt="2024-01-09T14:18:34.492" v="386"/>
          <ac:graphicFrameMkLst>
            <pc:docMk/>
            <pc:sldMk cId="2331138127" sldId="2147376340"/>
            <ac:graphicFrameMk id="63" creationId="{5871DB41-6FA9-4255-B3AD-AB96925F7F3D}"/>
          </ac:graphicFrameMkLst>
        </pc:graphicFrameChg>
        <pc:picChg chg="add mod">
          <ac:chgData name="Gramegna, Dora" userId="98df7448-e504-46f7-a917-fa8411ff869f" providerId="ADAL" clId="{35D917FE-74B0-4EC1-B2C0-21CBDA07EBA8}" dt="2024-01-09T14:18:44.544" v="396" actId="1036"/>
          <ac:picMkLst>
            <pc:docMk/>
            <pc:sldMk cId="2331138127" sldId="2147376340"/>
            <ac:picMk id="2" creationId="{C311B497-8FB4-6CD2-5FE3-744349820A6B}"/>
          </ac:picMkLst>
        </pc:picChg>
        <pc:picChg chg="add mod">
          <ac:chgData name="Gramegna, Dora" userId="98df7448-e504-46f7-a917-fa8411ff869f" providerId="ADAL" clId="{35D917FE-74B0-4EC1-B2C0-21CBDA07EBA8}" dt="2024-01-09T14:18:44.544" v="396" actId="1036"/>
          <ac:picMkLst>
            <pc:docMk/>
            <pc:sldMk cId="2331138127" sldId="2147376340"/>
            <ac:picMk id="3" creationId="{D74E6246-BDDA-0F06-4022-CB468AEDB90F}"/>
          </ac:picMkLst>
        </pc:picChg>
        <pc:picChg chg="add mod">
          <ac:chgData name="Gramegna, Dora" userId="98df7448-e504-46f7-a917-fa8411ff869f" providerId="ADAL" clId="{35D917FE-74B0-4EC1-B2C0-21CBDA07EBA8}" dt="2024-01-09T14:18:44.544" v="396" actId="1036"/>
          <ac:picMkLst>
            <pc:docMk/>
            <pc:sldMk cId="2331138127" sldId="2147376340"/>
            <ac:picMk id="5" creationId="{85384A6B-D4A5-F316-7D1D-592B3B99AA11}"/>
          </ac:picMkLst>
        </pc:picChg>
        <pc:picChg chg="add mod">
          <ac:chgData name="Gramegna, Dora" userId="98df7448-e504-46f7-a917-fa8411ff869f" providerId="ADAL" clId="{35D917FE-74B0-4EC1-B2C0-21CBDA07EBA8}" dt="2024-01-09T14:18:15.947" v="385"/>
          <ac:picMkLst>
            <pc:docMk/>
            <pc:sldMk cId="2331138127" sldId="2147376340"/>
            <ac:picMk id="6" creationId="{7ED330B4-4CD8-2136-DC98-A963C886DA54}"/>
          </ac:picMkLst>
        </pc:picChg>
      </pc:sldChg>
      <pc:sldChg chg="delSp mod">
        <pc:chgData name="Gramegna, Dora" userId="98df7448-e504-46f7-a917-fa8411ff869f" providerId="ADAL" clId="{35D917FE-74B0-4EC1-B2C0-21CBDA07EBA8}" dt="2024-01-09T13:05:00.451" v="37" actId="478"/>
        <pc:sldMkLst>
          <pc:docMk/>
          <pc:sldMk cId="3573613525" sldId="2147376342"/>
        </pc:sldMkLst>
        <pc:picChg chg="del">
          <ac:chgData name="Gramegna, Dora" userId="98df7448-e504-46f7-a917-fa8411ff869f" providerId="ADAL" clId="{35D917FE-74B0-4EC1-B2C0-21CBDA07EBA8}" dt="2024-01-09T13:05:00.451" v="37" actId="478"/>
          <ac:picMkLst>
            <pc:docMk/>
            <pc:sldMk cId="3573613525" sldId="2147376342"/>
            <ac:picMk id="7" creationId="{D67508C2-4157-4133-415E-0B946B1FA60E}"/>
          </ac:picMkLst>
        </pc:picChg>
      </pc:sldChg>
      <pc:sldChg chg="delSp modSp mod">
        <pc:chgData name="Gramegna, Dora" userId="98df7448-e504-46f7-a917-fa8411ff869f" providerId="ADAL" clId="{35D917FE-74B0-4EC1-B2C0-21CBDA07EBA8}" dt="2024-01-09T14:24:21.228" v="528" actId="20577"/>
        <pc:sldMkLst>
          <pc:docMk/>
          <pc:sldMk cId="2957780316" sldId="2147376344"/>
        </pc:sldMkLst>
        <pc:spChg chg="mod">
          <ac:chgData name="Gramegna, Dora" userId="98df7448-e504-46f7-a917-fa8411ff869f" providerId="ADAL" clId="{35D917FE-74B0-4EC1-B2C0-21CBDA07EBA8}" dt="2024-01-09T14:24:21.228" v="528" actId="20577"/>
          <ac:spMkLst>
            <pc:docMk/>
            <pc:sldMk cId="2957780316" sldId="2147376344"/>
            <ac:spMk id="60" creationId="{4AB9F5AE-AC88-4207-A9C1-8003F714288E}"/>
          </ac:spMkLst>
        </pc:spChg>
        <pc:picChg chg="del">
          <ac:chgData name="Gramegna, Dora" userId="98df7448-e504-46f7-a917-fa8411ff869f" providerId="ADAL" clId="{35D917FE-74B0-4EC1-B2C0-21CBDA07EBA8}" dt="2024-01-09T14:23:00.440" v="498" actId="478"/>
          <ac:picMkLst>
            <pc:docMk/>
            <pc:sldMk cId="2957780316" sldId="2147376344"/>
            <ac:picMk id="2" creationId="{E0D81AF4-EE7A-DE44-28A1-2F612FC94D1D}"/>
          </ac:picMkLst>
        </pc:picChg>
      </pc:sldChg>
      <pc:sldChg chg="del">
        <pc:chgData name="Gramegna, Dora" userId="98df7448-e504-46f7-a917-fa8411ff869f" providerId="ADAL" clId="{35D917FE-74B0-4EC1-B2C0-21CBDA07EBA8}" dt="2024-01-09T18:24:52.763" v="740" actId="47"/>
        <pc:sldMkLst>
          <pc:docMk/>
          <pc:sldMk cId="1180622959" sldId="2147376346"/>
        </pc:sldMkLst>
      </pc:sldChg>
      <pc:sldChg chg="modSp mod">
        <pc:chgData name="Gramegna, Dora" userId="98df7448-e504-46f7-a917-fa8411ff869f" providerId="ADAL" clId="{35D917FE-74B0-4EC1-B2C0-21CBDA07EBA8}" dt="2024-01-09T14:24:04.486" v="518" actId="20577"/>
        <pc:sldMkLst>
          <pc:docMk/>
          <pc:sldMk cId="979137422" sldId="2147376347"/>
        </pc:sldMkLst>
        <pc:spChg chg="mod">
          <ac:chgData name="Gramegna, Dora" userId="98df7448-e504-46f7-a917-fa8411ff869f" providerId="ADAL" clId="{35D917FE-74B0-4EC1-B2C0-21CBDA07EBA8}" dt="2024-01-09T14:24:04.486" v="518" actId="20577"/>
          <ac:spMkLst>
            <pc:docMk/>
            <pc:sldMk cId="979137422" sldId="2147376347"/>
            <ac:spMk id="60" creationId="{4AB9F5AE-AC88-4207-A9C1-8003F714288E}"/>
          </ac:spMkLst>
        </pc:spChg>
        <pc:graphicFrameChg chg="modGraphic">
          <ac:chgData name="Gramegna, Dora" userId="98df7448-e504-46f7-a917-fa8411ff869f" providerId="ADAL" clId="{35D917FE-74B0-4EC1-B2C0-21CBDA07EBA8}" dt="2024-01-09T14:20:16.245" v="403" actId="20577"/>
          <ac:graphicFrameMkLst>
            <pc:docMk/>
            <pc:sldMk cId="979137422" sldId="2147376347"/>
            <ac:graphicFrameMk id="63" creationId="{5871DB41-6FA9-4255-B3AD-AB96925F7F3D}"/>
          </ac:graphicFrameMkLst>
        </pc:graphicFrameChg>
      </pc:sldChg>
      <pc:sldChg chg="addSp modSp mod">
        <pc:chgData name="Gramegna, Dora" userId="98df7448-e504-46f7-a917-fa8411ff869f" providerId="ADAL" clId="{35D917FE-74B0-4EC1-B2C0-21CBDA07EBA8}" dt="2024-01-09T16:30:14.688" v="739" actId="20577"/>
        <pc:sldMkLst>
          <pc:docMk/>
          <pc:sldMk cId="2250714433" sldId="2147376348"/>
        </pc:sldMkLst>
        <pc:spChg chg="mod">
          <ac:chgData name="Gramegna, Dora" userId="98df7448-e504-46f7-a917-fa8411ff869f" providerId="ADAL" clId="{35D917FE-74B0-4EC1-B2C0-21CBDA07EBA8}" dt="2024-01-09T16:23:43.892" v="686" actId="20577"/>
          <ac:spMkLst>
            <pc:docMk/>
            <pc:sldMk cId="2250714433" sldId="2147376348"/>
            <ac:spMk id="60" creationId="{4AB9F5AE-AC88-4207-A9C1-8003F714288E}"/>
          </ac:spMkLst>
        </pc:spChg>
        <pc:graphicFrameChg chg="mod modGraphic">
          <ac:chgData name="Gramegna, Dora" userId="98df7448-e504-46f7-a917-fa8411ff869f" providerId="ADAL" clId="{35D917FE-74B0-4EC1-B2C0-21CBDA07EBA8}" dt="2024-01-09T16:30:14.688" v="739" actId="20577"/>
          <ac:graphicFrameMkLst>
            <pc:docMk/>
            <pc:sldMk cId="2250714433" sldId="2147376348"/>
            <ac:graphicFrameMk id="63" creationId="{5871DB41-6FA9-4255-B3AD-AB96925F7F3D}"/>
          </ac:graphicFrameMkLst>
        </pc:graphicFrameChg>
        <pc:picChg chg="mod">
          <ac:chgData name="Gramegna, Dora" userId="98df7448-e504-46f7-a917-fa8411ff869f" providerId="ADAL" clId="{35D917FE-74B0-4EC1-B2C0-21CBDA07EBA8}" dt="2024-01-09T14:29:21.764" v="555" actId="1036"/>
          <ac:picMkLst>
            <pc:docMk/>
            <pc:sldMk cId="2250714433" sldId="2147376348"/>
            <ac:picMk id="2" creationId="{E2FE14C1-ADF8-4518-2BB9-1A1CFCB8CAE6}"/>
          </ac:picMkLst>
        </pc:picChg>
        <pc:picChg chg="add mod">
          <ac:chgData name="Gramegna, Dora" userId="98df7448-e504-46f7-a917-fa8411ff869f" providerId="ADAL" clId="{35D917FE-74B0-4EC1-B2C0-21CBDA07EBA8}" dt="2024-01-09T14:30:04.659" v="623" actId="1035"/>
          <ac:picMkLst>
            <pc:docMk/>
            <pc:sldMk cId="2250714433" sldId="2147376348"/>
            <ac:picMk id="3" creationId="{CD570025-AB6E-40E8-9BB6-CF1B4A18B368}"/>
          </ac:picMkLst>
        </pc:picChg>
      </pc:sldChg>
      <pc:sldChg chg="addSp delSp modSp add mod">
        <pc:chgData name="Gramegna, Dora" userId="98df7448-e504-46f7-a917-fa8411ff869f" providerId="ADAL" clId="{35D917FE-74B0-4EC1-B2C0-21CBDA07EBA8}" dt="2024-01-09T14:23:49.146" v="510" actId="20577"/>
        <pc:sldMkLst>
          <pc:docMk/>
          <pc:sldMk cId="1443587824" sldId="2147376349"/>
        </pc:sldMkLst>
        <pc:spChg chg="mod">
          <ac:chgData name="Gramegna, Dora" userId="98df7448-e504-46f7-a917-fa8411ff869f" providerId="ADAL" clId="{35D917FE-74B0-4EC1-B2C0-21CBDA07EBA8}" dt="2024-01-09T14:23:49.146" v="510" actId="20577"/>
          <ac:spMkLst>
            <pc:docMk/>
            <pc:sldMk cId="1443587824" sldId="2147376349"/>
            <ac:spMk id="60" creationId="{4AB9F5AE-AC88-4207-A9C1-8003F714288E}"/>
          </ac:spMkLst>
        </pc:spChg>
        <pc:graphicFrameChg chg="add del">
          <ac:chgData name="Gramegna, Dora" userId="98df7448-e504-46f7-a917-fa8411ff869f" providerId="ADAL" clId="{35D917FE-74B0-4EC1-B2C0-21CBDA07EBA8}" dt="2024-01-09T14:15:17.596" v="309" actId="478"/>
          <ac:graphicFrameMkLst>
            <pc:docMk/>
            <pc:sldMk cId="1443587824" sldId="2147376349"/>
            <ac:graphicFrameMk id="6" creationId="{F2853202-2F67-22C5-0DBA-DE2158BA9D4D}"/>
          </ac:graphicFrameMkLst>
        </pc:graphicFrameChg>
        <pc:graphicFrameChg chg="mod modGraphic">
          <ac:chgData name="Gramegna, Dora" userId="98df7448-e504-46f7-a917-fa8411ff869f" providerId="ADAL" clId="{35D917FE-74B0-4EC1-B2C0-21CBDA07EBA8}" dt="2024-01-09T14:18:53.853" v="397" actId="2165"/>
          <ac:graphicFrameMkLst>
            <pc:docMk/>
            <pc:sldMk cId="1443587824" sldId="2147376349"/>
            <ac:graphicFrameMk id="63" creationId="{5871DB41-6FA9-4255-B3AD-AB96925F7F3D}"/>
          </ac:graphicFrameMkLst>
        </pc:graphicFrameChg>
        <pc:picChg chg="mod">
          <ac:chgData name="Gramegna, Dora" userId="98df7448-e504-46f7-a917-fa8411ff869f" providerId="ADAL" clId="{35D917FE-74B0-4EC1-B2C0-21CBDA07EBA8}" dt="2024-01-09T14:14:58.118" v="254" actId="1035"/>
          <ac:picMkLst>
            <pc:docMk/>
            <pc:sldMk cId="1443587824" sldId="2147376349"/>
            <ac:picMk id="2" creationId="{C311B497-8FB4-6CD2-5FE3-744349820A6B}"/>
          </ac:picMkLst>
        </pc:picChg>
        <pc:picChg chg="mod">
          <ac:chgData name="Gramegna, Dora" userId="98df7448-e504-46f7-a917-fa8411ff869f" providerId="ADAL" clId="{35D917FE-74B0-4EC1-B2C0-21CBDA07EBA8}" dt="2024-01-09T14:15:04.507" v="279" actId="1035"/>
          <ac:picMkLst>
            <pc:docMk/>
            <pc:sldMk cId="1443587824" sldId="2147376349"/>
            <ac:picMk id="3" creationId="{D74E6246-BDDA-0F06-4022-CB468AEDB90F}"/>
          </ac:picMkLst>
        </pc:picChg>
        <pc:picChg chg="mod">
          <ac:chgData name="Gramegna, Dora" userId="98df7448-e504-46f7-a917-fa8411ff869f" providerId="ADAL" clId="{35D917FE-74B0-4EC1-B2C0-21CBDA07EBA8}" dt="2024-01-09T14:15:09.899" v="307" actId="1035"/>
          <ac:picMkLst>
            <pc:docMk/>
            <pc:sldMk cId="1443587824" sldId="2147376349"/>
            <ac:picMk id="5" creationId="{85384A6B-D4A5-F316-7D1D-592B3B99AA11}"/>
          </ac:picMkLst>
        </pc:picChg>
        <pc:picChg chg="add del mod">
          <ac:chgData name="Gramegna, Dora" userId="98df7448-e504-46f7-a917-fa8411ff869f" providerId="ADAL" clId="{35D917FE-74B0-4EC1-B2C0-21CBDA07EBA8}" dt="2024-01-09T14:18:56.711" v="398" actId="478"/>
          <ac:picMkLst>
            <pc:docMk/>
            <pc:sldMk cId="1443587824" sldId="2147376349"/>
            <ac:picMk id="7" creationId="{DA4622C0-B6CE-3F04-6966-5194CAEB00F7}"/>
          </ac:picMkLst>
        </pc:picChg>
      </pc:sldChg>
      <pc:sldChg chg="modSp add mod">
        <pc:chgData name="Gramegna, Dora" userId="98df7448-e504-46f7-a917-fa8411ff869f" providerId="ADAL" clId="{35D917FE-74B0-4EC1-B2C0-21CBDA07EBA8}" dt="2024-01-09T16:04:54.761" v="667" actId="20577"/>
        <pc:sldMkLst>
          <pc:docMk/>
          <pc:sldMk cId="2608844114" sldId="2147376350"/>
        </pc:sldMkLst>
        <pc:spChg chg="mod">
          <ac:chgData name="Gramegna, Dora" userId="98df7448-e504-46f7-a917-fa8411ff869f" providerId="ADAL" clId="{35D917FE-74B0-4EC1-B2C0-21CBDA07EBA8}" dt="2024-01-09T16:04:54.761" v="667" actId="20577"/>
          <ac:spMkLst>
            <pc:docMk/>
            <pc:sldMk cId="2608844114" sldId="2147376350"/>
            <ac:spMk id="60" creationId="{4AB9F5AE-AC88-4207-A9C1-8003F714288E}"/>
          </ac:spMkLst>
        </pc:spChg>
      </pc:sldChg>
      <pc:sldChg chg="addSp modSp add mod">
        <pc:chgData name="Gramegna, Dora" userId="98df7448-e504-46f7-a917-fa8411ff869f" providerId="ADAL" clId="{35D917FE-74B0-4EC1-B2C0-21CBDA07EBA8}" dt="2024-01-09T16:05:01.767" v="671" actId="20577"/>
        <pc:sldMkLst>
          <pc:docMk/>
          <pc:sldMk cId="407032770" sldId="2147376351"/>
        </pc:sldMkLst>
        <pc:spChg chg="mod">
          <ac:chgData name="Gramegna, Dora" userId="98df7448-e504-46f7-a917-fa8411ff869f" providerId="ADAL" clId="{35D917FE-74B0-4EC1-B2C0-21CBDA07EBA8}" dt="2024-01-09T16:05:01.767" v="671" actId="20577"/>
          <ac:spMkLst>
            <pc:docMk/>
            <pc:sldMk cId="407032770" sldId="2147376351"/>
            <ac:spMk id="60" creationId="{4AB9F5AE-AC88-4207-A9C1-8003F714288E}"/>
          </ac:spMkLst>
        </pc:spChg>
        <pc:graphicFrameChg chg="mod modGraphic">
          <ac:chgData name="Gramegna, Dora" userId="98df7448-e504-46f7-a917-fa8411ff869f" providerId="ADAL" clId="{35D917FE-74B0-4EC1-B2C0-21CBDA07EBA8}" dt="2024-01-09T15:28:29.520" v="639"/>
          <ac:graphicFrameMkLst>
            <pc:docMk/>
            <pc:sldMk cId="407032770" sldId="2147376351"/>
            <ac:graphicFrameMk id="38" creationId="{88223AB0-9471-4461-A066-5AC5D4CA27DB}"/>
          </ac:graphicFrameMkLst>
        </pc:graphicFrameChg>
        <pc:picChg chg="add mod">
          <ac:chgData name="Gramegna, Dora" userId="98df7448-e504-46f7-a917-fa8411ff869f" providerId="ADAL" clId="{35D917FE-74B0-4EC1-B2C0-21CBDA07EBA8}" dt="2024-01-09T15:28:53.083" v="640"/>
          <ac:picMkLst>
            <pc:docMk/>
            <pc:sldMk cId="407032770" sldId="2147376351"/>
            <ac:picMk id="2" creationId="{471E7E82-C2B0-ECEA-B4D8-903FF8BDC8AF}"/>
          </ac:picMkLst>
        </pc:picChg>
        <pc:picChg chg="add mod">
          <ac:chgData name="Gramegna, Dora" userId="98df7448-e504-46f7-a917-fa8411ff869f" providerId="ADAL" clId="{35D917FE-74B0-4EC1-B2C0-21CBDA07EBA8}" dt="2024-01-09T15:28:58.502" v="655" actId="1036"/>
          <ac:picMkLst>
            <pc:docMk/>
            <pc:sldMk cId="407032770" sldId="2147376351"/>
            <ac:picMk id="3" creationId="{091AE226-473F-6C4B-D2D6-27205F2640DE}"/>
          </ac:picMkLst>
        </pc:picChg>
      </pc:sldChg>
      <pc:sldChg chg="modSp add mod">
        <pc:chgData name="Gramegna, Dora" userId="98df7448-e504-46f7-a917-fa8411ff869f" providerId="ADAL" clId="{35D917FE-74B0-4EC1-B2C0-21CBDA07EBA8}" dt="2024-01-09T16:05:08.712" v="675" actId="20577"/>
        <pc:sldMkLst>
          <pc:docMk/>
          <pc:sldMk cId="3912180136" sldId="2147376352"/>
        </pc:sldMkLst>
        <pc:spChg chg="mod">
          <ac:chgData name="Gramegna, Dora" userId="98df7448-e504-46f7-a917-fa8411ff869f" providerId="ADAL" clId="{35D917FE-74B0-4EC1-B2C0-21CBDA07EBA8}" dt="2024-01-09T16:05:08.712" v="675" actId="20577"/>
          <ac:spMkLst>
            <pc:docMk/>
            <pc:sldMk cId="3912180136" sldId="2147376352"/>
            <ac:spMk id="60" creationId="{4AB9F5AE-AC88-4207-A9C1-8003F714288E}"/>
          </ac:spMkLst>
        </pc:spChg>
        <pc:graphicFrameChg chg="mod modGraphic">
          <ac:chgData name="Gramegna, Dora" userId="98df7448-e504-46f7-a917-fa8411ff869f" providerId="ADAL" clId="{35D917FE-74B0-4EC1-B2C0-21CBDA07EBA8}" dt="2024-01-09T16:04:33.295" v="663"/>
          <ac:graphicFrameMkLst>
            <pc:docMk/>
            <pc:sldMk cId="3912180136" sldId="2147376352"/>
            <ac:graphicFrameMk id="38" creationId="{88223AB0-9471-4461-A066-5AC5D4CA27DB}"/>
          </ac:graphicFrameMkLst>
        </pc:graphicFrameChg>
      </pc:sldChg>
      <pc:sldChg chg="delSp modSp add mod">
        <pc:chgData name="Gramegna, Dora" userId="98df7448-e504-46f7-a917-fa8411ff869f" providerId="ADAL" clId="{35D917FE-74B0-4EC1-B2C0-21CBDA07EBA8}" dt="2024-01-09T16:26:22.391" v="737"/>
        <pc:sldMkLst>
          <pc:docMk/>
          <pc:sldMk cId="1517256315" sldId="2147376353"/>
        </pc:sldMkLst>
        <pc:spChg chg="mod">
          <ac:chgData name="Gramegna, Dora" userId="98df7448-e504-46f7-a917-fa8411ff869f" providerId="ADAL" clId="{35D917FE-74B0-4EC1-B2C0-21CBDA07EBA8}" dt="2024-01-09T16:23:39.725" v="684" actId="20577"/>
          <ac:spMkLst>
            <pc:docMk/>
            <pc:sldMk cId="1517256315" sldId="2147376353"/>
            <ac:spMk id="60" creationId="{4AB9F5AE-AC88-4207-A9C1-8003F714288E}"/>
          </ac:spMkLst>
        </pc:spChg>
        <pc:spChg chg="mod">
          <ac:chgData name="Gramegna, Dora" userId="98df7448-e504-46f7-a917-fa8411ff869f" providerId="ADAL" clId="{35D917FE-74B0-4EC1-B2C0-21CBDA07EBA8}" dt="2024-01-09T16:24:19.240" v="689"/>
          <ac:spMkLst>
            <pc:docMk/>
            <pc:sldMk cId="1517256315" sldId="2147376353"/>
            <ac:spMk id="81" creationId="{C094172D-F96D-4DBE-9391-016F8155C863}"/>
          </ac:spMkLst>
        </pc:spChg>
        <pc:graphicFrameChg chg="mod modGraphic">
          <ac:chgData name="Gramegna, Dora" userId="98df7448-e504-46f7-a917-fa8411ff869f" providerId="ADAL" clId="{35D917FE-74B0-4EC1-B2C0-21CBDA07EBA8}" dt="2024-01-09T16:26:22.391" v="737"/>
          <ac:graphicFrameMkLst>
            <pc:docMk/>
            <pc:sldMk cId="1517256315" sldId="2147376353"/>
            <ac:graphicFrameMk id="63" creationId="{5871DB41-6FA9-4255-B3AD-AB96925F7F3D}"/>
          </ac:graphicFrameMkLst>
        </pc:graphicFrameChg>
        <pc:picChg chg="del">
          <ac:chgData name="Gramegna, Dora" userId="98df7448-e504-46f7-a917-fa8411ff869f" providerId="ADAL" clId="{35D917FE-74B0-4EC1-B2C0-21CBDA07EBA8}" dt="2024-01-09T16:23:29.403" v="678" actId="478"/>
          <ac:picMkLst>
            <pc:docMk/>
            <pc:sldMk cId="1517256315" sldId="2147376353"/>
            <ac:picMk id="3" creationId="{CD570025-AB6E-40E8-9BB6-CF1B4A18B368}"/>
          </ac:picMkLst>
        </pc:picChg>
      </pc:sldChg>
    </pc:docChg>
  </pc:docChgLst>
  <pc:docChgLst>
    <pc:chgData name="Gramegna, Dora" userId="98df7448-e504-46f7-a917-fa8411ff869f" providerId="ADAL" clId="{743CC69F-5D0D-4DF4-A2D5-D8EF9916196E}"/>
    <pc:docChg chg="undo custSel addSld delSld modSld">
      <pc:chgData name="Gramegna, Dora" userId="98df7448-e504-46f7-a917-fa8411ff869f" providerId="ADAL" clId="{743CC69F-5D0D-4DF4-A2D5-D8EF9916196E}" dt="2024-02-06T18:31:41.469" v="311" actId="20577"/>
      <pc:docMkLst>
        <pc:docMk/>
      </pc:docMkLst>
      <pc:sldChg chg="modSp mod">
        <pc:chgData name="Gramegna, Dora" userId="98df7448-e504-46f7-a917-fa8411ff869f" providerId="ADAL" clId="{743CC69F-5D0D-4DF4-A2D5-D8EF9916196E}" dt="2024-02-06T16:31:18.467" v="262" actId="20577"/>
        <pc:sldMkLst>
          <pc:docMk/>
          <pc:sldMk cId="2895895184" sldId="1025"/>
        </pc:sldMkLst>
        <pc:spChg chg="mod">
          <ac:chgData name="Gramegna, Dora" userId="98df7448-e504-46f7-a917-fa8411ff869f" providerId="ADAL" clId="{743CC69F-5D0D-4DF4-A2D5-D8EF9916196E}" dt="2024-02-06T16:31:18.467" v="262" actId="20577"/>
          <ac:spMkLst>
            <pc:docMk/>
            <pc:sldMk cId="2895895184" sldId="1025"/>
            <ac:spMk id="27" creationId="{00000000-0000-0000-0000-000000000000}"/>
          </ac:spMkLst>
        </pc:spChg>
      </pc:sldChg>
      <pc:sldChg chg="modSp mod">
        <pc:chgData name="Gramegna, Dora" userId="98df7448-e504-46f7-a917-fa8411ff869f" providerId="ADAL" clId="{743CC69F-5D0D-4DF4-A2D5-D8EF9916196E}" dt="2024-02-06T16:31:23.009" v="264" actId="20577"/>
        <pc:sldMkLst>
          <pc:docMk/>
          <pc:sldMk cId="175698753" sldId="6287"/>
        </pc:sldMkLst>
        <pc:spChg chg="mod">
          <ac:chgData name="Gramegna, Dora" userId="98df7448-e504-46f7-a917-fa8411ff869f" providerId="ADAL" clId="{743CC69F-5D0D-4DF4-A2D5-D8EF9916196E}" dt="2024-02-06T16:31:23.009" v="264" actId="20577"/>
          <ac:spMkLst>
            <pc:docMk/>
            <pc:sldMk cId="175698753" sldId="6287"/>
            <ac:spMk id="6" creationId="{67704B02-1321-45B3-84D6-364F5540BD44}"/>
          </ac:spMkLst>
        </pc:spChg>
      </pc:sldChg>
      <pc:sldChg chg="del">
        <pc:chgData name="Gramegna, Dora" userId="98df7448-e504-46f7-a917-fa8411ff869f" providerId="ADAL" clId="{743CC69F-5D0D-4DF4-A2D5-D8EF9916196E}" dt="2024-02-06T18:28:49.935" v="301" actId="47"/>
        <pc:sldMkLst>
          <pc:docMk/>
          <pc:sldMk cId="3078524025" sldId="2147376119"/>
        </pc:sldMkLst>
      </pc:sldChg>
      <pc:sldChg chg="del">
        <pc:chgData name="Gramegna, Dora" userId="98df7448-e504-46f7-a917-fa8411ff869f" providerId="ADAL" clId="{743CC69F-5D0D-4DF4-A2D5-D8EF9916196E}" dt="2024-02-05T12:58:06.272" v="260" actId="47"/>
        <pc:sldMkLst>
          <pc:docMk/>
          <pc:sldMk cId="1351694066" sldId="2147376122"/>
        </pc:sldMkLst>
      </pc:sldChg>
      <pc:sldChg chg="modSp mod">
        <pc:chgData name="Gramegna, Dora" userId="98df7448-e504-46f7-a917-fa8411ff869f" providerId="ADAL" clId="{743CC69F-5D0D-4DF4-A2D5-D8EF9916196E}" dt="2024-02-05T12:34:00.772" v="45" actId="20577"/>
        <pc:sldMkLst>
          <pc:docMk/>
          <pc:sldMk cId="1505039611" sldId="2147376144"/>
        </pc:sldMkLst>
        <pc:spChg chg="mod">
          <ac:chgData name="Gramegna, Dora" userId="98df7448-e504-46f7-a917-fa8411ff869f" providerId="ADAL" clId="{743CC69F-5D0D-4DF4-A2D5-D8EF9916196E}" dt="2024-02-05T12:34:00.772" v="45" actId="20577"/>
          <ac:spMkLst>
            <pc:docMk/>
            <pc:sldMk cId="1505039611" sldId="2147376144"/>
            <ac:spMk id="48" creationId="{00000000-0000-0000-0000-000000000000}"/>
          </ac:spMkLst>
        </pc:spChg>
        <pc:graphicFrameChg chg="mod modGraphic">
          <ac:chgData name="Gramegna, Dora" userId="98df7448-e504-46f7-a917-fa8411ff869f" providerId="ADAL" clId="{743CC69F-5D0D-4DF4-A2D5-D8EF9916196E}" dt="2024-02-05T12:31:08.827" v="38" actId="2165"/>
          <ac:graphicFrameMkLst>
            <pc:docMk/>
            <pc:sldMk cId="1505039611" sldId="2147376144"/>
            <ac:graphicFrameMk id="49" creationId="{0893CF04-810D-43AF-B5E0-4883DACE4BE6}"/>
          </ac:graphicFrameMkLst>
        </pc:graphicFrameChg>
      </pc:sldChg>
      <pc:sldChg chg="modSp mod">
        <pc:chgData name="Gramegna, Dora" userId="98df7448-e504-46f7-a917-fa8411ff869f" providerId="ADAL" clId="{743CC69F-5D0D-4DF4-A2D5-D8EF9916196E}" dt="2024-02-06T17:50:02.752" v="300"/>
        <pc:sldMkLst>
          <pc:docMk/>
          <pc:sldMk cId="248077396" sldId="2147376182"/>
        </pc:sldMkLst>
        <pc:spChg chg="mod">
          <ac:chgData name="Gramegna, Dora" userId="98df7448-e504-46f7-a917-fa8411ff869f" providerId="ADAL" clId="{743CC69F-5D0D-4DF4-A2D5-D8EF9916196E}" dt="2024-02-06T16:31:27.551" v="266" actId="20577"/>
          <ac:spMkLst>
            <pc:docMk/>
            <pc:sldMk cId="248077396" sldId="2147376182"/>
            <ac:spMk id="92" creationId="{D66CCBD0-5578-4365-AE6C-81B726825917}"/>
          </ac:spMkLst>
        </pc:spChg>
        <pc:graphicFrameChg chg="mod">
          <ac:chgData name="Gramegna, Dora" userId="98df7448-e504-46f7-a917-fa8411ff869f" providerId="ADAL" clId="{743CC69F-5D0D-4DF4-A2D5-D8EF9916196E}" dt="2024-02-06T17:50:02.752" v="300"/>
          <ac:graphicFrameMkLst>
            <pc:docMk/>
            <pc:sldMk cId="248077396" sldId="2147376182"/>
            <ac:graphicFrameMk id="8" creationId="{4B649EB1-EB4C-46D1-A20D-F27B6915A8E4}"/>
          </ac:graphicFrameMkLst>
        </pc:graphicFrameChg>
      </pc:sldChg>
      <pc:sldChg chg="modSp mod">
        <pc:chgData name="Gramegna, Dora" userId="98df7448-e504-46f7-a917-fa8411ff869f" providerId="ADAL" clId="{743CC69F-5D0D-4DF4-A2D5-D8EF9916196E}" dt="2024-02-05T12:33:53.943" v="41" actId="20577"/>
        <pc:sldMkLst>
          <pc:docMk/>
          <pc:sldMk cId="3756522264" sldId="2147376223"/>
        </pc:sldMkLst>
        <pc:spChg chg="mod">
          <ac:chgData name="Gramegna, Dora" userId="98df7448-e504-46f7-a917-fa8411ff869f" providerId="ADAL" clId="{743CC69F-5D0D-4DF4-A2D5-D8EF9916196E}" dt="2024-02-05T12:33:53.943" v="41" actId="20577"/>
          <ac:spMkLst>
            <pc:docMk/>
            <pc:sldMk cId="3756522264" sldId="2147376223"/>
            <ac:spMk id="48" creationId="{00000000-0000-0000-0000-000000000000}"/>
          </ac:spMkLst>
        </pc:spChg>
        <pc:graphicFrameChg chg="mod modGraphic">
          <ac:chgData name="Gramegna, Dora" userId="98df7448-e504-46f7-a917-fa8411ff869f" providerId="ADAL" clId="{743CC69F-5D0D-4DF4-A2D5-D8EF9916196E}" dt="2024-02-05T12:29:49.641" v="35" actId="2165"/>
          <ac:graphicFrameMkLst>
            <pc:docMk/>
            <pc:sldMk cId="3756522264" sldId="2147376223"/>
            <ac:graphicFrameMk id="105" creationId="{97ECE748-5C2B-4FBB-A657-D94731BB9576}"/>
          </ac:graphicFrameMkLst>
        </pc:graphicFrameChg>
      </pc:sldChg>
      <pc:sldChg chg="addSp delSp modSp mod">
        <pc:chgData name="Gramegna, Dora" userId="98df7448-e504-46f7-a917-fa8411ff869f" providerId="ADAL" clId="{743CC69F-5D0D-4DF4-A2D5-D8EF9916196E}" dt="2024-02-06T18:31:41.469" v="311" actId="20577"/>
        <pc:sldMkLst>
          <pc:docMk/>
          <pc:sldMk cId="3003136222" sldId="2147376229"/>
        </pc:sldMkLst>
        <pc:spChg chg="del">
          <ac:chgData name="Gramegna, Dora" userId="98df7448-e504-46f7-a917-fa8411ff869f" providerId="ADAL" clId="{743CC69F-5D0D-4DF4-A2D5-D8EF9916196E}" dt="2024-02-06T17:32:28.793" v="276" actId="478"/>
          <ac:spMkLst>
            <pc:docMk/>
            <pc:sldMk cId="3003136222" sldId="2147376229"/>
            <ac:spMk id="2" creationId="{93468D56-75B0-A494-2B75-215C4AAC05AF}"/>
          </ac:spMkLst>
        </pc:spChg>
        <pc:spChg chg="add mod">
          <ac:chgData name="Gramegna, Dora" userId="98df7448-e504-46f7-a917-fa8411ff869f" providerId="ADAL" clId="{743CC69F-5D0D-4DF4-A2D5-D8EF9916196E}" dt="2024-02-06T18:31:41.469" v="311" actId="20577"/>
          <ac:spMkLst>
            <pc:docMk/>
            <pc:sldMk cId="3003136222" sldId="2147376229"/>
            <ac:spMk id="6" creationId="{A8F3991C-68BB-D70C-D89B-78C371BF2146}"/>
          </ac:spMkLst>
        </pc:spChg>
        <pc:graphicFrameChg chg="add mod modGraphic">
          <ac:chgData name="Gramegna, Dora" userId="98df7448-e504-46f7-a917-fa8411ff869f" providerId="ADAL" clId="{743CC69F-5D0D-4DF4-A2D5-D8EF9916196E}" dt="2024-02-06T17:44:07.288" v="298"/>
          <ac:graphicFrameMkLst>
            <pc:docMk/>
            <pc:sldMk cId="3003136222" sldId="2147376229"/>
            <ac:graphicFrameMk id="5" creationId="{F97F5867-99D9-31BE-C24D-4B7C0CEA66AA}"/>
          </ac:graphicFrameMkLst>
        </pc:graphicFrameChg>
        <pc:picChg chg="add mod">
          <ac:chgData name="Gramegna, Dora" userId="98df7448-e504-46f7-a917-fa8411ff869f" providerId="ADAL" clId="{743CC69F-5D0D-4DF4-A2D5-D8EF9916196E}" dt="2024-02-06T17:39:39.992" v="296" actId="1035"/>
          <ac:picMkLst>
            <pc:docMk/>
            <pc:sldMk cId="3003136222" sldId="2147376229"/>
            <ac:picMk id="7" creationId="{FED4C777-5465-B9F4-CF60-B07EE0E30CC6}"/>
          </ac:picMkLst>
        </pc:picChg>
        <pc:cxnChg chg="add mod">
          <ac:chgData name="Gramegna, Dora" userId="98df7448-e504-46f7-a917-fa8411ff869f" providerId="ADAL" clId="{743CC69F-5D0D-4DF4-A2D5-D8EF9916196E}" dt="2024-02-06T17:32:39.388" v="277"/>
          <ac:cxnSpMkLst>
            <pc:docMk/>
            <pc:sldMk cId="3003136222" sldId="2147376229"/>
            <ac:cxnSpMk id="3" creationId="{193A63A0-FD89-13D8-11F1-723659952E3B}"/>
          </ac:cxnSpMkLst>
        </pc:cxnChg>
      </pc:sldChg>
      <pc:sldChg chg="modSp mod">
        <pc:chgData name="Gramegna, Dora" userId="98df7448-e504-46f7-a917-fa8411ff869f" providerId="ADAL" clId="{743CC69F-5D0D-4DF4-A2D5-D8EF9916196E}" dt="2024-02-05T12:49:30.956" v="250" actId="20577"/>
        <pc:sldMkLst>
          <pc:docMk/>
          <pc:sldMk cId="955787810" sldId="2147376235"/>
        </pc:sldMkLst>
        <pc:spChg chg="mod">
          <ac:chgData name="Gramegna, Dora" userId="98df7448-e504-46f7-a917-fa8411ff869f" providerId="ADAL" clId="{743CC69F-5D0D-4DF4-A2D5-D8EF9916196E}" dt="2024-02-05T12:49:30.956" v="250" actId="20577"/>
          <ac:spMkLst>
            <pc:docMk/>
            <pc:sldMk cId="955787810" sldId="2147376235"/>
            <ac:spMk id="60" creationId="{4AB9F5AE-AC88-4207-A9C1-8003F714288E}"/>
          </ac:spMkLst>
        </pc:spChg>
        <pc:graphicFrameChg chg="mod">
          <ac:chgData name="Gramegna, Dora" userId="98df7448-e504-46f7-a917-fa8411ff869f" providerId="ADAL" clId="{743CC69F-5D0D-4DF4-A2D5-D8EF9916196E}" dt="2024-02-05T12:49:27.539" v="244"/>
          <ac:graphicFrameMkLst>
            <pc:docMk/>
            <pc:sldMk cId="955787810" sldId="2147376235"/>
            <ac:graphicFrameMk id="63" creationId="{5871DB41-6FA9-4255-B3AD-AB96925F7F3D}"/>
          </ac:graphicFrameMkLst>
        </pc:graphicFrameChg>
      </pc:sldChg>
      <pc:sldChg chg="addSp delSp modSp mod">
        <pc:chgData name="Gramegna, Dora" userId="98df7448-e504-46f7-a917-fa8411ff869f" providerId="ADAL" clId="{743CC69F-5D0D-4DF4-A2D5-D8EF9916196E}" dt="2024-02-05T12:50:51.665" v="259"/>
        <pc:sldMkLst>
          <pc:docMk/>
          <pc:sldMk cId="4173324091" sldId="2147376286"/>
        </pc:sldMkLst>
        <pc:spChg chg="add mod">
          <ac:chgData name="Gramegna, Dora" userId="98df7448-e504-46f7-a917-fa8411ff869f" providerId="ADAL" clId="{743CC69F-5D0D-4DF4-A2D5-D8EF9916196E}" dt="2024-02-05T12:50:38.270" v="258"/>
          <ac:spMkLst>
            <pc:docMk/>
            <pc:sldMk cId="4173324091" sldId="2147376286"/>
            <ac:spMk id="5" creationId="{9A04618E-B17B-59EA-3682-F139BC630ABD}"/>
          </ac:spMkLst>
        </pc:spChg>
        <pc:spChg chg="del">
          <ac:chgData name="Gramegna, Dora" userId="98df7448-e504-46f7-a917-fa8411ff869f" providerId="ADAL" clId="{743CC69F-5D0D-4DF4-A2D5-D8EF9916196E}" dt="2024-02-05T12:49:53.409" v="254" actId="478"/>
          <ac:spMkLst>
            <pc:docMk/>
            <pc:sldMk cId="4173324091" sldId="2147376286"/>
            <ac:spMk id="6" creationId="{A5CD5DE8-98CB-0230-35B7-5B8D63DD2807}"/>
          </ac:spMkLst>
        </pc:spChg>
        <pc:graphicFrameChg chg="add mod modGraphic">
          <ac:chgData name="Gramegna, Dora" userId="98df7448-e504-46f7-a917-fa8411ff869f" providerId="ADAL" clId="{743CC69F-5D0D-4DF4-A2D5-D8EF9916196E}" dt="2024-02-05T12:50:25.008" v="257" actId="2165"/>
          <ac:graphicFrameMkLst>
            <pc:docMk/>
            <pc:sldMk cId="4173324091" sldId="2147376286"/>
            <ac:graphicFrameMk id="3" creationId="{434B12F5-4B5A-2975-57BC-F023C392236C}"/>
          </ac:graphicFrameMkLst>
        </pc:graphicFrameChg>
        <pc:picChg chg="add mod">
          <ac:chgData name="Gramegna, Dora" userId="98df7448-e504-46f7-a917-fa8411ff869f" providerId="ADAL" clId="{743CC69F-5D0D-4DF4-A2D5-D8EF9916196E}" dt="2024-02-05T12:50:51.665" v="259"/>
          <ac:picMkLst>
            <pc:docMk/>
            <pc:sldMk cId="4173324091" sldId="2147376286"/>
            <ac:picMk id="7" creationId="{483966D3-D99F-756C-78FB-4A81F58F8C83}"/>
          </ac:picMkLst>
        </pc:picChg>
        <pc:cxnChg chg="add mod">
          <ac:chgData name="Gramegna, Dora" userId="98df7448-e504-46f7-a917-fa8411ff869f" providerId="ADAL" clId="{743CC69F-5D0D-4DF4-A2D5-D8EF9916196E}" dt="2024-02-05T12:49:55.314" v="255"/>
          <ac:cxnSpMkLst>
            <pc:docMk/>
            <pc:sldMk cId="4173324091" sldId="2147376286"/>
            <ac:cxnSpMk id="2" creationId="{A2C27235-6D4F-3472-B20C-87F47B4FF348}"/>
          </ac:cxnSpMkLst>
        </pc:cxnChg>
      </pc:sldChg>
      <pc:sldChg chg="del">
        <pc:chgData name="Gramegna, Dora" userId="98df7448-e504-46f7-a917-fa8411ff869f" providerId="ADAL" clId="{743CC69F-5D0D-4DF4-A2D5-D8EF9916196E}" dt="2024-02-05T12:38:22.109" v="77" actId="47"/>
        <pc:sldMkLst>
          <pc:docMk/>
          <pc:sldMk cId="2933280311" sldId="2147376315"/>
        </pc:sldMkLst>
      </pc:sldChg>
      <pc:sldChg chg="modSp mod">
        <pc:chgData name="Gramegna, Dora" userId="98df7448-e504-46f7-a917-fa8411ff869f" providerId="ADAL" clId="{743CC69F-5D0D-4DF4-A2D5-D8EF9916196E}" dt="2024-02-05T12:37:54.616" v="75" actId="20577"/>
        <pc:sldMkLst>
          <pc:docMk/>
          <pc:sldMk cId="2538864551" sldId="2147376321"/>
        </pc:sldMkLst>
        <pc:spChg chg="mod">
          <ac:chgData name="Gramegna, Dora" userId="98df7448-e504-46f7-a917-fa8411ff869f" providerId="ADAL" clId="{743CC69F-5D0D-4DF4-A2D5-D8EF9916196E}" dt="2024-02-05T12:37:54.616" v="75" actId="20577"/>
          <ac:spMkLst>
            <pc:docMk/>
            <pc:sldMk cId="2538864551" sldId="2147376321"/>
            <ac:spMk id="60" creationId="{4AB9F5AE-AC88-4207-A9C1-8003F714288E}"/>
          </ac:spMkLst>
        </pc:spChg>
        <pc:graphicFrameChg chg="modGraphic">
          <ac:chgData name="Gramegna, Dora" userId="98df7448-e504-46f7-a917-fa8411ff869f" providerId="ADAL" clId="{743CC69F-5D0D-4DF4-A2D5-D8EF9916196E}" dt="2024-02-05T12:34:43.120" v="51" actId="20577"/>
          <ac:graphicFrameMkLst>
            <pc:docMk/>
            <pc:sldMk cId="2538864551" sldId="2147376321"/>
            <ac:graphicFrameMk id="63" creationId="{5871DB41-6FA9-4255-B3AD-AB96925F7F3D}"/>
          </ac:graphicFrameMkLst>
        </pc:graphicFrameChg>
      </pc:sldChg>
      <pc:sldChg chg="del">
        <pc:chgData name="Gramegna, Dora" userId="98df7448-e504-46f7-a917-fa8411ff869f" providerId="ADAL" clId="{743CC69F-5D0D-4DF4-A2D5-D8EF9916196E}" dt="2024-02-05T12:37:22.161" v="63" actId="47"/>
        <pc:sldMkLst>
          <pc:docMk/>
          <pc:sldMk cId="2016583844" sldId="2147376334"/>
        </pc:sldMkLst>
      </pc:sldChg>
      <pc:sldChg chg="modSp mod">
        <pc:chgData name="Gramegna, Dora" userId="98df7448-e504-46f7-a917-fa8411ff869f" providerId="ADAL" clId="{743CC69F-5D0D-4DF4-A2D5-D8EF9916196E}" dt="2024-02-05T12:37:32.980" v="65" actId="20577"/>
        <pc:sldMkLst>
          <pc:docMk/>
          <pc:sldMk cId="2599756055" sldId="2147376337"/>
        </pc:sldMkLst>
        <pc:spChg chg="mod">
          <ac:chgData name="Gramegna, Dora" userId="98df7448-e504-46f7-a917-fa8411ff869f" providerId="ADAL" clId="{743CC69F-5D0D-4DF4-A2D5-D8EF9916196E}" dt="2024-02-05T12:37:32.980" v="65" actId="20577"/>
          <ac:spMkLst>
            <pc:docMk/>
            <pc:sldMk cId="2599756055" sldId="2147376337"/>
            <ac:spMk id="60" creationId="{4AB9F5AE-AC88-4207-A9C1-8003F714288E}"/>
          </ac:spMkLst>
        </pc:spChg>
      </pc:sldChg>
      <pc:sldChg chg="modSp mod">
        <pc:chgData name="Gramegna, Dora" userId="98df7448-e504-46f7-a917-fa8411ff869f" providerId="ADAL" clId="{743CC69F-5D0D-4DF4-A2D5-D8EF9916196E}" dt="2024-02-05T12:37:50.748" v="73" actId="20577"/>
        <pc:sldMkLst>
          <pc:docMk/>
          <pc:sldMk cId="1054115096" sldId="2147376338"/>
        </pc:sldMkLst>
        <pc:spChg chg="mod">
          <ac:chgData name="Gramegna, Dora" userId="98df7448-e504-46f7-a917-fa8411ff869f" providerId="ADAL" clId="{743CC69F-5D0D-4DF4-A2D5-D8EF9916196E}" dt="2024-02-05T12:37:50.748" v="73" actId="20577"/>
          <ac:spMkLst>
            <pc:docMk/>
            <pc:sldMk cId="1054115096" sldId="2147376338"/>
            <ac:spMk id="60" creationId="{4AB9F5AE-AC88-4207-A9C1-8003F714288E}"/>
          </ac:spMkLst>
        </pc:spChg>
        <pc:graphicFrameChg chg="mod">
          <ac:chgData name="Gramegna, Dora" userId="98df7448-e504-46f7-a917-fa8411ff869f" providerId="ADAL" clId="{743CC69F-5D0D-4DF4-A2D5-D8EF9916196E}" dt="2024-02-05T12:35:58.548" v="53"/>
          <ac:graphicFrameMkLst>
            <pc:docMk/>
            <pc:sldMk cId="1054115096" sldId="2147376338"/>
            <ac:graphicFrameMk id="63" creationId="{5871DB41-6FA9-4255-B3AD-AB96925F7F3D}"/>
          </ac:graphicFrameMkLst>
        </pc:graphicFrameChg>
      </pc:sldChg>
      <pc:sldChg chg="modSp mod">
        <pc:chgData name="Gramegna, Dora" userId="98df7448-e504-46f7-a917-fa8411ff869f" providerId="ADAL" clId="{743CC69F-5D0D-4DF4-A2D5-D8EF9916196E}" dt="2024-02-05T12:37:46.052" v="71" actId="20577"/>
        <pc:sldMkLst>
          <pc:docMk/>
          <pc:sldMk cId="3348124736" sldId="2147376339"/>
        </pc:sldMkLst>
        <pc:spChg chg="mod">
          <ac:chgData name="Gramegna, Dora" userId="98df7448-e504-46f7-a917-fa8411ff869f" providerId="ADAL" clId="{743CC69F-5D0D-4DF4-A2D5-D8EF9916196E}" dt="2024-02-05T12:37:46.052" v="71" actId="20577"/>
          <ac:spMkLst>
            <pc:docMk/>
            <pc:sldMk cId="3348124736" sldId="2147376339"/>
            <ac:spMk id="60" creationId="{4AB9F5AE-AC88-4207-A9C1-8003F714288E}"/>
          </ac:spMkLst>
        </pc:spChg>
        <pc:graphicFrameChg chg="mod">
          <ac:chgData name="Gramegna, Dora" userId="98df7448-e504-46f7-a917-fa8411ff869f" providerId="ADAL" clId="{743CC69F-5D0D-4DF4-A2D5-D8EF9916196E}" dt="2024-02-05T12:36:23.622" v="55"/>
          <ac:graphicFrameMkLst>
            <pc:docMk/>
            <pc:sldMk cId="3348124736" sldId="2147376339"/>
            <ac:graphicFrameMk id="63" creationId="{5871DB41-6FA9-4255-B3AD-AB96925F7F3D}"/>
          </ac:graphicFrameMkLst>
        </pc:graphicFrameChg>
      </pc:sldChg>
      <pc:sldChg chg="delSp modSp mod">
        <pc:chgData name="Gramegna, Dora" userId="98df7448-e504-46f7-a917-fa8411ff869f" providerId="ADAL" clId="{743CC69F-5D0D-4DF4-A2D5-D8EF9916196E}" dt="2024-02-05T12:37:41.760" v="69" actId="20577"/>
        <pc:sldMkLst>
          <pc:docMk/>
          <pc:sldMk cId="2331138127" sldId="2147376340"/>
        </pc:sldMkLst>
        <pc:spChg chg="mod">
          <ac:chgData name="Gramegna, Dora" userId="98df7448-e504-46f7-a917-fa8411ff869f" providerId="ADAL" clId="{743CC69F-5D0D-4DF4-A2D5-D8EF9916196E}" dt="2024-02-05T12:37:41.760" v="69" actId="20577"/>
          <ac:spMkLst>
            <pc:docMk/>
            <pc:sldMk cId="2331138127" sldId="2147376340"/>
            <ac:spMk id="60" creationId="{4AB9F5AE-AC88-4207-A9C1-8003F714288E}"/>
          </ac:spMkLst>
        </pc:spChg>
        <pc:graphicFrameChg chg="mod">
          <ac:chgData name="Gramegna, Dora" userId="98df7448-e504-46f7-a917-fa8411ff869f" providerId="ADAL" clId="{743CC69F-5D0D-4DF4-A2D5-D8EF9916196E}" dt="2024-02-05T12:36:47.836" v="57"/>
          <ac:graphicFrameMkLst>
            <pc:docMk/>
            <pc:sldMk cId="2331138127" sldId="2147376340"/>
            <ac:graphicFrameMk id="63" creationId="{5871DB41-6FA9-4255-B3AD-AB96925F7F3D}"/>
          </ac:graphicFrameMkLst>
        </pc:graphicFrameChg>
        <pc:picChg chg="del">
          <ac:chgData name="Gramegna, Dora" userId="98df7448-e504-46f7-a917-fa8411ff869f" providerId="ADAL" clId="{743CC69F-5D0D-4DF4-A2D5-D8EF9916196E}" dt="2024-02-05T12:36:49.953" v="58" actId="478"/>
          <ac:picMkLst>
            <pc:docMk/>
            <pc:sldMk cId="2331138127" sldId="2147376340"/>
            <ac:picMk id="5" creationId="{85384A6B-D4A5-F316-7D1D-592B3B99AA11}"/>
          </ac:picMkLst>
        </pc:picChg>
      </pc:sldChg>
      <pc:sldChg chg="del">
        <pc:chgData name="Gramegna, Dora" userId="98df7448-e504-46f7-a917-fa8411ff869f" providerId="ADAL" clId="{743CC69F-5D0D-4DF4-A2D5-D8EF9916196E}" dt="2024-02-05T12:29:58.193" v="36" actId="47"/>
        <pc:sldMkLst>
          <pc:docMk/>
          <pc:sldMk cId="3573613525" sldId="2147376342"/>
        </pc:sldMkLst>
      </pc:sldChg>
      <pc:sldChg chg="del">
        <pc:chgData name="Gramegna, Dora" userId="98df7448-e504-46f7-a917-fa8411ff869f" providerId="ADAL" clId="{743CC69F-5D0D-4DF4-A2D5-D8EF9916196E}" dt="2024-02-05T12:37:20.888" v="62" actId="47"/>
        <pc:sldMkLst>
          <pc:docMk/>
          <pc:sldMk cId="979137422" sldId="2147376347"/>
        </pc:sldMkLst>
      </pc:sldChg>
      <pc:sldChg chg="del">
        <pc:chgData name="Gramegna, Dora" userId="98df7448-e504-46f7-a917-fa8411ff869f" providerId="ADAL" clId="{743CC69F-5D0D-4DF4-A2D5-D8EF9916196E}" dt="2024-02-05T12:49:34.746" v="251" actId="47"/>
        <pc:sldMkLst>
          <pc:docMk/>
          <pc:sldMk cId="2250714433" sldId="2147376348"/>
        </pc:sldMkLst>
      </pc:sldChg>
      <pc:sldChg chg="delSp modSp mod">
        <pc:chgData name="Gramegna, Dora" userId="98df7448-e504-46f7-a917-fa8411ff869f" providerId="ADAL" clId="{743CC69F-5D0D-4DF4-A2D5-D8EF9916196E}" dt="2024-02-05T12:37:37.525" v="67" actId="20577"/>
        <pc:sldMkLst>
          <pc:docMk/>
          <pc:sldMk cId="1443587824" sldId="2147376349"/>
        </pc:sldMkLst>
        <pc:spChg chg="mod">
          <ac:chgData name="Gramegna, Dora" userId="98df7448-e504-46f7-a917-fa8411ff869f" providerId="ADAL" clId="{743CC69F-5D0D-4DF4-A2D5-D8EF9916196E}" dt="2024-02-05T12:37:37.525" v="67" actId="20577"/>
          <ac:spMkLst>
            <pc:docMk/>
            <pc:sldMk cId="1443587824" sldId="2147376349"/>
            <ac:spMk id="60" creationId="{4AB9F5AE-AC88-4207-A9C1-8003F714288E}"/>
          </ac:spMkLst>
        </pc:spChg>
        <pc:graphicFrameChg chg="mod modGraphic">
          <ac:chgData name="Gramegna, Dora" userId="98df7448-e504-46f7-a917-fa8411ff869f" providerId="ADAL" clId="{743CC69F-5D0D-4DF4-A2D5-D8EF9916196E}" dt="2024-02-05T12:37:08.359" v="60" actId="2165"/>
          <ac:graphicFrameMkLst>
            <pc:docMk/>
            <pc:sldMk cId="1443587824" sldId="2147376349"/>
            <ac:graphicFrameMk id="63" creationId="{5871DB41-6FA9-4255-B3AD-AB96925F7F3D}"/>
          </ac:graphicFrameMkLst>
        </pc:graphicFrameChg>
        <pc:picChg chg="del">
          <ac:chgData name="Gramegna, Dora" userId="98df7448-e504-46f7-a917-fa8411ff869f" providerId="ADAL" clId="{743CC69F-5D0D-4DF4-A2D5-D8EF9916196E}" dt="2024-02-05T12:37:10.476" v="61" actId="478"/>
          <ac:picMkLst>
            <pc:docMk/>
            <pc:sldMk cId="1443587824" sldId="2147376349"/>
            <ac:picMk id="2" creationId="{C311B497-8FB4-6CD2-5FE3-744349820A6B}"/>
          </ac:picMkLst>
        </pc:picChg>
        <pc:picChg chg="del">
          <ac:chgData name="Gramegna, Dora" userId="98df7448-e504-46f7-a917-fa8411ff869f" providerId="ADAL" clId="{743CC69F-5D0D-4DF4-A2D5-D8EF9916196E}" dt="2024-02-05T12:37:10.476" v="61" actId="478"/>
          <ac:picMkLst>
            <pc:docMk/>
            <pc:sldMk cId="1443587824" sldId="2147376349"/>
            <ac:picMk id="3" creationId="{D74E6246-BDDA-0F06-4022-CB468AEDB90F}"/>
          </ac:picMkLst>
        </pc:picChg>
        <pc:picChg chg="del">
          <ac:chgData name="Gramegna, Dora" userId="98df7448-e504-46f7-a917-fa8411ff869f" providerId="ADAL" clId="{743CC69F-5D0D-4DF4-A2D5-D8EF9916196E}" dt="2024-02-05T12:37:10.476" v="61" actId="478"/>
          <ac:picMkLst>
            <pc:docMk/>
            <pc:sldMk cId="1443587824" sldId="2147376349"/>
            <ac:picMk id="5" creationId="{85384A6B-D4A5-F316-7D1D-592B3B99AA11}"/>
          </ac:picMkLst>
        </pc:picChg>
      </pc:sldChg>
      <pc:sldChg chg="modSp mod">
        <pc:chgData name="Gramegna, Dora" userId="98df7448-e504-46f7-a917-fa8411ff869f" providerId="ADAL" clId="{743CC69F-5D0D-4DF4-A2D5-D8EF9916196E}" dt="2024-02-05T12:48:45.580" v="243" actId="20577"/>
        <pc:sldMkLst>
          <pc:docMk/>
          <pc:sldMk cId="2608844114" sldId="2147376350"/>
        </pc:sldMkLst>
        <pc:spChg chg="mod">
          <ac:chgData name="Gramegna, Dora" userId="98df7448-e504-46f7-a917-fa8411ff869f" providerId="ADAL" clId="{743CC69F-5D0D-4DF4-A2D5-D8EF9916196E}" dt="2024-02-05T12:48:45.580" v="243" actId="20577"/>
          <ac:spMkLst>
            <pc:docMk/>
            <pc:sldMk cId="2608844114" sldId="2147376350"/>
            <ac:spMk id="60" creationId="{4AB9F5AE-AC88-4207-A9C1-8003F714288E}"/>
          </ac:spMkLst>
        </pc:spChg>
      </pc:sldChg>
      <pc:sldChg chg="addSp modSp mod">
        <pc:chgData name="Gramegna, Dora" userId="98df7448-e504-46f7-a917-fa8411ff869f" providerId="ADAL" clId="{743CC69F-5D0D-4DF4-A2D5-D8EF9916196E}" dt="2024-02-05T12:48:39.934" v="239" actId="20577"/>
        <pc:sldMkLst>
          <pc:docMk/>
          <pc:sldMk cId="407032770" sldId="2147376351"/>
        </pc:sldMkLst>
        <pc:spChg chg="mod">
          <ac:chgData name="Gramegna, Dora" userId="98df7448-e504-46f7-a917-fa8411ff869f" providerId="ADAL" clId="{743CC69F-5D0D-4DF4-A2D5-D8EF9916196E}" dt="2024-02-05T12:48:39.934" v="239" actId="20577"/>
          <ac:spMkLst>
            <pc:docMk/>
            <pc:sldMk cId="407032770" sldId="2147376351"/>
            <ac:spMk id="60" creationId="{4AB9F5AE-AC88-4207-A9C1-8003F714288E}"/>
          </ac:spMkLst>
        </pc:spChg>
        <pc:graphicFrameChg chg="mod modGraphic">
          <ac:chgData name="Gramegna, Dora" userId="98df7448-e504-46f7-a917-fa8411ff869f" providerId="ADAL" clId="{743CC69F-5D0D-4DF4-A2D5-D8EF9916196E}" dt="2024-02-05T12:40:45.888" v="85" actId="2161"/>
          <ac:graphicFrameMkLst>
            <pc:docMk/>
            <pc:sldMk cId="407032770" sldId="2147376351"/>
            <ac:graphicFrameMk id="38" creationId="{88223AB0-9471-4461-A066-5AC5D4CA27DB}"/>
          </ac:graphicFrameMkLst>
        </pc:graphicFrameChg>
        <pc:picChg chg="add mod">
          <ac:chgData name="Gramegna, Dora" userId="98df7448-e504-46f7-a917-fa8411ff869f" providerId="ADAL" clId="{743CC69F-5D0D-4DF4-A2D5-D8EF9916196E}" dt="2024-02-05T12:47:15.820" v="113"/>
          <ac:picMkLst>
            <pc:docMk/>
            <pc:sldMk cId="407032770" sldId="2147376351"/>
            <ac:picMk id="2" creationId="{EF7BFB28-0241-7B0E-FFBB-6A543F08DD27}"/>
          </ac:picMkLst>
        </pc:picChg>
        <pc:picChg chg="add mod">
          <ac:chgData name="Gramegna, Dora" userId="98df7448-e504-46f7-a917-fa8411ff869f" providerId="ADAL" clId="{743CC69F-5D0D-4DF4-A2D5-D8EF9916196E}" dt="2024-02-05T12:47:26.074" v="165" actId="1036"/>
          <ac:picMkLst>
            <pc:docMk/>
            <pc:sldMk cId="407032770" sldId="2147376351"/>
            <ac:picMk id="3" creationId="{9A2D76C7-C3FE-CAF6-9F71-C683C69F2B6B}"/>
          </ac:picMkLst>
        </pc:picChg>
      </pc:sldChg>
      <pc:sldChg chg="addSp modSp mod">
        <pc:chgData name="Gramegna, Dora" userId="98df7448-e504-46f7-a917-fa8411ff869f" providerId="ADAL" clId="{743CC69F-5D0D-4DF4-A2D5-D8EF9916196E}" dt="2024-02-05T12:48:32.836" v="235" actId="20577"/>
        <pc:sldMkLst>
          <pc:docMk/>
          <pc:sldMk cId="3912180136" sldId="2147376352"/>
        </pc:sldMkLst>
        <pc:spChg chg="mod">
          <ac:chgData name="Gramegna, Dora" userId="98df7448-e504-46f7-a917-fa8411ff869f" providerId="ADAL" clId="{743CC69F-5D0D-4DF4-A2D5-D8EF9916196E}" dt="2024-02-05T12:48:32.836" v="235" actId="20577"/>
          <ac:spMkLst>
            <pc:docMk/>
            <pc:sldMk cId="3912180136" sldId="2147376352"/>
            <ac:spMk id="60" creationId="{4AB9F5AE-AC88-4207-A9C1-8003F714288E}"/>
          </ac:spMkLst>
        </pc:spChg>
        <pc:graphicFrameChg chg="mod modGraphic">
          <ac:chgData name="Gramegna, Dora" userId="98df7448-e504-46f7-a917-fa8411ff869f" providerId="ADAL" clId="{743CC69F-5D0D-4DF4-A2D5-D8EF9916196E}" dt="2024-02-05T12:40:59.782" v="90" actId="20577"/>
          <ac:graphicFrameMkLst>
            <pc:docMk/>
            <pc:sldMk cId="3912180136" sldId="2147376352"/>
            <ac:graphicFrameMk id="38" creationId="{88223AB0-9471-4461-A066-5AC5D4CA27DB}"/>
          </ac:graphicFrameMkLst>
        </pc:graphicFrameChg>
        <pc:picChg chg="add mod">
          <ac:chgData name="Gramegna, Dora" userId="98df7448-e504-46f7-a917-fa8411ff869f" providerId="ADAL" clId="{743CC69F-5D0D-4DF4-A2D5-D8EF9916196E}" dt="2024-02-05T12:47:35.236" v="166"/>
          <ac:picMkLst>
            <pc:docMk/>
            <pc:sldMk cId="3912180136" sldId="2147376352"/>
            <ac:picMk id="2" creationId="{956AE3D4-6430-5852-8D29-062C53C49401}"/>
          </ac:picMkLst>
        </pc:picChg>
        <pc:picChg chg="add mod">
          <ac:chgData name="Gramegna, Dora" userId="98df7448-e504-46f7-a917-fa8411ff869f" providerId="ADAL" clId="{743CC69F-5D0D-4DF4-A2D5-D8EF9916196E}" dt="2024-02-05T12:47:41.335" v="201" actId="1035"/>
          <ac:picMkLst>
            <pc:docMk/>
            <pc:sldMk cId="3912180136" sldId="2147376352"/>
            <ac:picMk id="3" creationId="{DA06C745-CAA3-A292-34BC-95C59763076D}"/>
          </ac:picMkLst>
        </pc:picChg>
      </pc:sldChg>
      <pc:sldChg chg="del">
        <pc:chgData name="Gramegna, Dora" userId="98df7448-e504-46f7-a917-fa8411ff869f" providerId="ADAL" clId="{743CC69F-5D0D-4DF4-A2D5-D8EF9916196E}" dt="2024-02-05T12:49:40.368" v="253" actId="47"/>
        <pc:sldMkLst>
          <pc:docMk/>
          <pc:sldMk cId="1517256315" sldId="2147376353"/>
        </pc:sldMkLst>
      </pc:sldChg>
      <pc:sldChg chg="del">
        <pc:chgData name="Gramegna, Dora" userId="98df7448-e504-46f7-a917-fa8411ff869f" providerId="ADAL" clId="{743CC69F-5D0D-4DF4-A2D5-D8EF9916196E}" dt="2024-02-05T12:31:11.021" v="39" actId="47"/>
        <pc:sldMkLst>
          <pc:docMk/>
          <pc:sldMk cId="4172227114" sldId="2147376357"/>
        </pc:sldMkLst>
      </pc:sldChg>
      <pc:sldChg chg="del">
        <pc:chgData name="Gramegna, Dora" userId="98df7448-e504-46f7-a917-fa8411ff869f" providerId="ADAL" clId="{743CC69F-5D0D-4DF4-A2D5-D8EF9916196E}" dt="2024-02-05T12:49:38.062" v="252" actId="47"/>
        <pc:sldMkLst>
          <pc:docMk/>
          <pc:sldMk cId="203138933" sldId="2147376358"/>
        </pc:sldMkLst>
      </pc:sldChg>
      <pc:sldChg chg="addSp delSp modSp add mod">
        <pc:chgData name="Gramegna, Dora" userId="98df7448-e504-46f7-a917-fa8411ff869f" providerId="ADAL" clId="{743CC69F-5D0D-4DF4-A2D5-D8EF9916196E}" dt="2024-02-06T17:31:26.134" v="268" actId="2165"/>
        <pc:sldMkLst>
          <pc:docMk/>
          <pc:sldMk cId="1584409255" sldId="2147376360"/>
        </pc:sldMkLst>
        <pc:spChg chg="mod">
          <ac:chgData name="Gramegna, Dora" userId="98df7448-e504-46f7-a917-fa8411ff869f" providerId="ADAL" clId="{743CC69F-5D0D-4DF4-A2D5-D8EF9916196E}" dt="2024-02-05T12:48:27.048" v="229" actId="20577"/>
          <ac:spMkLst>
            <pc:docMk/>
            <pc:sldMk cId="1584409255" sldId="2147376360"/>
            <ac:spMk id="60" creationId="{4AB9F5AE-AC88-4207-A9C1-8003F714288E}"/>
          </ac:spMkLst>
        </pc:spChg>
        <pc:graphicFrameChg chg="mod modGraphic">
          <ac:chgData name="Gramegna, Dora" userId="98df7448-e504-46f7-a917-fa8411ff869f" providerId="ADAL" clId="{743CC69F-5D0D-4DF4-A2D5-D8EF9916196E}" dt="2024-02-06T17:31:26.134" v="268" actId="2165"/>
          <ac:graphicFrameMkLst>
            <pc:docMk/>
            <pc:sldMk cId="1584409255" sldId="2147376360"/>
            <ac:graphicFrameMk id="38" creationId="{88223AB0-9471-4461-A066-5AC5D4CA27DB}"/>
          </ac:graphicFrameMkLst>
        </pc:graphicFrameChg>
        <pc:picChg chg="add mod">
          <ac:chgData name="Gramegna, Dora" userId="98df7448-e504-46f7-a917-fa8411ff869f" providerId="ADAL" clId="{743CC69F-5D0D-4DF4-A2D5-D8EF9916196E}" dt="2024-02-05T12:47:51.538" v="202"/>
          <ac:picMkLst>
            <pc:docMk/>
            <pc:sldMk cId="1584409255" sldId="2147376360"/>
            <ac:picMk id="2" creationId="{06FFB40C-B1E0-E1A0-A78F-297A949EFBC1}"/>
          </ac:picMkLst>
        </pc:picChg>
        <pc:picChg chg="add del mod">
          <ac:chgData name="Gramegna, Dora" userId="98df7448-e504-46f7-a917-fa8411ff869f" providerId="ADAL" clId="{743CC69F-5D0D-4DF4-A2D5-D8EF9916196E}" dt="2024-02-06T16:31:44.549" v="267" actId="478"/>
          <ac:picMkLst>
            <pc:docMk/>
            <pc:sldMk cId="1584409255" sldId="2147376360"/>
            <ac:picMk id="3" creationId="{22218D41-2DC8-4A96-E66A-3F5FB8AA3D5A}"/>
          </ac:picMkLst>
        </pc:picChg>
      </pc:sldChg>
      <pc:sldChg chg="addSp modSp add mod">
        <pc:chgData name="Gramegna, Dora" userId="98df7448-e504-46f7-a917-fa8411ff869f" providerId="ADAL" clId="{743CC69F-5D0D-4DF4-A2D5-D8EF9916196E}" dt="2024-02-06T17:31:56.373" v="273" actId="20577"/>
        <pc:sldMkLst>
          <pc:docMk/>
          <pc:sldMk cId="603535279" sldId="2147376361"/>
        </pc:sldMkLst>
        <pc:spChg chg="mod">
          <ac:chgData name="Gramegna, Dora" userId="98df7448-e504-46f7-a917-fa8411ff869f" providerId="ADAL" clId="{743CC69F-5D0D-4DF4-A2D5-D8EF9916196E}" dt="2024-02-05T12:48:23.400" v="227" actId="20577"/>
          <ac:spMkLst>
            <pc:docMk/>
            <pc:sldMk cId="603535279" sldId="2147376361"/>
            <ac:spMk id="60" creationId="{4AB9F5AE-AC88-4207-A9C1-8003F714288E}"/>
          </ac:spMkLst>
        </pc:spChg>
        <pc:graphicFrameChg chg="mod modGraphic">
          <ac:chgData name="Gramegna, Dora" userId="98df7448-e504-46f7-a917-fa8411ff869f" providerId="ADAL" clId="{743CC69F-5D0D-4DF4-A2D5-D8EF9916196E}" dt="2024-02-06T17:31:56.373" v="273" actId="20577"/>
          <ac:graphicFrameMkLst>
            <pc:docMk/>
            <pc:sldMk cId="603535279" sldId="2147376361"/>
            <ac:graphicFrameMk id="38" creationId="{88223AB0-9471-4461-A066-5AC5D4CA27DB}"/>
          </ac:graphicFrameMkLst>
        </pc:graphicFrameChg>
        <pc:picChg chg="add mod">
          <ac:chgData name="Gramegna, Dora" userId="98df7448-e504-46f7-a917-fa8411ff869f" providerId="ADAL" clId="{743CC69F-5D0D-4DF4-A2D5-D8EF9916196E}" dt="2024-02-05T12:47:55.271" v="203"/>
          <ac:picMkLst>
            <pc:docMk/>
            <pc:sldMk cId="603535279" sldId="2147376361"/>
            <ac:picMk id="2" creationId="{9513C333-97C9-CE4E-ADC0-A6BC09A9B92F}"/>
          </ac:picMkLst>
        </pc:picChg>
        <pc:picChg chg="add mod">
          <ac:chgData name="Gramegna, Dora" userId="98df7448-e504-46f7-a917-fa8411ff869f" providerId="ADAL" clId="{743CC69F-5D0D-4DF4-A2D5-D8EF9916196E}" dt="2024-02-05T12:48:00.966" v="217" actId="1035"/>
          <ac:picMkLst>
            <pc:docMk/>
            <pc:sldMk cId="603535279" sldId="2147376361"/>
            <ac:picMk id="3" creationId="{EAC4D4DE-C8F6-E293-A49A-1A940610D536}"/>
          </ac:picMkLst>
        </pc:picChg>
      </pc:sldChg>
      <pc:sldChg chg="addSp delSp modSp add mod">
        <pc:chgData name="Gramegna, Dora" userId="98df7448-e504-46f7-a917-fa8411ff869f" providerId="ADAL" clId="{743CC69F-5D0D-4DF4-A2D5-D8EF9916196E}" dt="2024-02-06T17:32:03.015" v="275" actId="20577"/>
        <pc:sldMkLst>
          <pc:docMk/>
          <pc:sldMk cId="388254414" sldId="2147376362"/>
        </pc:sldMkLst>
        <pc:spChg chg="mod">
          <ac:chgData name="Gramegna, Dora" userId="98df7448-e504-46f7-a917-fa8411ff869f" providerId="ADAL" clId="{743CC69F-5D0D-4DF4-A2D5-D8EF9916196E}" dt="2024-02-05T12:48:17.064" v="223" actId="20577"/>
          <ac:spMkLst>
            <pc:docMk/>
            <pc:sldMk cId="388254414" sldId="2147376362"/>
            <ac:spMk id="60" creationId="{4AB9F5AE-AC88-4207-A9C1-8003F714288E}"/>
          </ac:spMkLst>
        </pc:spChg>
        <pc:graphicFrameChg chg="mod modGraphic">
          <ac:chgData name="Gramegna, Dora" userId="98df7448-e504-46f7-a917-fa8411ff869f" providerId="ADAL" clId="{743CC69F-5D0D-4DF4-A2D5-D8EF9916196E}" dt="2024-02-06T17:32:03.015" v="275" actId="20577"/>
          <ac:graphicFrameMkLst>
            <pc:docMk/>
            <pc:sldMk cId="388254414" sldId="2147376362"/>
            <ac:graphicFrameMk id="38" creationId="{88223AB0-9471-4461-A066-5AC5D4CA27DB}"/>
          </ac:graphicFrameMkLst>
        </pc:graphicFrameChg>
        <pc:picChg chg="add mod">
          <ac:chgData name="Gramegna, Dora" userId="98df7448-e504-46f7-a917-fa8411ff869f" providerId="ADAL" clId="{743CC69F-5D0D-4DF4-A2D5-D8EF9916196E}" dt="2024-02-05T12:48:03.655" v="218"/>
          <ac:picMkLst>
            <pc:docMk/>
            <pc:sldMk cId="388254414" sldId="2147376362"/>
            <ac:picMk id="2" creationId="{0B4CDEFC-062B-1521-8117-2A39C79F3861}"/>
          </ac:picMkLst>
        </pc:picChg>
        <pc:picChg chg="add del mod">
          <ac:chgData name="Gramegna, Dora" userId="98df7448-e504-46f7-a917-fa8411ff869f" providerId="ADAL" clId="{743CC69F-5D0D-4DF4-A2D5-D8EF9916196E}" dt="2024-02-05T12:48:05.607" v="219" actId="478"/>
          <ac:picMkLst>
            <pc:docMk/>
            <pc:sldMk cId="388254414" sldId="2147376362"/>
            <ac:picMk id="3" creationId="{7B566AA0-6042-3115-C3AB-812537E79B21}"/>
          </ac:picMkLst>
        </pc:picChg>
      </pc:sldChg>
    </pc:docChg>
  </pc:docChgLst>
  <pc:docChgLst>
    <pc:chgData name="Gramegna, Dora" userId="98df7448-e504-46f7-a917-fa8411ff869f" providerId="ADAL" clId="{41A9C618-F3D2-4ACF-90A9-FAA660EAF57D}"/>
    <pc:docChg chg="custSel addSld delSld modSld">
      <pc:chgData name="Gramegna, Dora" userId="98df7448-e504-46f7-a917-fa8411ff869f" providerId="ADAL" clId="{41A9C618-F3D2-4ACF-90A9-FAA660EAF57D}" dt="2024-01-24T10:39:36.985" v="211" actId="20577"/>
      <pc:docMkLst>
        <pc:docMk/>
      </pc:docMkLst>
      <pc:sldChg chg="modSp mod">
        <pc:chgData name="Gramegna, Dora" userId="98df7448-e504-46f7-a917-fa8411ff869f" providerId="ADAL" clId="{41A9C618-F3D2-4ACF-90A9-FAA660EAF57D}" dt="2024-01-24T10:39:25.115" v="207" actId="20577"/>
        <pc:sldMkLst>
          <pc:docMk/>
          <pc:sldMk cId="2895895184" sldId="1025"/>
        </pc:sldMkLst>
        <pc:spChg chg="mod">
          <ac:chgData name="Gramegna, Dora" userId="98df7448-e504-46f7-a917-fa8411ff869f" providerId="ADAL" clId="{41A9C618-F3D2-4ACF-90A9-FAA660EAF57D}" dt="2024-01-24T10:39:25.115" v="207" actId="20577"/>
          <ac:spMkLst>
            <pc:docMk/>
            <pc:sldMk cId="2895895184" sldId="1025"/>
            <ac:spMk id="27" creationId="{00000000-0000-0000-0000-000000000000}"/>
          </ac:spMkLst>
        </pc:spChg>
      </pc:sldChg>
      <pc:sldChg chg="modSp mod">
        <pc:chgData name="Gramegna, Dora" userId="98df7448-e504-46f7-a917-fa8411ff869f" providerId="ADAL" clId="{41A9C618-F3D2-4ACF-90A9-FAA660EAF57D}" dt="2024-01-22T17:15:50.230" v="205" actId="20577"/>
        <pc:sldMkLst>
          <pc:docMk/>
          <pc:sldMk cId="385845463" sldId="6118"/>
        </pc:sldMkLst>
        <pc:spChg chg="mod">
          <ac:chgData name="Gramegna, Dora" userId="98df7448-e504-46f7-a917-fa8411ff869f" providerId="ADAL" clId="{41A9C618-F3D2-4ACF-90A9-FAA660EAF57D}" dt="2024-01-22T17:15:50.230" v="205" actId="20577"/>
          <ac:spMkLst>
            <pc:docMk/>
            <pc:sldMk cId="385845463" sldId="6118"/>
            <ac:spMk id="5" creationId="{B6CE3EC4-8130-B74C-89A2-7C6BFCD97C9A}"/>
          </ac:spMkLst>
        </pc:spChg>
      </pc:sldChg>
      <pc:sldChg chg="modSp mod">
        <pc:chgData name="Gramegna, Dora" userId="98df7448-e504-46f7-a917-fa8411ff869f" providerId="ADAL" clId="{41A9C618-F3D2-4ACF-90A9-FAA660EAF57D}" dt="2024-01-24T10:39:31.871" v="209" actId="20577"/>
        <pc:sldMkLst>
          <pc:docMk/>
          <pc:sldMk cId="175698753" sldId="6287"/>
        </pc:sldMkLst>
        <pc:spChg chg="mod">
          <ac:chgData name="Gramegna, Dora" userId="98df7448-e504-46f7-a917-fa8411ff869f" providerId="ADAL" clId="{41A9C618-F3D2-4ACF-90A9-FAA660EAF57D}" dt="2024-01-24T10:39:31.871" v="209" actId="20577"/>
          <ac:spMkLst>
            <pc:docMk/>
            <pc:sldMk cId="175698753" sldId="6287"/>
            <ac:spMk id="6" creationId="{67704B02-1321-45B3-84D6-364F5540BD44}"/>
          </ac:spMkLst>
        </pc:spChg>
      </pc:sldChg>
      <pc:sldChg chg="delSp modSp mod">
        <pc:chgData name="Gramegna, Dora" userId="98df7448-e504-46f7-a917-fa8411ff869f" providerId="ADAL" clId="{41A9C618-F3D2-4ACF-90A9-FAA660EAF57D}" dt="2024-01-22T16:27:12.563" v="120" actId="478"/>
        <pc:sldMkLst>
          <pc:docMk/>
          <pc:sldMk cId="1505039611" sldId="2147376144"/>
        </pc:sldMkLst>
        <pc:spChg chg="mod">
          <ac:chgData name="Gramegna, Dora" userId="98df7448-e504-46f7-a917-fa8411ff869f" providerId="ADAL" clId="{41A9C618-F3D2-4ACF-90A9-FAA660EAF57D}" dt="2024-01-22T16:25:17.940" v="19" actId="20577"/>
          <ac:spMkLst>
            <pc:docMk/>
            <pc:sldMk cId="1505039611" sldId="2147376144"/>
            <ac:spMk id="48" creationId="{00000000-0000-0000-0000-000000000000}"/>
          </ac:spMkLst>
        </pc:spChg>
        <pc:picChg chg="del">
          <ac:chgData name="Gramegna, Dora" userId="98df7448-e504-46f7-a917-fa8411ff869f" providerId="ADAL" clId="{41A9C618-F3D2-4ACF-90A9-FAA660EAF57D}" dt="2024-01-22T16:27:12.563" v="120" actId="478"/>
          <ac:picMkLst>
            <pc:docMk/>
            <pc:sldMk cId="1505039611" sldId="2147376144"/>
            <ac:picMk id="2" creationId="{55128935-20A3-CE91-EC9B-5BD3C711F483}"/>
          </ac:picMkLst>
        </pc:picChg>
        <pc:picChg chg="del">
          <ac:chgData name="Gramegna, Dora" userId="98df7448-e504-46f7-a917-fa8411ff869f" providerId="ADAL" clId="{41A9C618-F3D2-4ACF-90A9-FAA660EAF57D}" dt="2024-01-22T16:27:12.563" v="120" actId="478"/>
          <ac:picMkLst>
            <pc:docMk/>
            <pc:sldMk cId="1505039611" sldId="2147376144"/>
            <ac:picMk id="3" creationId="{F390891B-43AC-1111-452D-DBDAAFA7DE23}"/>
          </ac:picMkLst>
        </pc:picChg>
        <pc:picChg chg="del">
          <ac:chgData name="Gramegna, Dora" userId="98df7448-e504-46f7-a917-fa8411ff869f" providerId="ADAL" clId="{41A9C618-F3D2-4ACF-90A9-FAA660EAF57D}" dt="2024-01-22T16:27:12.563" v="120" actId="478"/>
          <ac:picMkLst>
            <pc:docMk/>
            <pc:sldMk cId="1505039611" sldId="2147376144"/>
            <ac:picMk id="5" creationId="{36653662-688A-D02B-C038-C0483055BD8B}"/>
          </ac:picMkLst>
        </pc:picChg>
      </pc:sldChg>
      <pc:sldChg chg="modSp mod">
        <pc:chgData name="Gramegna, Dora" userId="98df7448-e504-46f7-a917-fa8411ff869f" providerId="ADAL" clId="{41A9C618-F3D2-4ACF-90A9-FAA660EAF57D}" dt="2024-01-24T10:39:36.985" v="211" actId="20577"/>
        <pc:sldMkLst>
          <pc:docMk/>
          <pc:sldMk cId="248077396" sldId="2147376182"/>
        </pc:sldMkLst>
        <pc:spChg chg="mod">
          <ac:chgData name="Gramegna, Dora" userId="98df7448-e504-46f7-a917-fa8411ff869f" providerId="ADAL" clId="{41A9C618-F3D2-4ACF-90A9-FAA660EAF57D}" dt="2024-01-24T10:39:36.985" v="211" actId="20577"/>
          <ac:spMkLst>
            <pc:docMk/>
            <pc:sldMk cId="248077396" sldId="2147376182"/>
            <ac:spMk id="92" creationId="{D66CCBD0-5578-4365-AE6C-81B726825917}"/>
          </ac:spMkLst>
        </pc:spChg>
        <pc:graphicFrameChg chg="mod">
          <ac:chgData name="Gramegna, Dora" userId="98df7448-e504-46f7-a917-fa8411ff869f" providerId="ADAL" clId="{41A9C618-F3D2-4ACF-90A9-FAA660EAF57D}" dt="2024-01-22T16:24:18.872" v="12"/>
          <ac:graphicFrameMkLst>
            <pc:docMk/>
            <pc:sldMk cId="248077396" sldId="2147376182"/>
            <ac:graphicFrameMk id="8" creationId="{4B649EB1-EB4C-46D1-A20D-F27B6915A8E4}"/>
          </ac:graphicFrameMkLst>
        </pc:graphicFrameChg>
      </pc:sldChg>
      <pc:sldChg chg="modSp mod">
        <pc:chgData name="Gramegna, Dora" userId="98df7448-e504-46f7-a917-fa8411ff869f" providerId="ADAL" clId="{41A9C618-F3D2-4ACF-90A9-FAA660EAF57D}" dt="2024-01-22T16:25:08.973" v="15" actId="20577"/>
        <pc:sldMkLst>
          <pc:docMk/>
          <pc:sldMk cId="3756522264" sldId="2147376223"/>
        </pc:sldMkLst>
        <pc:spChg chg="mod">
          <ac:chgData name="Gramegna, Dora" userId="98df7448-e504-46f7-a917-fa8411ff869f" providerId="ADAL" clId="{41A9C618-F3D2-4ACF-90A9-FAA660EAF57D}" dt="2024-01-22T16:25:08.973" v="15" actId="20577"/>
          <ac:spMkLst>
            <pc:docMk/>
            <pc:sldMk cId="3756522264" sldId="2147376223"/>
            <ac:spMk id="48" creationId="{00000000-0000-0000-0000-000000000000}"/>
          </ac:spMkLst>
        </pc:spChg>
      </pc:sldChg>
      <pc:sldChg chg="addSp delSp modSp mod">
        <pc:chgData name="Gramegna, Dora" userId="98df7448-e504-46f7-a917-fa8411ff869f" providerId="ADAL" clId="{41A9C618-F3D2-4ACF-90A9-FAA660EAF57D}" dt="2024-01-22T16:38:06.782" v="167"/>
        <pc:sldMkLst>
          <pc:docMk/>
          <pc:sldMk cId="3003136222" sldId="2147376229"/>
        </pc:sldMkLst>
        <pc:spChg chg="add mod">
          <ac:chgData name="Gramegna, Dora" userId="98df7448-e504-46f7-a917-fa8411ff869f" providerId="ADAL" clId="{41A9C618-F3D2-4ACF-90A9-FAA660EAF57D}" dt="2024-01-22T16:38:06.782" v="167"/>
          <ac:spMkLst>
            <pc:docMk/>
            <pc:sldMk cId="3003136222" sldId="2147376229"/>
            <ac:spMk id="2" creationId="{93468D56-75B0-A494-2B75-215C4AAC05AF}"/>
          </ac:spMkLst>
        </pc:spChg>
        <pc:spChg chg="del">
          <ac:chgData name="Gramegna, Dora" userId="98df7448-e504-46f7-a917-fa8411ff869f" providerId="ADAL" clId="{41A9C618-F3D2-4ACF-90A9-FAA660EAF57D}" dt="2024-01-22T16:37:40.137" v="166" actId="478"/>
          <ac:spMkLst>
            <pc:docMk/>
            <pc:sldMk cId="3003136222" sldId="2147376229"/>
            <ac:spMk id="9" creationId="{2ADCC5A7-2115-F46C-A1B9-B0A5880C3E71}"/>
          </ac:spMkLst>
        </pc:spChg>
        <pc:graphicFrameChg chg="del">
          <ac:chgData name="Gramegna, Dora" userId="98df7448-e504-46f7-a917-fa8411ff869f" providerId="ADAL" clId="{41A9C618-F3D2-4ACF-90A9-FAA660EAF57D}" dt="2024-01-22T16:37:40.137" v="166" actId="478"/>
          <ac:graphicFrameMkLst>
            <pc:docMk/>
            <pc:sldMk cId="3003136222" sldId="2147376229"/>
            <ac:graphicFrameMk id="5" creationId="{EF348BF3-D61D-A0FA-E317-1E0A6A643C5D}"/>
          </ac:graphicFrameMkLst>
        </pc:graphicFrameChg>
        <pc:cxnChg chg="del">
          <ac:chgData name="Gramegna, Dora" userId="98df7448-e504-46f7-a917-fa8411ff869f" providerId="ADAL" clId="{41A9C618-F3D2-4ACF-90A9-FAA660EAF57D}" dt="2024-01-22T16:37:40.137" v="166" actId="478"/>
          <ac:cxnSpMkLst>
            <pc:docMk/>
            <pc:sldMk cId="3003136222" sldId="2147376229"/>
            <ac:cxnSpMk id="3" creationId="{5B7C1923-145E-D657-4CDB-AF56BDACE085}"/>
          </ac:cxnSpMkLst>
        </pc:cxnChg>
      </pc:sldChg>
      <pc:sldChg chg="delSp modSp mod">
        <pc:chgData name="Gramegna, Dora" userId="98df7448-e504-46f7-a917-fa8411ff869f" providerId="ADAL" clId="{41A9C618-F3D2-4ACF-90A9-FAA660EAF57D}" dt="2024-01-22T16:43:14.551" v="197" actId="20577"/>
        <pc:sldMkLst>
          <pc:docMk/>
          <pc:sldMk cId="955787810" sldId="2147376235"/>
        </pc:sldMkLst>
        <pc:spChg chg="mod">
          <ac:chgData name="Gramegna, Dora" userId="98df7448-e504-46f7-a917-fa8411ff869f" providerId="ADAL" clId="{41A9C618-F3D2-4ACF-90A9-FAA660EAF57D}" dt="2024-01-22T16:43:14.551" v="197" actId="20577"/>
          <ac:spMkLst>
            <pc:docMk/>
            <pc:sldMk cId="955787810" sldId="2147376235"/>
            <ac:spMk id="60" creationId="{4AB9F5AE-AC88-4207-A9C1-8003F714288E}"/>
          </ac:spMkLst>
        </pc:spChg>
        <pc:picChg chg="del">
          <ac:chgData name="Gramegna, Dora" userId="98df7448-e504-46f7-a917-fa8411ff869f" providerId="ADAL" clId="{41A9C618-F3D2-4ACF-90A9-FAA660EAF57D}" dt="2024-01-22T16:41:39.711" v="184" actId="478"/>
          <ac:picMkLst>
            <pc:docMk/>
            <pc:sldMk cId="955787810" sldId="2147376235"/>
            <ac:picMk id="3" creationId="{1238A749-08B0-A641-DF5C-C4FFBDCAF1AA}"/>
          </ac:picMkLst>
        </pc:picChg>
      </pc:sldChg>
      <pc:sldChg chg="del">
        <pc:chgData name="Gramegna, Dora" userId="98df7448-e504-46f7-a917-fa8411ff869f" providerId="ADAL" clId="{41A9C618-F3D2-4ACF-90A9-FAA660EAF57D}" dt="2024-01-22T17:15:19.083" v="202" actId="47"/>
        <pc:sldMkLst>
          <pc:docMk/>
          <pc:sldMk cId="2676599253" sldId="2147376276"/>
        </pc:sldMkLst>
      </pc:sldChg>
      <pc:sldChg chg="delSp mod">
        <pc:chgData name="Gramegna, Dora" userId="98df7448-e504-46f7-a917-fa8411ff869f" providerId="ADAL" clId="{41A9C618-F3D2-4ACF-90A9-FAA660EAF57D}" dt="2024-01-22T16:39:47.835" v="168" actId="478"/>
        <pc:sldMkLst>
          <pc:docMk/>
          <pc:sldMk cId="2933280311" sldId="2147376315"/>
        </pc:sldMkLst>
        <pc:picChg chg="del">
          <ac:chgData name="Gramegna, Dora" userId="98df7448-e504-46f7-a917-fa8411ff869f" providerId="ADAL" clId="{41A9C618-F3D2-4ACF-90A9-FAA660EAF57D}" dt="2024-01-22T16:39:47.835" v="168" actId="478"/>
          <ac:picMkLst>
            <pc:docMk/>
            <pc:sldMk cId="2933280311" sldId="2147376315"/>
            <ac:picMk id="2" creationId="{20324324-6D28-23D3-CA10-5DBEF23FC707}"/>
          </ac:picMkLst>
        </pc:picChg>
      </pc:sldChg>
      <pc:sldChg chg="modSp mod">
        <pc:chgData name="Gramegna, Dora" userId="98df7448-e504-46f7-a917-fa8411ff869f" providerId="ADAL" clId="{41A9C618-F3D2-4ACF-90A9-FAA660EAF57D}" dt="2024-01-22T16:36:45.637" v="162" actId="20577"/>
        <pc:sldMkLst>
          <pc:docMk/>
          <pc:sldMk cId="2538864551" sldId="2147376321"/>
        </pc:sldMkLst>
        <pc:spChg chg="mod">
          <ac:chgData name="Gramegna, Dora" userId="98df7448-e504-46f7-a917-fa8411ff869f" providerId="ADAL" clId="{41A9C618-F3D2-4ACF-90A9-FAA660EAF57D}" dt="2024-01-22T16:36:45.637" v="162" actId="20577"/>
          <ac:spMkLst>
            <pc:docMk/>
            <pc:sldMk cId="2538864551" sldId="2147376321"/>
            <ac:spMk id="60" creationId="{4AB9F5AE-AC88-4207-A9C1-8003F714288E}"/>
          </ac:spMkLst>
        </pc:spChg>
        <pc:graphicFrameChg chg="mod">
          <ac:chgData name="Gramegna, Dora" userId="98df7448-e504-46f7-a917-fa8411ff869f" providerId="ADAL" clId="{41A9C618-F3D2-4ACF-90A9-FAA660EAF57D}" dt="2024-01-22T16:29:00.449" v="122"/>
          <ac:graphicFrameMkLst>
            <pc:docMk/>
            <pc:sldMk cId="2538864551" sldId="2147376321"/>
            <ac:graphicFrameMk id="63" creationId="{5871DB41-6FA9-4255-B3AD-AB96925F7F3D}"/>
          </ac:graphicFrameMkLst>
        </pc:graphicFrameChg>
      </pc:sldChg>
      <pc:sldChg chg="delSp modSp mod">
        <pc:chgData name="Gramegna, Dora" userId="98df7448-e504-46f7-a917-fa8411ff869f" providerId="ADAL" clId="{41A9C618-F3D2-4ACF-90A9-FAA660EAF57D}" dt="2024-01-22T16:37:22.497" v="165"/>
        <pc:sldMkLst>
          <pc:docMk/>
          <pc:sldMk cId="2016583844" sldId="2147376334"/>
        </pc:sldMkLst>
        <pc:spChg chg="mod">
          <ac:chgData name="Gramegna, Dora" userId="98df7448-e504-46f7-a917-fa8411ff869f" providerId="ADAL" clId="{41A9C618-F3D2-4ACF-90A9-FAA660EAF57D}" dt="2024-01-22T16:36:04.325" v="147" actId="20577"/>
          <ac:spMkLst>
            <pc:docMk/>
            <pc:sldMk cId="2016583844" sldId="2147376334"/>
            <ac:spMk id="60" creationId="{4AB9F5AE-AC88-4207-A9C1-8003F714288E}"/>
          </ac:spMkLst>
        </pc:spChg>
        <pc:graphicFrameChg chg="mod modGraphic">
          <ac:chgData name="Gramegna, Dora" userId="98df7448-e504-46f7-a917-fa8411ff869f" providerId="ADAL" clId="{41A9C618-F3D2-4ACF-90A9-FAA660EAF57D}" dt="2024-01-22T16:37:22.497" v="165"/>
          <ac:graphicFrameMkLst>
            <pc:docMk/>
            <pc:sldMk cId="2016583844" sldId="2147376334"/>
            <ac:graphicFrameMk id="63" creationId="{5871DB41-6FA9-4255-B3AD-AB96925F7F3D}"/>
          </ac:graphicFrameMkLst>
        </pc:graphicFrameChg>
        <pc:picChg chg="del">
          <ac:chgData name="Gramegna, Dora" userId="98df7448-e504-46f7-a917-fa8411ff869f" providerId="ADAL" clId="{41A9C618-F3D2-4ACF-90A9-FAA660EAF57D}" dt="2024-01-22T16:37:02.300" v="164" actId="478"/>
          <ac:picMkLst>
            <pc:docMk/>
            <pc:sldMk cId="2016583844" sldId="2147376334"/>
            <ac:picMk id="2" creationId="{616A6C1D-63CB-5F04-DCF6-2FCBF30D6E45}"/>
          </ac:picMkLst>
        </pc:picChg>
        <pc:picChg chg="del">
          <ac:chgData name="Gramegna, Dora" userId="98df7448-e504-46f7-a917-fa8411ff869f" providerId="ADAL" clId="{41A9C618-F3D2-4ACF-90A9-FAA660EAF57D}" dt="2024-01-22T16:37:02.300" v="164" actId="478"/>
          <ac:picMkLst>
            <pc:docMk/>
            <pc:sldMk cId="2016583844" sldId="2147376334"/>
            <ac:picMk id="5" creationId="{5C6ABCC7-6944-31FC-3280-28A90CDDB648}"/>
          </ac:picMkLst>
        </pc:picChg>
      </pc:sldChg>
      <pc:sldChg chg="modSp mod">
        <pc:chgData name="Gramegna, Dora" userId="98df7448-e504-46f7-a917-fa8411ff869f" providerId="ADAL" clId="{41A9C618-F3D2-4ACF-90A9-FAA660EAF57D}" dt="2024-01-22T16:36:23.236" v="152" actId="20577"/>
        <pc:sldMkLst>
          <pc:docMk/>
          <pc:sldMk cId="2599756055" sldId="2147376337"/>
        </pc:sldMkLst>
        <pc:spChg chg="mod">
          <ac:chgData name="Gramegna, Dora" userId="98df7448-e504-46f7-a917-fa8411ff869f" providerId="ADAL" clId="{41A9C618-F3D2-4ACF-90A9-FAA660EAF57D}" dt="2024-01-22T16:36:23.236" v="152" actId="20577"/>
          <ac:spMkLst>
            <pc:docMk/>
            <pc:sldMk cId="2599756055" sldId="2147376337"/>
            <ac:spMk id="60" creationId="{4AB9F5AE-AC88-4207-A9C1-8003F714288E}"/>
          </ac:spMkLst>
        </pc:spChg>
      </pc:sldChg>
      <pc:sldChg chg="modSp mod">
        <pc:chgData name="Gramegna, Dora" userId="98df7448-e504-46f7-a917-fa8411ff869f" providerId="ADAL" clId="{41A9C618-F3D2-4ACF-90A9-FAA660EAF57D}" dt="2024-01-22T16:36:41.169" v="160" actId="20577"/>
        <pc:sldMkLst>
          <pc:docMk/>
          <pc:sldMk cId="1054115096" sldId="2147376338"/>
        </pc:sldMkLst>
        <pc:spChg chg="mod">
          <ac:chgData name="Gramegna, Dora" userId="98df7448-e504-46f7-a917-fa8411ff869f" providerId="ADAL" clId="{41A9C618-F3D2-4ACF-90A9-FAA660EAF57D}" dt="2024-01-22T16:36:41.169" v="160" actId="20577"/>
          <ac:spMkLst>
            <pc:docMk/>
            <pc:sldMk cId="1054115096" sldId="2147376338"/>
            <ac:spMk id="60" creationId="{4AB9F5AE-AC88-4207-A9C1-8003F714288E}"/>
          </ac:spMkLst>
        </pc:spChg>
        <pc:graphicFrameChg chg="mod">
          <ac:chgData name="Gramegna, Dora" userId="98df7448-e504-46f7-a917-fa8411ff869f" providerId="ADAL" clId="{41A9C618-F3D2-4ACF-90A9-FAA660EAF57D}" dt="2024-01-22T16:29:34.308" v="124"/>
          <ac:graphicFrameMkLst>
            <pc:docMk/>
            <pc:sldMk cId="1054115096" sldId="2147376338"/>
            <ac:graphicFrameMk id="63" creationId="{5871DB41-6FA9-4255-B3AD-AB96925F7F3D}"/>
          </ac:graphicFrameMkLst>
        </pc:graphicFrameChg>
      </pc:sldChg>
      <pc:sldChg chg="modSp mod">
        <pc:chgData name="Gramegna, Dora" userId="98df7448-e504-46f7-a917-fa8411ff869f" providerId="ADAL" clId="{41A9C618-F3D2-4ACF-90A9-FAA660EAF57D}" dt="2024-01-22T16:36:36.580" v="158" actId="20577"/>
        <pc:sldMkLst>
          <pc:docMk/>
          <pc:sldMk cId="3348124736" sldId="2147376339"/>
        </pc:sldMkLst>
        <pc:spChg chg="mod">
          <ac:chgData name="Gramegna, Dora" userId="98df7448-e504-46f7-a917-fa8411ff869f" providerId="ADAL" clId="{41A9C618-F3D2-4ACF-90A9-FAA660EAF57D}" dt="2024-01-22T16:36:36.580" v="158" actId="20577"/>
          <ac:spMkLst>
            <pc:docMk/>
            <pc:sldMk cId="3348124736" sldId="2147376339"/>
            <ac:spMk id="60" creationId="{4AB9F5AE-AC88-4207-A9C1-8003F714288E}"/>
          </ac:spMkLst>
        </pc:spChg>
        <pc:graphicFrameChg chg="mod">
          <ac:chgData name="Gramegna, Dora" userId="98df7448-e504-46f7-a917-fa8411ff869f" providerId="ADAL" clId="{41A9C618-F3D2-4ACF-90A9-FAA660EAF57D}" dt="2024-01-22T16:33:30.220" v="132"/>
          <ac:graphicFrameMkLst>
            <pc:docMk/>
            <pc:sldMk cId="3348124736" sldId="2147376339"/>
            <ac:graphicFrameMk id="63" creationId="{5871DB41-6FA9-4255-B3AD-AB96925F7F3D}"/>
          </ac:graphicFrameMkLst>
        </pc:graphicFrameChg>
      </pc:sldChg>
      <pc:sldChg chg="delSp modSp mod">
        <pc:chgData name="Gramegna, Dora" userId="98df7448-e504-46f7-a917-fa8411ff869f" providerId="ADAL" clId="{41A9C618-F3D2-4ACF-90A9-FAA660EAF57D}" dt="2024-01-22T16:36:31.784" v="156" actId="20577"/>
        <pc:sldMkLst>
          <pc:docMk/>
          <pc:sldMk cId="2331138127" sldId="2147376340"/>
        </pc:sldMkLst>
        <pc:spChg chg="mod">
          <ac:chgData name="Gramegna, Dora" userId="98df7448-e504-46f7-a917-fa8411ff869f" providerId="ADAL" clId="{41A9C618-F3D2-4ACF-90A9-FAA660EAF57D}" dt="2024-01-22T16:36:31.784" v="156" actId="20577"/>
          <ac:spMkLst>
            <pc:docMk/>
            <pc:sldMk cId="2331138127" sldId="2147376340"/>
            <ac:spMk id="60" creationId="{4AB9F5AE-AC88-4207-A9C1-8003F714288E}"/>
          </ac:spMkLst>
        </pc:spChg>
        <pc:graphicFrameChg chg="mod">
          <ac:chgData name="Gramegna, Dora" userId="98df7448-e504-46f7-a917-fa8411ff869f" providerId="ADAL" clId="{41A9C618-F3D2-4ACF-90A9-FAA660EAF57D}" dt="2024-01-22T16:34:04.458" v="134"/>
          <ac:graphicFrameMkLst>
            <pc:docMk/>
            <pc:sldMk cId="2331138127" sldId="2147376340"/>
            <ac:graphicFrameMk id="63" creationId="{5871DB41-6FA9-4255-B3AD-AB96925F7F3D}"/>
          </ac:graphicFrameMkLst>
        </pc:graphicFrameChg>
        <pc:picChg chg="del">
          <ac:chgData name="Gramegna, Dora" userId="98df7448-e504-46f7-a917-fa8411ff869f" providerId="ADAL" clId="{41A9C618-F3D2-4ACF-90A9-FAA660EAF57D}" dt="2024-01-22T16:34:09.427" v="135" actId="478"/>
          <ac:picMkLst>
            <pc:docMk/>
            <pc:sldMk cId="2331138127" sldId="2147376340"/>
            <ac:picMk id="2" creationId="{C311B497-8FB4-6CD2-5FE3-744349820A6B}"/>
          </ac:picMkLst>
        </pc:picChg>
        <pc:picChg chg="del">
          <ac:chgData name="Gramegna, Dora" userId="98df7448-e504-46f7-a917-fa8411ff869f" providerId="ADAL" clId="{41A9C618-F3D2-4ACF-90A9-FAA660EAF57D}" dt="2024-01-22T16:34:09.427" v="135" actId="478"/>
          <ac:picMkLst>
            <pc:docMk/>
            <pc:sldMk cId="2331138127" sldId="2147376340"/>
            <ac:picMk id="3" creationId="{D74E6246-BDDA-0F06-4022-CB468AEDB90F}"/>
          </ac:picMkLst>
        </pc:picChg>
        <pc:picChg chg="del">
          <ac:chgData name="Gramegna, Dora" userId="98df7448-e504-46f7-a917-fa8411ff869f" providerId="ADAL" clId="{41A9C618-F3D2-4ACF-90A9-FAA660EAF57D}" dt="2024-01-22T16:34:09.427" v="135" actId="478"/>
          <ac:picMkLst>
            <pc:docMk/>
            <pc:sldMk cId="2331138127" sldId="2147376340"/>
            <ac:picMk id="6" creationId="{7ED330B4-4CD8-2136-DC98-A963C886DA54}"/>
          </ac:picMkLst>
        </pc:picChg>
      </pc:sldChg>
      <pc:sldChg chg="modSp mod">
        <pc:chgData name="Gramegna, Dora" userId="98df7448-e504-46f7-a917-fa8411ff869f" providerId="ADAL" clId="{41A9C618-F3D2-4ACF-90A9-FAA660EAF57D}" dt="2024-01-22T16:25:13.519" v="17" actId="20577"/>
        <pc:sldMkLst>
          <pc:docMk/>
          <pc:sldMk cId="3573613525" sldId="2147376342"/>
        </pc:sldMkLst>
        <pc:spChg chg="mod">
          <ac:chgData name="Gramegna, Dora" userId="98df7448-e504-46f7-a917-fa8411ff869f" providerId="ADAL" clId="{41A9C618-F3D2-4ACF-90A9-FAA660EAF57D}" dt="2024-01-22T16:25:13.519" v="17" actId="20577"/>
          <ac:spMkLst>
            <pc:docMk/>
            <pc:sldMk cId="3573613525" sldId="2147376342"/>
            <ac:spMk id="48" creationId="{00000000-0000-0000-0000-000000000000}"/>
          </ac:spMkLst>
        </pc:spChg>
      </pc:sldChg>
      <pc:sldChg chg="del">
        <pc:chgData name="Gramegna, Dora" userId="98df7448-e504-46f7-a917-fa8411ff869f" providerId="ADAL" clId="{41A9C618-F3D2-4ACF-90A9-FAA660EAF57D}" dt="2024-01-22T16:36:12.868" v="148" actId="47"/>
        <pc:sldMkLst>
          <pc:docMk/>
          <pc:sldMk cId="2957780316" sldId="2147376344"/>
        </pc:sldMkLst>
      </pc:sldChg>
      <pc:sldChg chg="modSp mod">
        <pc:chgData name="Gramegna, Dora" userId="98df7448-e504-46f7-a917-fa8411ff869f" providerId="ADAL" clId="{41A9C618-F3D2-4ACF-90A9-FAA660EAF57D}" dt="2024-01-22T16:36:19.324" v="150" actId="20577"/>
        <pc:sldMkLst>
          <pc:docMk/>
          <pc:sldMk cId="979137422" sldId="2147376347"/>
        </pc:sldMkLst>
        <pc:spChg chg="mod">
          <ac:chgData name="Gramegna, Dora" userId="98df7448-e504-46f7-a917-fa8411ff869f" providerId="ADAL" clId="{41A9C618-F3D2-4ACF-90A9-FAA660EAF57D}" dt="2024-01-22T16:36:19.324" v="150" actId="20577"/>
          <ac:spMkLst>
            <pc:docMk/>
            <pc:sldMk cId="979137422" sldId="2147376347"/>
            <ac:spMk id="60" creationId="{4AB9F5AE-AC88-4207-A9C1-8003F714288E}"/>
          </ac:spMkLst>
        </pc:spChg>
        <pc:graphicFrameChg chg="modGraphic">
          <ac:chgData name="Gramegna, Dora" userId="98df7448-e504-46f7-a917-fa8411ff869f" providerId="ADAL" clId="{41A9C618-F3D2-4ACF-90A9-FAA660EAF57D}" dt="2024-01-22T16:35:46.352" v="145" actId="20577"/>
          <ac:graphicFrameMkLst>
            <pc:docMk/>
            <pc:sldMk cId="979137422" sldId="2147376347"/>
            <ac:graphicFrameMk id="63" creationId="{5871DB41-6FA9-4255-B3AD-AB96925F7F3D}"/>
          </ac:graphicFrameMkLst>
        </pc:graphicFrameChg>
      </pc:sldChg>
      <pc:sldChg chg="delSp modSp mod">
        <pc:chgData name="Gramegna, Dora" userId="98df7448-e504-46f7-a917-fa8411ff869f" providerId="ADAL" clId="{41A9C618-F3D2-4ACF-90A9-FAA660EAF57D}" dt="2024-01-22T16:43:10.944" v="195" actId="20577"/>
        <pc:sldMkLst>
          <pc:docMk/>
          <pc:sldMk cId="2250714433" sldId="2147376348"/>
        </pc:sldMkLst>
        <pc:spChg chg="mod">
          <ac:chgData name="Gramegna, Dora" userId="98df7448-e504-46f7-a917-fa8411ff869f" providerId="ADAL" clId="{41A9C618-F3D2-4ACF-90A9-FAA660EAF57D}" dt="2024-01-22T16:43:10.944" v="195" actId="20577"/>
          <ac:spMkLst>
            <pc:docMk/>
            <pc:sldMk cId="2250714433" sldId="2147376348"/>
            <ac:spMk id="60" creationId="{4AB9F5AE-AC88-4207-A9C1-8003F714288E}"/>
          </ac:spMkLst>
        </pc:spChg>
        <pc:picChg chg="del">
          <ac:chgData name="Gramegna, Dora" userId="98df7448-e504-46f7-a917-fa8411ff869f" providerId="ADAL" clId="{41A9C618-F3D2-4ACF-90A9-FAA660EAF57D}" dt="2024-01-22T16:41:36.224" v="183" actId="478"/>
          <ac:picMkLst>
            <pc:docMk/>
            <pc:sldMk cId="2250714433" sldId="2147376348"/>
            <ac:picMk id="2" creationId="{E2FE14C1-ADF8-4518-2BB9-1A1CFCB8CAE6}"/>
          </ac:picMkLst>
        </pc:picChg>
        <pc:picChg chg="del">
          <ac:chgData name="Gramegna, Dora" userId="98df7448-e504-46f7-a917-fa8411ff869f" providerId="ADAL" clId="{41A9C618-F3D2-4ACF-90A9-FAA660EAF57D}" dt="2024-01-22T16:41:36.224" v="183" actId="478"/>
          <ac:picMkLst>
            <pc:docMk/>
            <pc:sldMk cId="2250714433" sldId="2147376348"/>
            <ac:picMk id="3" creationId="{CD570025-AB6E-40E8-9BB6-CF1B4A18B368}"/>
          </ac:picMkLst>
        </pc:picChg>
      </pc:sldChg>
      <pc:sldChg chg="modSp mod">
        <pc:chgData name="Gramegna, Dora" userId="98df7448-e504-46f7-a917-fa8411ff869f" providerId="ADAL" clId="{41A9C618-F3D2-4ACF-90A9-FAA660EAF57D}" dt="2024-01-22T16:36:27.462" v="154" actId="20577"/>
        <pc:sldMkLst>
          <pc:docMk/>
          <pc:sldMk cId="1443587824" sldId="2147376349"/>
        </pc:sldMkLst>
        <pc:spChg chg="mod">
          <ac:chgData name="Gramegna, Dora" userId="98df7448-e504-46f7-a917-fa8411ff869f" providerId="ADAL" clId="{41A9C618-F3D2-4ACF-90A9-FAA660EAF57D}" dt="2024-01-22T16:36:27.462" v="154" actId="20577"/>
          <ac:spMkLst>
            <pc:docMk/>
            <pc:sldMk cId="1443587824" sldId="2147376349"/>
            <ac:spMk id="60" creationId="{4AB9F5AE-AC88-4207-A9C1-8003F714288E}"/>
          </ac:spMkLst>
        </pc:spChg>
        <pc:graphicFrameChg chg="mod">
          <ac:chgData name="Gramegna, Dora" userId="98df7448-e504-46f7-a917-fa8411ff869f" providerId="ADAL" clId="{41A9C618-F3D2-4ACF-90A9-FAA660EAF57D}" dt="2024-01-22T16:34:50.375" v="137"/>
          <ac:graphicFrameMkLst>
            <pc:docMk/>
            <pc:sldMk cId="1443587824" sldId="2147376349"/>
            <ac:graphicFrameMk id="63" creationId="{5871DB41-6FA9-4255-B3AD-AB96925F7F3D}"/>
          </ac:graphicFrameMkLst>
        </pc:graphicFrameChg>
      </pc:sldChg>
      <pc:sldChg chg="delSp modSp mod">
        <pc:chgData name="Gramegna, Dora" userId="98df7448-e504-46f7-a917-fa8411ff869f" providerId="ADAL" clId="{41A9C618-F3D2-4ACF-90A9-FAA660EAF57D}" dt="2024-01-22T16:40:22.132" v="172" actId="478"/>
        <pc:sldMkLst>
          <pc:docMk/>
          <pc:sldMk cId="407032770" sldId="2147376351"/>
        </pc:sldMkLst>
        <pc:graphicFrameChg chg="mod">
          <ac:chgData name="Gramegna, Dora" userId="98df7448-e504-46f7-a917-fa8411ff869f" providerId="ADAL" clId="{41A9C618-F3D2-4ACF-90A9-FAA660EAF57D}" dt="2024-01-22T16:40:18.298" v="170"/>
          <ac:graphicFrameMkLst>
            <pc:docMk/>
            <pc:sldMk cId="407032770" sldId="2147376351"/>
            <ac:graphicFrameMk id="38" creationId="{88223AB0-9471-4461-A066-5AC5D4CA27DB}"/>
          </ac:graphicFrameMkLst>
        </pc:graphicFrameChg>
        <pc:picChg chg="del">
          <ac:chgData name="Gramegna, Dora" userId="98df7448-e504-46f7-a917-fa8411ff869f" providerId="ADAL" clId="{41A9C618-F3D2-4ACF-90A9-FAA660EAF57D}" dt="2024-01-22T16:40:22.132" v="172" actId="478"/>
          <ac:picMkLst>
            <pc:docMk/>
            <pc:sldMk cId="407032770" sldId="2147376351"/>
            <ac:picMk id="2" creationId="{471E7E82-C2B0-ECEA-B4D8-903FF8BDC8AF}"/>
          </ac:picMkLst>
        </pc:picChg>
        <pc:picChg chg="del">
          <ac:chgData name="Gramegna, Dora" userId="98df7448-e504-46f7-a917-fa8411ff869f" providerId="ADAL" clId="{41A9C618-F3D2-4ACF-90A9-FAA660EAF57D}" dt="2024-01-22T16:40:20.863" v="171" actId="478"/>
          <ac:picMkLst>
            <pc:docMk/>
            <pc:sldMk cId="407032770" sldId="2147376351"/>
            <ac:picMk id="3" creationId="{091AE226-473F-6C4B-D2D6-27205F2640DE}"/>
          </ac:picMkLst>
        </pc:picChg>
      </pc:sldChg>
      <pc:sldChg chg="delSp modSp mod">
        <pc:chgData name="Gramegna, Dora" userId="98df7448-e504-46f7-a917-fa8411ff869f" providerId="ADAL" clId="{41A9C618-F3D2-4ACF-90A9-FAA660EAF57D}" dt="2024-01-22T16:40:45.966" v="175" actId="2165"/>
        <pc:sldMkLst>
          <pc:docMk/>
          <pc:sldMk cId="3912180136" sldId="2147376352"/>
        </pc:sldMkLst>
        <pc:graphicFrameChg chg="mod modGraphic">
          <ac:chgData name="Gramegna, Dora" userId="98df7448-e504-46f7-a917-fa8411ff869f" providerId="ADAL" clId="{41A9C618-F3D2-4ACF-90A9-FAA660EAF57D}" dt="2024-01-22T16:40:45.966" v="175" actId="2165"/>
          <ac:graphicFrameMkLst>
            <pc:docMk/>
            <pc:sldMk cId="3912180136" sldId="2147376352"/>
            <ac:graphicFrameMk id="38" creationId="{88223AB0-9471-4461-A066-5AC5D4CA27DB}"/>
          </ac:graphicFrameMkLst>
        </pc:graphicFrameChg>
        <pc:picChg chg="del">
          <ac:chgData name="Gramegna, Dora" userId="98df7448-e504-46f7-a917-fa8411ff869f" providerId="ADAL" clId="{41A9C618-F3D2-4ACF-90A9-FAA660EAF57D}" dt="2024-01-22T16:40:42.434" v="174" actId="478"/>
          <ac:picMkLst>
            <pc:docMk/>
            <pc:sldMk cId="3912180136" sldId="2147376352"/>
            <ac:picMk id="2" creationId="{471E7E82-C2B0-ECEA-B4D8-903FF8BDC8AF}"/>
          </ac:picMkLst>
        </pc:picChg>
        <pc:picChg chg="del">
          <ac:chgData name="Gramegna, Dora" userId="98df7448-e504-46f7-a917-fa8411ff869f" providerId="ADAL" clId="{41A9C618-F3D2-4ACF-90A9-FAA660EAF57D}" dt="2024-01-22T16:40:42.434" v="174" actId="478"/>
          <ac:picMkLst>
            <pc:docMk/>
            <pc:sldMk cId="3912180136" sldId="2147376352"/>
            <ac:picMk id="3" creationId="{091AE226-473F-6C4B-D2D6-27205F2640DE}"/>
          </ac:picMkLst>
        </pc:picChg>
      </pc:sldChg>
      <pc:sldChg chg="delSp modSp mod">
        <pc:chgData name="Gramegna, Dora" userId="98df7448-e504-46f7-a917-fa8411ff869f" providerId="ADAL" clId="{41A9C618-F3D2-4ACF-90A9-FAA660EAF57D}" dt="2024-01-22T16:43:05.686" v="193" actId="478"/>
        <pc:sldMkLst>
          <pc:docMk/>
          <pc:sldMk cId="1517256315" sldId="2147376353"/>
        </pc:sldMkLst>
        <pc:spChg chg="mod">
          <ac:chgData name="Gramegna, Dora" userId="98df7448-e504-46f7-a917-fa8411ff869f" providerId="ADAL" clId="{41A9C618-F3D2-4ACF-90A9-FAA660EAF57D}" dt="2024-01-22T16:43:03.712" v="192" actId="20577"/>
          <ac:spMkLst>
            <pc:docMk/>
            <pc:sldMk cId="1517256315" sldId="2147376353"/>
            <ac:spMk id="60" creationId="{4AB9F5AE-AC88-4207-A9C1-8003F714288E}"/>
          </ac:spMkLst>
        </pc:spChg>
        <pc:graphicFrameChg chg="modGraphic">
          <ac:chgData name="Gramegna, Dora" userId="98df7448-e504-46f7-a917-fa8411ff869f" providerId="ADAL" clId="{41A9C618-F3D2-4ACF-90A9-FAA660EAF57D}" dt="2024-01-22T16:42:55.827" v="188" actId="20577"/>
          <ac:graphicFrameMkLst>
            <pc:docMk/>
            <pc:sldMk cId="1517256315" sldId="2147376353"/>
            <ac:graphicFrameMk id="63" creationId="{5871DB41-6FA9-4255-B3AD-AB96925F7F3D}"/>
          </ac:graphicFrameMkLst>
        </pc:graphicFrameChg>
        <pc:picChg chg="del">
          <ac:chgData name="Gramegna, Dora" userId="98df7448-e504-46f7-a917-fa8411ff869f" providerId="ADAL" clId="{41A9C618-F3D2-4ACF-90A9-FAA660EAF57D}" dt="2024-01-22T16:43:05.686" v="193" actId="478"/>
          <ac:picMkLst>
            <pc:docMk/>
            <pc:sldMk cId="1517256315" sldId="2147376353"/>
            <ac:picMk id="2" creationId="{E2FE14C1-ADF8-4518-2BB9-1A1CFCB8CAE6}"/>
          </ac:picMkLst>
        </pc:picChg>
      </pc:sldChg>
      <pc:sldChg chg="del">
        <pc:chgData name="Gramegna, Dora" userId="98df7448-e504-46f7-a917-fa8411ff869f" providerId="ADAL" clId="{41A9C618-F3D2-4ACF-90A9-FAA660EAF57D}" dt="2024-01-22T17:15:38.519" v="203" actId="47"/>
        <pc:sldMkLst>
          <pc:docMk/>
          <pc:sldMk cId="315007962" sldId="2147376354"/>
        </pc:sldMkLst>
      </pc:sldChg>
      <pc:sldChg chg="delSp modSp add mod">
        <pc:chgData name="Gramegna, Dora" userId="98df7448-e504-46f7-a917-fa8411ff869f" providerId="ADAL" clId="{41A9C618-F3D2-4ACF-90A9-FAA660EAF57D}" dt="2024-01-22T16:27:08.489" v="119" actId="1036"/>
        <pc:sldMkLst>
          <pc:docMk/>
          <pc:sldMk cId="4172227114" sldId="2147376357"/>
        </pc:sldMkLst>
        <pc:spChg chg="mod">
          <ac:chgData name="Gramegna, Dora" userId="98df7448-e504-46f7-a917-fa8411ff869f" providerId="ADAL" clId="{41A9C618-F3D2-4ACF-90A9-FAA660EAF57D}" dt="2024-01-22T16:25:22.622" v="23" actId="20577"/>
          <ac:spMkLst>
            <pc:docMk/>
            <pc:sldMk cId="4172227114" sldId="2147376357"/>
            <ac:spMk id="48" creationId="{00000000-0000-0000-0000-000000000000}"/>
          </ac:spMkLst>
        </pc:spChg>
        <pc:graphicFrameChg chg="mod modGraphic">
          <ac:chgData name="Gramegna, Dora" userId="98df7448-e504-46f7-a917-fa8411ff869f" providerId="ADAL" clId="{41A9C618-F3D2-4ACF-90A9-FAA660EAF57D}" dt="2024-01-22T16:27:02.502" v="109"/>
          <ac:graphicFrameMkLst>
            <pc:docMk/>
            <pc:sldMk cId="4172227114" sldId="2147376357"/>
            <ac:graphicFrameMk id="49" creationId="{0893CF04-810D-43AF-B5E0-4883DACE4BE6}"/>
          </ac:graphicFrameMkLst>
        </pc:graphicFrameChg>
        <pc:picChg chg="mod">
          <ac:chgData name="Gramegna, Dora" userId="98df7448-e504-46f7-a917-fa8411ff869f" providerId="ADAL" clId="{41A9C618-F3D2-4ACF-90A9-FAA660EAF57D}" dt="2024-01-22T16:25:54.335" v="67" actId="1036"/>
          <ac:picMkLst>
            <pc:docMk/>
            <pc:sldMk cId="4172227114" sldId="2147376357"/>
            <ac:picMk id="2" creationId="{55128935-20A3-CE91-EC9B-5BD3C711F483}"/>
          </ac:picMkLst>
        </pc:picChg>
        <pc:picChg chg="mod">
          <ac:chgData name="Gramegna, Dora" userId="98df7448-e504-46f7-a917-fa8411ff869f" providerId="ADAL" clId="{41A9C618-F3D2-4ACF-90A9-FAA660EAF57D}" dt="2024-01-22T16:27:08.489" v="119" actId="1036"/>
          <ac:picMkLst>
            <pc:docMk/>
            <pc:sldMk cId="4172227114" sldId="2147376357"/>
            <ac:picMk id="3" creationId="{F390891B-43AC-1111-452D-DBDAAFA7DE23}"/>
          </ac:picMkLst>
        </pc:picChg>
        <pc:picChg chg="del">
          <ac:chgData name="Gramegna, Dora" userId="98df7448-e504-46f7-a917-fa8411ff869f" providerId="ADAL" clId="{41A9C618-F3D2-4ACF-90A9-FAA660EAF57D}" dt="2024-01-22T16:26:08.760" v="108" actId="478"/>
          <ac:picMkLst>
            <pc:docMk/>
            <pc:sldMk cId="4172227114" sldId="2147376357"/>
            <ac:picMk id="5" creationId="{36653662-688A-D02B-C038-C0483055BD8B}"/>
          </ac:picMkLst>
        </pc:picChg>
      </pc:sldChg>
      <pc:sldChg chg="delSp modSp add mod">
        <pc:chgData name="Gramegna, Dora" userId="98df7448-e504-46f7-a917-fa8411ff869f" providerId="ADAL" clId="{41A9C618-F3D2-4ACF-90A9-FAA660EAF57D}" dt="2024-01-22T16:45:29.077" v="201" actId="20577"/>
        <pc:sldMkLst>
          <pc:docMk/>
          <pc:sldMk cId="203138933" sldId="2147376358"/>
        </pc:sldMkLst>
        <pc:spChg chg="mod">
          <ac:chgData name="Gramegna, Dora" userId="98df7448-e504-46f7-a917-fa8411ff869f" providerId="ADAL" clId="{41A9C618-F3D2-4ACF-90A9-FAA660EAF57D}" dt="2024-01-22T16:41:28.536" v="181" actId="20577"/>
          <ac:spMkLst>
            <pc:docMk/>
            <pc:sldMk cId="203138933" sldId="2147376358"/>
            <ac:spMk id="60" creationId="{4AB9F5AE-AC88-4207-A9C1-8003F714288E}"/>
          </ac:spMkLst>
        </pc:spChg>
        <pc:graphicFrameChg chg="mod modGraphic">
          <ac:chgData name="Gramegna, Dora" userId="98df7448-e504-46f7-a917-fa8411ff869f" providerId="ADAL" clId="{41A9C618-F3D2-4ACF-90A9-FAA660EAF57D}" dt="2024-01-22T16:45:29.077" v="201" actId="20577"/>
          <ac:graphicFrameMkLst>
            <pc:docMk/>
            <pc:sldMk cId="203138933" sldId="2147376358"/>
            <ac:graphicFrameMk id="63" creationId="{5871DB41-6FA9-4255-B3AD-AB96925F7F3D}"/>
          </ac:graphicFrameMkLst>
        </pc:graphicFrameChg>
        <pc:picChg chg="del">
          <ac:chgData name="Gramegna, Dora" userId="98df7448-e504-46f7-a917-fa8411ff869f" providerId="ADAL" clId="{41A9C618-F3D2-4ACF-90A9-FAA660EAF57D}" dt="2024-01-22T16:41:31.050" v="182" actId="478"/>
          <ac:picMkLst>
            <pc:docMk/>
            <pc:sldMk cId="203138933" sldId="2147376358"/>
            <ac:picMk id="3" creationId="{CD570025-AB6E-40E8-9BB6-CF1B4A18B368}"/>
          </ac:picMkLst>
        </pc:picChg>
      </pc:sldChg>
    </pc:docChg>
  </pc:docChgLst>
  <pc:docChgLst>
    <pc:chgData name="Mescieri, Mattia" userId="eeefcd7b-3991-4b78-8e5c-e181ff828d96" providerId="ADAL" clId="{3573D281-430C-4A13-B440-5BDEF275630C}"/>
    <pc:docChg chg="modSld">
      <pc:chgData name="Mescieri, Mattia" userId="eeefcd7b-3991-4b78-8e5c-e181ff828d96" providerId="ADAL" clId="{3573D281-430C-4A13-B440-5BDEF275630C}" dt="2024-02-21T15:55:05.698" v="13" actId="6549"/>
      <pc:docMkLst>
        <pc:docMk/>
      </pc:docMkLst>
      <pc:sldChg chg="modSp mod">
        <pc:chgData name="Mescieri, Mattia" userId="eeefcd7b-3991-4b78-8e5c-e181ff828d96" providerId="ADAL" clId="{3573D281-430C-4A13-B440-5BDEF275630C}" dt="2024-02-21T15:54:13.118" v="7" actId="20577"/>
        <pc:sldMkLst>
          <pc:docMk/>
          <pc:sldMk cId="2895895184" sldId="1025"/>
        </pc:sldMkLst>
        <pc:spChg chg="mod">
          <ac:chgData name="Mescieri, Mattia" userId="eeefcd7b-3991-4b78-8e5c-e181ff828d96" providerId="ADAL" clId="{3573D281-430C-4A13-B440-5BDEF275630C}" dt="2024-02-21T15:54:13.118" v="7" actId="20577"/>
          <ac:spMkLst>
            <pc:docMk/>
            <pc:sldMk cId="2895895184" sldId="1025"/>
            <ac:spMk id="27" creationId="{00000000-0000-0000-0000-000000000000}"/>
          </ac:spMkLst>
        </pc:spChg>
      </pc:sldChg>
      <pc:sldChg chg="modSp mod">
        <pc:chgData name="Mescieri, Mattia" userId="eeefcd7b-3991-4b78-8e5c-e181ff828d96" providerId="ADAL" clId="{3573D281-430C-4A13-B440-5BDEF275630C}" dt="2024-02-21T15:54:49.708" v="11" actId="20577"/>
        <pc:sldMkLst>
          <pc:docMk/>
          <pc:sldMk cId="175698753" sldId="6287"/>
        </pc:sldMkLst>
        <pc:spChg chg="mod">
          <ac:chgData name="Mescieri, Mattia" userId="eeefcd7b-3991-4b78-8e5c-e181ff828d96" providerId="ADAL" clId="{3573D281-430C-4A13-B440-5BDEF275630C}" dt="2024-02-21T15:54:49.708" v="11" actId="20577"/>
          <ac:spMkLst>
            <pc:docMk/>
            <pc:sldMk cId="175698753" sldId="6287"/>
            <ac:spMk id="6" creationId="{67704B02-1321-45B3-84D6-364F5540BD44}"/>
          </ac:spMkLst>
        </pc:spChg>
      </pc:sldChg>
      <pc:sldChg chg="modSp mod">
        <pc:chgData name="Mescieri, Mattia" userId="eeefcd7b-3991-4b78-8e5c-e181ff828d96" providerId="ADAL" clId="{3573D281-430C-4A13-B440-5BDEF275630C}" dt="2024-02-21T15:55:05.698" v="13" actId="6549"/>
        <pc:sldMkLst>
          <pc:docMk/>
          <pc:sldMk cId="248077396" sldId="2147376182"/>
        </pc:sldMkLst>
        <pc:spChg chg="mod">
          <ac:chgData name="Mescieri, Mattia" userId="eeefcd7b-3991-4b78-8e5c-e181ff828d96" providerId="ADAL" clId="{3573D281-430C-4A13-B440-5BDEF275630C}" dt="2024-02-21T15:55:05.698" v="13" actId="6549"/>
          <ac:spMkLst>
            <pc:docMk/>
            <pc:sldMk cId="248077396" sldId="2147376182"/>
            <ac:spMk id="92" creationId="{D66CCBD0-5578-4365-AE6C-81B726825917}"/>
          </ac:spMkLst>
        </pc:spChg>
      </pc:sldChg>
    </pc:docChg>
  </pc:docChgLst>
  <pc:docChgLst>
    <pc:chgData name="Gramegna, Dora" userId="98df7448-e504-46f7-a917-fa8411ff869f" providerId="ADAL" clId="{F7DF5CD5-01EF-4C0B-A13D-C83F3ADE71E7}"/>
    <pc:docChg chg="undo custSel addSld delSld modSld">
      <pc:chgData name="Gramegna, Dora" userId="98df7448-e504-46f7-a917-fa8411ff869f" providerId="ADAL" clId="{F7DF5CD5-01EF-4C0B-A13D-C83F3ADE71E7}" dt="2023-11-10T17:02:44.027" v="376" actId="20577"/>
      <pc:docMkLst>
        <pc:docMk/>
      </pc:docMkLst>
      <pc:sldChg chg="modSp mod">
        <pc:chgData name="Gramegna, Dora" userId="98df7448-e504-46f7-a917-fa8411ff869f" providerId="ADAL" clId="{F7DF5CD5-01EF-4C0B-A13D-C83F3ADE71E7}" dt="2023-11-10T16:46:45.896" v="20" actId="20577"/>
        <pc:sldMkLst>
          <pc:docMk/>
          <pc:sldMk cId="2895895184" sldId="1025"/>
        </pc:sldMkLst>
        <pc:spChg chg="mod">
          <ac:chgData name="Gramegna, Dora" userId="98df7448-e504-46f7-a917-fa8411ff869f" providerId="ADAL" clId="{F7DF5CD5-01EF-4C0B-A13D-C83F3ADE71E7}" dt="2023-11-10T16:46:45.896" v="20" actId="20577"/>
          <ac:spMkLst>
            <pc:docMk/>
            <pc:sldMk cId="2895895184" sldId="1025"/>
            <ac:spMk id="27" creationId="{00000000-0000-0000-0000-000000000000}"/>
          </ac:spMkLst>
        </pc:spChg>
      </pc:sldChg>
      <pc:sldChg chg="modSp mod">
        <pc:chgData name="Gramegna, Dora" userId="98df7448-e504-46f7-a917-fa8411ff869f" providerId="ADAL" clId="{F7DF5CD5-01EF-4C0B-A13D-C83F3ADE71E7}" dt="2023-11-10T16:46:53.327" v="26" actId="20577"/>
        <pc:sldMkLst>
          <pc:docMk/>
          <pc:sldMk cId="175698753" sldId="6287"/>
        </pc:sldMkLst>
        <pc:spChg chg="mod">
          <ac:chgData name="Gramegna, Dora" userId="98df7448-e504-46f7-a917-fa8411ff869f" providerId="ADAL" clId="{F7DF5CD5-01EF-4C0B-A13D-C83F3ADE71E7}" dt="2023-11-10T16:46:53.327" v="26" actId="20577"/>
          <ac:spMkLst>
            <pc:docMk/>
            <pc:sldMk cId="175698753" sldId="6287"/>
            <ac:spMk id="6" creationId="{67704B02-1321-45B3-84D6-364F5540BD44}"/>
          </ac:spMkLst>
        </pc:spChg>
      </pc:sldChg>
      <pc:sldChg chg="del">
        <pc:chgData name="Gramegna, Dora" userId="98df7448-e504-46f7-a917-fa8411ff869f" providerId="ADAL" clId="{F7DF5CD5-01EF-4C0B-A13D-C83F3ADE71E7}" dt="2023-11-10T16:48:10.393" v="34" actId="47"/>
        <pc:sldMkLst>
          <pc:docMk/>
          <pc:sldMk cId="3078524025" sldId="2147376119"/>
        </pc:sldMkLst>
      </pc:sldChg>
      <pc:sldChg chg="modSp mod">
        <pc:chgData name="Gramegna, Dora" userId="98df7448-e504-46f7-a917-fa8411ff869f" providerId="ADAL" clId="{F7DF5CD5-01EF-4C0B-A13D-C83F3ADE71E7}" dt="2023-11-10T16:50:48.750" v="63" actId="2165"/>
        <pc:sldMkLst>
          <pc:docMk/>
          <pc:sldMk cId="1505039611" sldId="2147376144"/>
        </pc:sldMkLst>
        <pc:graphicFrameChg chg="modGraphic">
          <ac:chgData name="Gramegna, Dora" userId="98df7448-e504-46f7-a917-fa8411ff869f" providerId="ADAL" clId="{F7DF5CD5-01EF-4C0B-A13D-C83F3ADE71E7}" dt="2023-11-10T16:50:48.750" v="63" actId="2165"/>
          <ac:graphicFrameMkLst>
            <pc:docMk/>
            <pc:sldMk cId="1505039611" sldId="2147376144"/>
            <ac:graphicFrameMk id="49" creationId="{0893CF04-810D-43AF-B5E0-4883DACE4BE6}"/>
          </ac:graphicFrameMkLst>
        </pc:graphicFrameChg>
      </pc:sldChg>
      <pc:sldChg chg="modSp mod">
        <pc:chgData name="Gramegna, Dora" userId="98df7448-e504-46f7-a917-fa8411ff869f" providerId="ADAL" clId="{F7DF5CD5-01EF-4C0B-A13D-C83F3ADE71E7}" dt="2023-11-10T16:47:16.478" v="31"/>
        <pc:sldMkLst>
          <pc:docMk/>
          <pc:sldMk cId="248077396" sldId="2147376182"/>
        </pc:sldMkLst>
        <pc:spChg chg="mod">
          <ac:chgData name="Gramegna, Dora" userId="98df7448-e504-46f7-a917-fa8411ff869f" providerId="ADAL" clId="{F7DF5CD5-01EF-4C0B-A13D-C83F3ADE71E7}" dt="2023-11-10T16:47:01.259" v="30" actId="20577"/>
          <ac:spMkLst>
            <pc:docMk/>
            <pc:sldMk cId="248077396" sldId="2147376182"/>
            <ac:spMk id="92" creationId="{D66CCBD0-5578-4365-AE6C-81B726825917}"/>
          </ac:spMkLst>
        </pc:spChg>
        <pc:graphicFrameChg chg="mod">
          <ac:chgData name="Gramegna, Dora" userId="98df7448-e504-46f7-a917-fa8411ff869f" providerId="ADAL" clId="{F7DF5CD5-01EF-4C0B-A13D-C83F3ADE71E7}" dt="2023-11-10T16:47:16.478" v="31"/>
          <ac:graphicFrameMkLst>
            <pc:docMk/>
            <pc:sldMk cId="248077396" sldId="2147376182"/>
            <ac:graphicFrameMk id="8" creationId="{4B649EB1-EB4C-46D1-A20D-F27B6915A8E4}"/>
          </ac:graphicFrameMkLst>
        </pc:graphicFrameChg>
      </pc:sldChg>
      <pc:sldChg chg="modSp mod">
        <pc:chgData name="Gramegna, Dora" userId="98df7448-e504-46f7-a917-fa8411ff869f" providerId="ADAL" clId="{F7DF5CD5-01EF-4C0B-A13D-C83F3ADE71E7}" dt="2023-11-10T16:50:26.039" v="62" actId="20577"/>
        <pc:sldMkLst>
          <pc:docMk/>
          <pc:sldMk cId="3756522264" sldId="2147376223"/>
        </pc:sldMkLst>
        <pc:graphicFrameChg chg="mod modGraphic">
          <ac:chgData name="Gramegna, Dora" userId="98df7448-e504-46f7-a917-fa8411ff869f" providerId="ADAL" clId="{F7DF5CD5-01EF-4C0B-A13D-C83F3ADE71E7}" dt="2023-11-10T16:50:26.039" v="62" actId="20577"/>
          <ac:graphicFrameMkLst>
            <pc:docMk/>
            <pc:sldMk cId="3756522264" sldId="2147376223"/>
            <ac:graphicFrameMk id="105" creationId="{97ECE748-5C2B-4FBB-A657-D94731BB9576}"/>
          </ac:graphicFrameMkLst>
        </pc:graphicFrameChg>
        <pc:picChg chg="mod">
          <ac:chgData name="Gramegna, Dora" userId="98df7448-e504-46f7-a917-fa8411ff869f" providerId="ADAL" clId="{F7DF5CD5-01EF-4C0B-A13D-C83F3ADE71E7}" dt="2023-11-10T16:49:31.531" v="50" actId="1035"/>
          <ac:picMkLst>
            <pc:docMk/>
            <pc:sldMk cId="3756522264" sldId="2147376223"/>
            <ac:picMk id="7" creationId="{D67508C2-4157-4133-415E-0B946B1FA60E}"/>
          </ac:picMkLst>
        </pc:picChg>
      </pc:sldChg>
      <pc:sldChg chg="addSp delSp modSp mod">
        <pc:chgData name="Gramegna, Dora" userId="98df7448-e504-46f7-a917-fa8411ff869f" providerId="ADAL" clId="{F7DF5CD5-01EF-4C0B-A13D-C83F3ADE71E7}" dt="2023-11-10T16:59:34.772" v="284"/>
        <pc:sldMkLst>
          <pc:docMk/>
          <pc:sldMk cId="3003136222" sldId="2147376229"/>
        </pc:sldMkLst>
        <pc:spChg chg="del">
          <ac:chgData name="Gramegna, Dora" userId="98df7448-e504-46f7-a917-fa8411ff869f" providerId="ADAL" clId="{F7DF5CD5-01EF-4C0B-A13D-C83F3ADE71E7}" dt="2023-11-10T16:58:03.946" v="277" actId="478"/>
          <ac:spMkLst>
            <pc:docMk/>
            <pc:sldMk cId="3003136222" sldId="2147376229"/>
            <ac:spMk id="2" creationId="{12EA984E-0E69-DAC0-F52B-FD09BE0610B4}"/>
          </ac:spMkLst>
        </pc:spChg>
        <pc:spChg chg="add mod">
          <ac:chgData name="Gramegna, Dora" userId="98df7448-e504-46f7-a917-fa8411ff869f" providerId="ADAL" clId="{F7DF5CD5-01EF-4C0B-A13D-C83F3ADE71E7}" dt="2023-11-10T16:59:19.763" v="283" actId="20577"/>
          <ac:spMkLst>
            <pc:docMk/>
            <pc:sldMk cId="3003136222" sldId="2147376229"/>
            <ac:spMk id="6" creationId="{294D9BEC-BC24-70AB-327E-44C15452E8E4}"/>
          </ac:spMkLst>
        </pc:spChg>
        <pc:graphicFrameChg chg="add mod modGraphic">
          <ac:chgData name="Gramegna, Dora" userId="98df7448-e504-46f7-a917-fa8411ff869f" providerId="ADAL" clId="{F7DF5CD5-01EF-4C0B-A13D-C83F3ADE71E7}" dt="2023-11-10T16:59:34.772" v="284"/>
          <ac:graphicFrameMkLst>
            <pc:docMk/>
            <pc:sldMk cId="3003136222" sldId="2147376229"/>
            <ac:graphicFrameMk id="5" creationId="{EF348BF3-D61D-A0FA-E317-1E0A6A643C5D}"/>
          </ac:graphicFrameMkLst>
        </pc:graphicFrameChg>
        <pc:picChg chg="add mod">
          <ac:chgData name="Gramegna, Dora" userId="98df7448-e504-46f7-a917-fa8411ff869f" providerId="ADAL" clId="{F7DF5CD5-01EF-4C0B-A13D-C83F3ADE71E7}" dt="2023-11-10T16:58:18.665" v="278"/>
          <ac:picMkLst>
            <pc:docMk/>
            <pc:sldMk cId="3003136222" sldId="2147376229"/>
            <ac:picMk id="7" creationId="{DBCE6063-E898-06E8-B681-0D3DB2E46B4B}"/>
          </ac:picMkLst>
        </pc:picChg>
        <pc:cxnChg chg="add mod">
          <ac:chgData name="Gramegna, Dora" userId="98df7448-e504-46f7-a917-fa8411ff869f" providerId="ADAL" clId="{F7DF5CD5-01EF-4C0B-A13D-C83F3ADE71E7}" dt="2023-11-10T16:58:18.665" v="278"/>
          <ac:cxnSpMkLst>
            <pc:docMk/>
            <pc:sldMk cId="3003136222" sldId="2147376229"/>
            <ac:cxnSpMk id="3" creationId="{5B7C1923-145E-D657-4CDB-AF56BDACE085}"/>
          </ac:cxnSpMkLst>
        </pc:cxnChg>
      </pc:sldChg>
      <pc:sldChg chg="modSp mod">
        <pc:chgData name="Gramegna, Dora" userId="98df7448-e504-46f7-a917-fa8411ff869f" providerId="ADAL" clId="{F7DF5CD5-01EF-4C0B-A13D-C83F3ADE71E7}" dt="2023-11-10T17:02:44.027" v="376" actId="20577"/>
        <pc:sldMkLst>
          <pc:docMk/>
          <pc:sldMk cId="955787810" sldId="2147376235"/>
        </pc:sldMkLst>
        <pc:spChg chg="mod">
          <ac:chgData name="Gramegna, Dora" userId="98df7448-e504-46f7-a917-fa8411ff869f" providerId="ADAL" clId="{F7DF5CD5-01EF-4C0B-A13D-C83F3ADE71E7}" dt="2023-11-10T17:02:44.027" v="376" actId="20577"/>
          <ac:spMkLst>
            <pc:docMk/>
            <pc:sldMk cId="955787810" sldId="2147376235"/>
            <ac:spMk id="60" creationId="{4AB9F5AE-AC88-4207-A9C1-8003F714288E}"/>
          </ac:spMkLst>
        </pc:spChg>
      </pc:sldChg>
      <pc:sldChg chg="del">
        <pc:chgData name="Gramegna, Dora" userId="98df7448-e504-46f7-a917-fa8411ff869f" providerId="ADAL" clId="{F7DF5CD5-01EF-4C0B-A13D-C83F3ADE71E7}" dt="2023-11-10T16:47:37.681" v="32" actId="47"/>
        <pc:sldMkLst>
          <pc:docMk/>
          <pc:sldMk cId="2676599253" sldId="2147376276"/>
        </pc:sldMkLst>
      </pc:sldChg>
      <pc:sldChg chg="addSp delSp modSp mod">
        <pc:chgData name="Gramegna, Dora" userId="98df7448-e504-46f7-a917-fa8411ff869f" providerId="ADAL" clId="{F7DF5CD5-01EF-4C0B-A13D-C83F3ADE71E7}" dt="2023-11-10T17:01:21.036" v="350" actId="20577"/>
        <pc:sldMkLst>
          <pc:docMk/>
          <pc:sldMk cId="2538864551" sldId="2147376321"/>
        </pc:sldMkLst>
        <pc:spChg chg="mod">
          <ac:chgData name="Gramegna, Dora" userId="98df7448-e504-46f7-a917-fa8411ff869f" providerId="ADAL" clId="{F7DF5CD5-01EF-4C0B-A13D-C83F3ADE71E7}" dt="2023-11-10T17:01:21.036" v="350" actId="20577"/>
          <ac:spMkLst>
            <pc:docMk/>
            <pc:sldMk cId="2538864551" sldId="2147376321"/>
            <ac:spMk id="60" creationId="{4AB9F5AE-AC88-4207-A9C1-8003F714288E}"/>
          </ac:spMkLst>
        </pc:spChg>
        <pc:spChg chg="del">
          <ac:chgData name="Gramegna, Dora" userId="98df7448-e504-46f7-a917-fa8411ff869f" providerId="ADAL" clId="{F7DF5CD5-01EF-4C0B-A13D-C83F3ADE71E7}" dt="2023-11-10T16:50:59.772" v="65" actId="478"/>
          <ac:spMkLst>
            <pc:docMk/>
            <pc:sldMk cId="2538864551" sldId="2147376321"/>
            <ac:spMk id="61" creationId="{61105731-4A90-432D-B021-10EF81A23C8F}"/>
          </ac:spMkLst>
        </pc:spChg>
        <pc:spChg chg="mod">
          <ac:chgData name="Gramegna, Dora" userId="98df7448-e504-46f7-a917-fa8411ff869f" providerId="ADAL" clId="{F7DF5CD5-01EF-4C0B-A13D-C83F3ADE71E7}" dt="2023-11-10T16:51:24.946" v="68" actId="20577"/>
          <ac:spMkLst>
            <pc:docMk/>
            <pc:sldMk cId="2538864551" sldId="2147376321"/>
            <ac:spMk id="81" creationId="{C094172D-F96D-4DBE-9391-016F8155C863}"/>
          </ac:spMkLst>
        </pc:spChg>
        <pc:graphicFrameChg chg="mod modGraphic">
          <ac:chgData name="Gramegna, Dora" userId="98df7448-e504-46f7-a917-fa8411ff869f" providerId="ADAL" clId="{F7DF5CD5-01EF-4C0B-A13D-C83F3ADE71E7}" dt="2023-11-10T16:53:34.372" v="81" actId="20577"/>
          <ac:graphicFrameMkLst>
            <pc:docMk/>
            <pc:sldMk cId="2538864551" sldId="2147376321"/>
            <ac:graphicFrameMk id="63" creationId="{5871DB41-6FA9-4255-B3AD-AB96925F7F3D}"/>
          </ac:graphicFrameMkLst>
        </pc:graphicFrameChg>
        <pc:picChg chg="add mod">
          <ac:chgData name="Gramegna, Dora" userId="98df7448-e504-46f7-a917-fa8411ff869f" providerId="ADAL" clId="{F7DF5CD5-01EF-4C0B-A13D-C83F3ADE71E7}" dt="2023-11-10T16:56:46.344" v="140" actId="1036"/>
          <ac:picMkLst>
            <pc:docMk/>
            <pc:sldMk cId="2538864551" sldId="2147376321"/>
            <ac:picMk id="2" creationId="{6AE26406-7D04-9CE2-07D1-B62999E1C88A}"/>
          </ac:picMkLst>
        </pc:picChg>
        <pc:picChg chg="add mod">
          <ac:chgData name="Gramegna, Dora" userId="98df7448-e504-46f7-a917-fa8411ff869f" providerId="ADAL" clId="{F7DF5CD5-01EF-4C0B-A13D-C83F3ADE71E7}" dt="2023-11-10T16:56:49.608" v="145" actId="1036"/>
          <ac:picMkLst>
            <pc:docMk/>
            <pc:sldMk cId="2538864551" sldId="2147376321"/>
            <ac:picMk id="3" creationId="{ADE0AB3F-B8C8-3803-2358-DD244960DC76}"/>
          </ac:picMkLst>
        </pc:picChg>
        <pc:picChg chg="add mod">
          <ac:chgData name="Gramegna, Dora" userId="98df7448-e504-46f7-a917-fa8411ff869f" providerId="ADAL" clId="{F7DF5CD5-01EF-4C0B-A13D-C83F3ADE71E7}" dt="2023-11-10T16:56:58.039" v="211" actId="1035"/>
          <ac:picMkLst>
            <pc:docMk/>
            <pc:sldMk cId="2538864551" sldId="2147376321"/>
            <ac:picMk id="5" creationId="{FB1218CA-864B-BD56-5270-DA4B2BA0E1B7}"/>
          </ac:picMkLst>
        </pc:picChg>
        <pc:picChg chg="add mod">
          <ac:chgData name="Gramegna, Dora" userId="98df7448-e504-46f7-a917-fa8411ff869f" providerId="ADAL" clId="{F7DF5CD5-01EF-4C0B-A13D-C83F3ADE71E7}" dt="2023-11-10T16:57:06.818" v="270" actId="1035"/>
          <ac:picMkLst>
            <pc:docMk/>
            <pc:sldMk cId="2538864551" sldId="2147376321"/>
            <ac:picMk id="6" creationId="{B88502A9-E772-E5E8-D4A9-DB04A3BE1FBC}"/>
          </ac:picMkLst>
        </pc:picChg>
      </pc:sldChg>
      <pc:sldChg chg="addSp modSp mod">
        <pc:chgData name="Gramegna, Dora" userId="98df7448-e504-46f7-a917-fa8411ff869f" providerId="ADAL" clId="{F7DF5CD5-01EF-4C0B-A13D-C83F3ADE71E7}" dt="2023-11-10T17:01:04.138" v="348"/>
        <pc:sldMkLst>
          <pc:docMk/>
          <pc:sldMk cId="2375895111" sldId="2147376329"/>
        </pc:sldMkLst>
        <pc:graphicFrameChg chg="mod modGraphic">
          <ac:chgData name="Gramegna, Dora" userId="98df7448-e504-46f7-a917-fa8411ff869f" providerId="ADAL" clId="{F7DF5CD5-01EF-4C0B-A13D-C83F3ADE71E7}" dt="2023-11-10T17:01:04.138" v="348"/>
          <ac:graphicFrameMkLst>
            <pc:docMk/>
            <pc:sldMk cId="2375895111" sldId="2147376329"/>
            <ac:graphicFrameMk id="38" creationId="{88223AB0-9471-4461-A066-5AC5D4CA27DB}"/>
          </ac:graphicFrameMkLst>
        </pc:graphicFrameChg>
        <pc:picChg chg="add mod">
          <ac:chgData name="Gramegna, Dora" userId="98df7448-e504-46f7-a917-fa8411ff869f" providerId="ADAL" clId="{F7DF5CD5-01EF-4C0B-A13D-C83F3ADE71E7}" dt="2023-11-10T17:00:28.263" v="286"/>
          <ac:picMkLst>
            <pc:docMk/>
            <pc:sldMk cId="2375895111" sldId="2147376329"/>
            <ac:picMk id="2" creationId="{CD895751-020E-357C-4988-5ED8EF41872F}"/>
          </ac:picMkLst>
        </pc:picChg>
        <pc:picChg chg="add mod">
          <ac:chgData name="Gramegna, Dora" userId="98df7448-e504-46f7-a917-fa8411ff869f" providerId="ADAL" clId="{F7DF5CD5-01EF-4C0B-A13D-C83F3ADE71E7}" dt="2023-11-10T17:00:44.271" v="345" actId="1036"/>
          <ac:picMkLst>
            <pc:docMk/>
            <pc:sldMk cId="2375895111" sldId="2147376329"/>
            <ac:picMk id="3" creationId="{593EE87F-342B-264D-018E-13359090415B}"/>
          </ac:picMkLst>
        </pc:picChg>
      </pc:sldChg>
      <pc:sldChg chg="del">
        <pc:chgData name="Gramegna, Dora" userId="98df7448-e504-46f7-a917-fa8411ff869f" providerId="ADAL" clId="{F7DF5CD5-01EF-4C0B-A13D-C83F3ADE71E7}" dt="2023-11-10T17:02:37.927" v="371" actId="47"/>
        <pc:sldMkLst>
          <pc:docMk/>
          <pc:sldMk cId="1132266936" sldId="2147376330"/>
        </pc:sldMkLst>
      </pc:sldChg>
      <pc:sldChg chg="del">
        <pc:chgData name="Gramegna, Dora" userId="98df7448-e504-46f7-a917-fa8411ff869f" providerId="ADAL" clId="{F7DF5CD5-01EF-4C0B-A13D-C83F3ADE71E7}" dt="2023-11-10T16:47:53.652" v="33" actId="47"/>
        <pc:sldMkLst>
          <pc:docMk/>
          <pc:sldMk cId="315007962" sldId="2147376332"/>
        </pc:sldMkLst>
      </pc:sldChg>
      <pc:sldChg chg="add del">
        <pc:chgData name="Gramegna, Dora" userId="98df7448-e504-46f7-a917-fa8411ff869f" providerId="ADAL" clId="{F7DF5CD5-01EF-4C0B-A13D-C83F3ADE71E7}" dt="2023-11-10T16:48:33.655" v="37" actId="47"/>
        <pc:sldMkLst>
          <pc:docMk/>
          <pc:sldMk cId="3824851072" sldId="2147376333"/>
        </pc:sldMkLst>
      </pc:sldChg>
      <pc:sldChg chg="delSp modSp mod">
        <pc:chgData name="Gramegna, Dora" userId="98df7448-e504-46f7-a917-fa8411ff869f" providerId="ADAL" clId="{F7DF5CD5-01EF-4C0B-A13D-C83F3ADE71E7}" dt="2023-11-10T17:02:04.154" v="370" actId="20577"/>
        <pc:sldMkLst>
          <pc:docMk/>
          <pc:sldMk cId="2016583844" sldId="2147376334"/>
        </pc:sldMkLst>
        <pc:spChg chg="mod">
          <ac:chgData name="Gramegna, Dora" userId="98df7448-e504-46f7-a917-fa8411ff869f" providerId="ADAL" clId="{F7DF5CD5-01EF-4C0B-A13D-C83F3ADE71E7}" dt="2023-11-10T17:02:04.154" v="370" actId="20577"/>
          <ac:spMkLst>
            <pc:docMk/>
            <pc:sldMk cId="2016583844" sldId="2147376334"/>
            <ac:spMk id="60" creationId="{4AB9F5AE-AC88-4207-A9C1-8003F714288E}"/>
          </ac:spMkLst>
        </pc:spChg>
        <pc:graphicFrameChg chg="mod">
          <ac:chgData name="Gramegna, Dora" userId="98df7448-e504-46f7-a917-fa8411ff869f" providerId="ADAL" clId="{F7DF5CD5-01EF-4C0B-A13D-C83F3ADE71E7}" dt="2023-11-10T16:57:58.626" v="276"/>
          <ac:graphicFrameMkLst>
            <pc:docMk/>
            <pc:sldMk cId="2016583844" sldId="2147376334"/>
            <ac:graphicFrameMk id="63" creationId="{5871DB41-6FA9-4255-B3AD-AB96925F7F3D}"/>
          </ac:graphicFrameMkLst>
        </pc:graphicFrameChg>
        <pc:picChg chg="del">
          <ac:chgData name="Gramegna, Dora" userId="98df7448-e504-46f7-a917-fa8411ff869f" providerId="ADAL" clId="{F7DF5CD5-01EF-4C0B-A13D-C83F3ADE71E7}" dt="2023-11-10T16:57:39.832" v="275" actId="478"/>
          <ac:picMkLst>
            <pc:docMk/>
            <pc:sldMk cId="2016583844" sldId="2147376334"/>
            <ac:picMk id="2" creationId="{D40BA39E-BD4F-A8B3-6E70-F57751B4B914}"/>
          </ac:picMkLst>
        </pc:picChg>
      </pc:sldChg>
      <pc:sldChg chg="modSp add mod">
        <pc:chgData name="Gramegna, Dora" userId="98df7448-e504-46f7-a917-fa8411ff869f" providerId="ADAL" clId="{F7DF5CD5-01EF-4C0B-A13D-C83F3ADE71E7}" dt="2023-11-10T17:01:58.003" v="366" actId="20577"/>
        <pc:sldMkLst>
          <pc:docMk/>
          <pc:sldMk cId="2599756055" sldId="2147376337"/>
        </pc:sldMkLst>
        <pc:spChg chg="mod">
          <ac:chgData name="Gramegna, Dora" userId="98df7448-e504-46f7-a917-fa8411ff869f" providerId="ADAL" clId="{F7DF5CD5-01EF-4C0B-A13D-C83F3ADE71E7}" dt="2023-11-10T17:01:58.003" v="366" actId="20577"/>
          <ac:spMkLst>
            <pc:docMk/>
            <pc:sldMk cId="2599756055" sldId="2147376337"/>
            <ac:spMk id="60" creationId="{4AB9F5AE-AC88-4207-A9C1-8003F714288E}"/>
          </ac:spMkLst>
        </pc:spChg>
      </pc:sldChg>
      <pc:sldChg chg="addSp modSp add mod">
        <pc:chgData name="Gramegna, Dora" userId="98df7448-e504-46f7-a917-fa8411ff869f" providerId="ADAL" clId="{F7DF5CD5-01EF-4C0B-A13D-C83F3ADE71E7}" dt="2023-11-10T17:01:29.709" v="354" actId="20577"/>
        <pc:sldMkLst>
          <pc:docMk/>
          <pc:sldMk cId="1054115096" sldId="2147376338"/>
        </pc:sldMkLst>
        <pc:spChg chg="mod">
          <ac:chgData name="Gramegna, Dora" userId="98df7448-e504-46f7-a917-fa8411ff869f" providerId="ADAL" clId="{F7DF5CD5-01EF-4C0B-A13D-C83F3ADE71E7}" dt="2023-11-10T17:01:29.709" v="354" actId="20577"/>
          <ac:spMkLst>
            <pc:docMk/>
            <pc:sldMk cId="1054115096" sldId="2147376338"/>
            <ac:spMk id="60" creationId="{4AB9F5AE-AC88-4207-A9C1-8003F714288E}"/>
          </ac:spMkLst>
        </pc:spChg>
        <pc:graphicFrameChg chg="mod modGraphic">
          <ac:chgData name="Gramegna, Dora" userId="98df7448-e504-46f7-a917-fa8411ff869f" providerId="ADAL" clId="{F7DF5CD5-01EF-4C0B-A13D-C83F3ADE71E7}" dt="2023-11-10T16:54:33.478" v="92"/>
          <ac:graphicFrameMkLst>
            <pc:docMk/>
            <pc:sldMk cId="1054115096" sldId="2147376338"/>
            <ac:graphicFrameMk id="63" creationId="{5871DB41-6FA9-4255-B3AD-AB96925F7F3D}"/>
          </ac:graphicFrameMkLst>
        </pc:graphicFrameChg>
        <pc:picChg chg="add mod">
          <ac:chgData name="Gramegna, Dora" userId="98df7448-e504-46f7-a917-fa8411ff869f" providerId="ADAL" clId="{F7DF5CD5-01EF-4C0B-A13D-C83F3ADE71E7}" dt="2023-11-10T16:57:16.164" v="271"/>
          <ac:picMkLst>
            <pc:docMk/>
            <pc:sldMk cId="1054115096" sldId="2147376338"/>
            <ac:picMk id="2" creationId="{3A1DA7BF-29D6-9BC7-DD2A-905EE88C2E46}"/>
          </ac:picMkLst>
        </pc:picChg>
        <pc:picChg chg="add mod">
          <ac:chgData name="Gramegna, Dora" userId="98df7448-e504-46f7-a917-fa8411ff869f" providerId="ADAL" clId="{F7DF5CD5-01EF-4C0B-A13D-C83F3ADE71E7}" dt="2023-11-10T16:57:16.164" v="271"/>
          <ac:picMkLst>
            <pc:docMk/>
            <pc:sldMk cId="1054115096" sldId="2147376338"/>
            <ac:picMk id="3" creationId="{37F2EF69-CB8B-52CE-1FA0-C26C8E0C797C}"/>
          </ac:picMkLst>
        </pc:picChg>
        <pc:picChg chg="add mod">
          <ac:chgData name="Gramegna, Dora" userId="98df7448-e504-46f7-a917-fa8411ff869f" providerId="ADAL" clId="{F7DF5CD5-01EF-4C0B-A13D-C83F3ADE71E7}" dt="2023-11-10T16:57:16.164" v="271"/>
          <ac:picMkLst>
            <pc:docMk/>
            <pc:sldMk cId="1054115096" sldId="2147376338"/>
            <ac:picMk id="5" creationId="{6A031424-BAE3-84BE-7F67-9765CC404C85}"/>
          </ac:picMkLst>
        </pc:picChg>
        <pc:picChg chg="add mod">
          <ac:chgData name="Gramegna, Dora" userId="98df7448-e504-46f7-a917-fa8411ff869f" providerId="ADAL" clId="{F7DF5CD5-01EF-4C0B-A13D-C83F3ADE71E7}" dt="2023-11-10T16:57:16.164" v="271"/>
          <ac:picMkLst>
            <pc:docMk/>
            <pc:sldMk cId="1054115096" sldId="2147376338"/>
            <ac:picMk id="6" creationId="{B380D2D0-C920-076B-9141-120991D99761}"/>
          </ac:picMkLst>
        </pc:picChg>
      </pc:sldChg>
      <pc:sldChg chg="addSp modSp add mod">
        <pc:chgData name="Gramegna, Dora" userId="98df7448-e504-46f7-a917-fa8411ff869f" providerId="ADAL" clId="{F7DF5CD5-01EF-4C0B-A13D-C83F3ADE71E7}" dt="2023-11-10T17:01:36.256" v="358" actId="20577"/>
        <pc:sldMkLst>
          <pc:docMk/>
          <pc:sldMk cId="3348124736" sldId="2147376339"/>
        </pc:sldMkLst>
        <pc:spChg chg="mod">
          <ac:chgData name="Gramegna, Dora" userId="98df7448-e504-46f7-a917-fa8411ff869f" providerId="ADAL" clId="{F7DF5CD5-01EF-4C0B-A13D-C83F3ADE71E7}" dt="2023-11-10T17:01:36.256" v="358" actId="20577"/>
          <ac:spMkLst>
            <pc:docMk/>
            <pc:sldMk cId="3348124736" sldId="2147376339"/>
            <ac:spMk id="60" creationId="{4AB9F5AE-AC88-4207-A9C1-8003F714288E}"/>
          </ac:spMkLst>
        </pc:spChg>
        <pc:graphicFrameChg chg="mod modGraphic">
          <ac:chgData name="Gramegna, Dora" userId="98df7448-e504-46f7-a917-fa8411ff869f" providerId="ADAL" clId="{F7DF5CD5-01EF-4C0B-A13D-C83F3ADE71E7}" dt="2023-11-10T16:55:52.272" v="108"/>
          <ac:graphicFrameMkLst>
            <pc:docMk/>
            <pc:sldMk cId="3348124736" sldId="2147376339"/>
            <ac:graphicFrameMk id="63" creationId="{5871DB41-6FA9-4255-B3AD-AB96925F7F3D}"/>
          </ac:graphicFrameMkLst>
        </pc:graphicFrameChg>
        <pc:picChg chg="add mod">
          <ac:chgData name="Gramegna, Dora" userId="98df7448-e504-46f7-a917-fa8411ff869f" providerId="ADAL" clId="{F7DF5CD5-01EF-4C0B-A13D-C83F3ADE71E7}" dt="2023-11-10T16:57:20.547" v="272"/>
          <ac:picMkLst>
            <pc:docMk/>
            <pc:sldMk cId="3348124736" sldId="2147376339"/>
            <ac:picMk id="2" creationId="{DC1C1AB7-1C6F-BFB0-E156-0FA60CC63683}"/>
          </ac:picMkLst>
        </pc:picChg>
        <pc:picChg chg="add mod">
          <ac:chgData name="Gramegna, Dora" userId="98df7448-e504-46f7-a917-fa8411ff869f" providerId="ADAL" clId="{F7DF5CD5-01EF-4C0B-A13D-C83F3ADE71E7}" dt="2023-11-10T16:57:20.547" v="272"/>
          <ac:picMkLst>
            <pc:docMk/>
            <pc:sldMk cId="3348124736" sldId="2147376339"/>
            <ac:picMk id="3" creationId="{67A5206E-5F1B-6B4E-4BAB-3A303C3F8AA5}"/>
          </ac:picMkLst>
        </pc:picChg>
        <pc:picChg chg="add mod">
          <ac:chgData name="Gramegna, Dora" userId="98df7448-e504-46f7-a917-fa8411ff869f" providerId="ADAL" clId="{F7DF5CD5-01EF-4C0B-A13D-C83F3ADE71E7}" dt="2023-11-10T16:57:20.547" v="272"/>
          <ac:picMkLst>
            <pc:docMk/>
            <pc:sldMk cId="3348124736" sldId="2147376339"/>
            <ac:picMk id="5" creationId="{3E07DA90-AA2D-A59A-EE82-905B3FE3FDDA}"/>
          </ac:picMkLst>
        </pc:picChg>
        <pc:picChg chg="add mod">
          <ac:chgData name="Gramegna, Dora" userId="98df7448-e504-46f7-a917-fa8411ff869f" providerId="ADAL" clId="{F7DF5CD5-01EF-4C0B-A13D-C83F3ADE71E7}" dt="2023-11-10T16:57:20.547" v="272"/>
          <ac:picMkLst>
            <pc:docMk/>
            <pc:sldMk cId="3348124736" sldId="2147376339"/>
            <ac:picMk id="6" creationId="{5438C774-3674-4314-A78C-B74BCEB256E9}"/>
          </ac:picMkLst>
        </pc:picChg>
      </pc:sldChg>
      <pc:sldChg chg="addSp delSp modSp add mod">
        <pc:chgData name="Gramegna, Dora" userId="98df7448-e504-46f7-a917-fa8411ff869f" providerId="ADAL" clId="{F7DF5CD5-01EF-4C0B-A13D-C83F3ADE71E7}" dt="2023-11-10T17:01:43.398" v="362" actId="20577"/>
        <pc:sldMkLst>
          <pc:docMk/>
          <pc:sldMk cId="2331138127" sldId="2147376340"/>
        </pc:sldMkLst>
        <pc:spChg chg="mod">
          <ac:chgData name="Gramegna, Dora" userId="98df7448-e504-46f7-a917-fa8411ff869f" providerId="ADAL" clId="{F7DF5CD5-01EF-4C0B-A13D-C83F3ADE71E7}" dt="2023-11-10T17:01:43.398" v="362" actId="20577"/>
          <ac:spMkLst>
            <pc:docMk/>
            <pc:sldMk cId="2331138127" sldId="2147376340"/>
            <ac:spMk id="60" creationId="{4AB9F5AE-AC88-4207-A9C1-8003F714288E}"/>
          </ac:spMkLst>
        </pc:spChg>
        <pc:graphicFrameChg chg="mod modGraphic">
          <ac:chgData name="Gramegna, Dora" userId="98df7448-e504-46f7-a917-fa8411ff869f" providerId="ADAL" clId="{F7DF5CD5-01EF-4C0B-A13D-C83F3ADE71E7}" dt="2023-11-10T16:56:23.427" v="114"/>
          <ac:graphicFrameMkLst>
            <pc:docMk/>
            <pc:sldMk cId="2331138127" sldId="2147376340"/>
            <ac:graphicFrameMk id="63" creationId="{5871DB41-6FA9-4255-B3AD-AB96925F7F3D}"/>
          </ac:graphicFrameMkLst>
        </pc:graphicFrameChg>
        <pc:picChg chg="add del mod">
          <ac:chgData name="Gramegna, Dora" userId="98df7448-e504-46f7-a917-fa8411ff869f" providerId="ADAL" clId="{F7DF5CD5-01EF-4C0B-A13D-C83F3ADE71E7}" dt="2023-11-10T16:57:26.312" v="274" actId="478"/>
          <ac:picMkLst>
            <pc:docMk/>
            <pc:sldMk cId="2331138127" sldId="2147376340"/>
            <ac:picMk id="2" creationId="{AD19D5FE-EBCC-A921-AFD1-683E6AED56AB}"/>
          </ac:picMkLst>
        </pc:picChg>
        <pc:picChg chg="add del mod">
          <ac:chgData name="Gramegna, Dora" userId="98df7448-e504-46f7-a917-fa8411ff869f" providerId="ADAL" clId="{F7DF5CD5-01EF-4C0B-A13D-C83F3ADE71E7}" dt="2023-11-10T16:57:26.312" v="274" actId="478"/>
          <ac:picMkLst>
            <pc:docMk/>
            <pc:sldMk cId="2331138127" sldId="2147376340"/>
            <ac:picMk id="3" creationId="{EBBB4B68-3108-A137-CEA7-7179397602E9}"/>
          </ac:picMkLst>
        </pc:picChg>
        <pc:picChg chg="add del mod">
          <ac:chgData name="Gramegna, Dora" userId="98df7448-e504-46f7-a917-fa8411ff869f" providerId="ADAL" clId="{F7DF5CD5-01EF-4C0B-A13D-C83F3ADE71E7}" dt="2023-11-10T16:57:26.312" v="274" actId="478"/>
          <ac:picMkLst>
            <pc:docMk/>
            <pc:sldMk cId="2331138127" sldId="2147376340"/>
            <ac:picMk id="5" creationId="{372BF8F9-A0A8-1602-1E94-A72A75DAEC18}"/>
          </ac:picMkLst>
        </pc:picChg>
        <pc:picChg chg="add mod">
          <ac:chgData name="Gramegna, Dora" userId="98df7448-e504-46f7-a917-fa8411ff869f" providerId="ADAL" clId="{F7DF5CD5-01EF-4C0B-A13D-C83F3ADE71E7}" dt="2023-11-10T16:57:23.286" v="273"/>
          <ac:picMkLst>
            <pc:docMk/>
            <pc:sldMk cId="2331138127" sldId="2147376340"/>
            <ac:picMk id="6" creationId="{D6BBC412-99AA-3A77-D342-6EB4D96429A4}"/>
          </ac:picMkLst>
        </pc:picChg>
      </pc:sldChg>
    </pc:docChg>
  </pc:docChgLst>
  <pc:docChgLst>
    <pc:chgData name="Gramegna, Dora" userId="98df7448-e504-46f7-a917-fa8411ff869f" providerId="ADAL" clId="{C8A75C5E-1B55-47FC-A295-BF0BFDFE24CE}"/>
    <pc:docChg chg="custSel addSld delSld modSld sldOrd">
      <pc:chgData name="Gramegna, Dora" userId="98df7448-e504-46f7-a917-fa8411ff869f" providerId="ADAL" clId="{C8A75C5E-1B55-47FC-A295-BF0BFDFE24CE}" dt="2024-02-19T11:54:56.500" v="431" actId="20577"/>
      <pc:docMkLst>
        <pc:docMk/>
      </pc:docMkLst>
      <pc:sldChg chg="modSp mod">
        <pc:chgData name="Gramegna, Dora" userId="98df7448-e504-46f7-a917-fa8411ff869f" providerId="ADAL" clId="{C8A75C5E-1B55-47FC-A295-BF0BFDFE24CE}" dt="2024-02-16T16:02:02.502" v="9" actId="20577"/>
        <pc:sldMkLst>
          <pc:docMk/>
          <pc:sldMk cId="2895895184" sldId="1025"/>
        </pc:sldMkLst>
        <pc:spChg chg="mod">
          <ac:chgData name="Gramegna, Dora" userId="98df7448-e504-46f7-a917-fa8411ff869f" providerId="ADAL" clId="{C8A75C5E-1B55-47FC-A295-BF0BFDFE24CE}" dt="2024-02-16T16:02:02.502" v="9" actId="20577"/>
          <ac:spMkLst>
            <pc:docMk/>
            <pc:sldMk cId="2895895184" sldId="1025"/>
            <ac:spMk id="27" creationId="{00000000-0000-0000-0000-000000000000}"/>
          </ac:spMkLst>
        </pc:spChg>
      </pc:sldChg>
      <pc:sldChg chg="modSp mod">
        <pc:chgData name="Gramegna, Dora" userId="98df7448-e504-46f7-a917-fa8411ff869f" providerId="ADAL" clId="{C8A75C5E-1B55-47FC-A295-BF0BFDFE24CE}" dt="2024-02-16T16:02:08.521" v="15" actId="20577"/>
        <pc:sldMkLst>
          <pc:docMk/>
          <pc:sldMk cId="175698753" sldId="6287"/>
        </pc:sldMkLst>
        <pc:spChg chg="mod">
          <ac:chgData name="Gramegna, Dora" userId="98df7448-e504-46f7-a917-fa8411ff869f" providerId="ADAL" clId="{C8A75C5E-1B55-47FC-A295-BF0BFDFE24CE}" dt="2024-02-16T16:02:08.521" v="15" actId="20577"/>
          <ac:spMkLst>
            <pc:docMk/>
            <pc:sldMk cId="175698753" sldId="6287"/>
            <ac:spMk id="6" creationId="{67704B02-1321-45B3-84D6-364F5540BD44}"/>
          </ac:spMkLst>
        </pc:spChg>
      </pc:sldChg>
      <pc:sldChg chg="modSp mod">
        <pc:chgData name="Gramegna, Dora" userId="98df7448-e504-46f7-a917-fa8411ff869f" providerId="ADAL" clId="{C8A75C5E-1B55-47FC-A295-BF0BFDFE24CE}" dt="2024-02-16T16:03:00.569" v="27" actId="20577"/>
        <pc:sldMkLst>
          <pc:docMk/>
          <pc:sldMk cId="1351694066" sldId="2147376122"/>
        </pc:sldMkLst>
        <pc:spChg chg="mod">
          <ac:chgData name="Gramegna, Dora" userId="98df7448-e504-46f7-a917-fa8411ff869f" providerId="ADAL" clId="{C8A75C5E-1B55-47FC-A295-BF0BFDFE24CE}" dt="2024-02-16T16:03:00.569" v="27" actId="20577"/>
          <ac:spMkLst>
            <pc:docMk/>
            <pc:sldMk cId="1351694066" sldId="2147376122"/>
            <ac:spMk id="79" creationId="{C93ED37B-F7ED-4F18-A952-BE352C0991B6}"/>
          </ac:spMkLst>
        </pc:spChg>
      </pc:sldChg>
      <pc:sldChg chg="addSp modSp mod">
        <pc:chgData name="Gramegna, Dora" userId="98df7448-e504-46f7-a917-fa8411ff869f" providerId="ADAL" clId="{C8A75C5E-1B55-47FC-A295-BF0BFDFE24CE}" dt="2024-02-16T16:15:27.421" v="396"/>
        <pc:sldMkLst>
          <pc:docMk/>
          <pc:sldMk cId="1505039611" sldId="2147376144"/>
        </pc:sldMkLst>
        <pc:spChg chg="mod">
          <ac:chgData name="Gramegna, Dora" userId="98df7448-e504-46f7-a917-fa8411ff869f" providerId="ADAL" clId="{C8A75C5E-1B55-47FC-A295-BF0BFDFE24CE}" dt="2024-02-16T16:12:55.521" v="263" actId="20577"/>
          <ac:spMkLst>
            <pc:docMk/>
            <pc:sldMk cId="1505039611" sldId="2147376144"/>
            <ac:spMk id="48" creationId="{00000000-0000-0000-0000-000000000000}"/>
          </ac:spMkLst>
        </pc:spChg>
        <pc:graphicFrameChg chg="mod modGraphic">
          <ac:chgData name="Gramegna, Dora" userId="98df7448-e504-46f7-a917-fa8411ff869f" providerId="ADAL" clId="{C8A75C5E-1B55-47FC-A295-BF0BFDFE24CE}" dt="2024-02-16T16:15:27.421" v="396"/>
          <ac:graphicFrameMkLst>
            <pc:docMk/>
            <pc:sldMk cId="1505039611" sldId="2147376144"/>
            <ac:graphicFrameMk id="49" creationId="{0893CF04-810D-43AF-B5E0-4883DACE4BE6}"/>
          </ac:graphicFrameMkLst>
        </pc:graphicFrameChg>
        <pc:picChg chg="add mod">
          <ac:chgData name="Gramegna, Dora" userId="98df7448-e504-46f7-a917-fa8411ff869f" providerId="ADAL" clId="{C8A75C5E-1B55-47FC-A295-BF0BFDFE24CE}" dt="2024-02-16T16:14:37.717" v="349" actId="1035"/>
          <ac:picMkLst>
            <pc:docMk/>
            <pc:sldMk cId="1505039611" sldId="2147376144"/>
            <ac:picMk id="2" creationId="{6EC90EA0-E6A8-940F-062B-EDE3D53C010C}"/>
          </ac:picMkLst>
        </pc:picChg>
        <pc:picChg chg="add mod">
          <ac:chgData name="Gramegna, Dora" userId="98df7448-e504-46f7-a917-fa8411ff869f" providerId="ADAL" clId="{C8A75C5E-1B55-47FC-A295-BF0BFDFE24CE}" dt="2024-02-16T16:15:13.841" v="395" actId="1036"/>
          <ac:picMkLst>
            <pc:docMk/>
            <pc:sldMk cId="1505039611" sldId="2147376144"/>
            <ac:picMk id="3" creationId="{2F7A6B15-BB9F-E6F9-B99D-FD0E4C966D6B}"/>
          </ac:picMkLst>
        </pc:picChg>
      </pc:sldChg>
      <pc:sldChg chg="modSp mod">
        <pc:chgData name="Gramegna, Dora" userId="98df7448-e504-46f7-a917-fa8411ff869f" providerId="ADAL" clId="{C8A75C5E-1B55-47FC-A295-BF0BFDFE24CE}" dt="2024-02-19T11:54:56.500" v="431" actId="20577"/>
        <pc:sldMkLst>
          <pc:docMk/>
          <pc:sldMk cId="248077396" sldId="2147376182"/>
        </pc:sldMkLst>
        <pc:spChg chg="mod">
          <ac:chgData name="Gramegna, Dora" userId="98df7448-e504-46f7-a917-fa8411ff869f" providerId="ADAL" clId="{C8A75C5E-1B55-47FC-A295-BF0BFDFE24CE}" dt="2024-02-16T16:02:16.793" v="19" actId="20577"/>
          <ac:spMkLst>
            <pc:docMk/>
            <pc:sldMk cId="248077396" sldId="2147376182"/>
            <ac:spMk id="92" creationId="{D66CCBD0-5578-4365-AE6C-81B726825917}"/>
          </ac:spMkLst>
        </pc:spChg>
        <pc:graphicFrameChg chg="mod modGraphic">
          <ac:chgData name="Gramegna, Dora" userId="98df7448-e504-46f7-a917-fa8411ff869f" providerId="ADAL" clId="{C8A75C5E-1B55-47FC-A295-BF0BFDFE24CE}" dt="2024-02-19T11:54:56.500" v="431" actId="20577"/>
          <ac:graphicFrameMkLst>
            <pc:docMk/>
            <pc:sldMk cId="248077396" sldId="2147376182"/>
            <ac:graphicFrameMk id="8" creationId="{4B649EB1-EB4C-46D1-A20D-F27B6915A8E4}"/>
          </ac:graphicFrameMkLst>
        </pc:graphicFrameChg>
      </pc:sldChg>
      <pc:sldChg chg="modSp mod">
        <pc:chgData name="Gramegna, Dora" userId="98df7448-e504-46f7-a917-fa8411ff869f" providerId="ADAL" clId="{C8A75C5E-1B55-47FC-A295-BF0BFDFE24CE}" dt="2024-02-16T16:12:44.480" v="255" actId="20577"/>
        <pc:sldMkLst>
          <pc:docMk/>
          <pc:sldMk cId="3756522264" sldId="2147376223"/>
        </pc:sldMkLst>
        <pc:spChg chg="mod">
          <ac:chgData name="Gramegna, Dora" userId="98df7448-e504-46f7-a917-fa8411ff869f" providerId="ADAL" clId="{C8A75C5E-1B55-47FC-A295-BF0BFDFE24CE}" dt="2024-02-16T16:12:44.480" v="255" actId="20577"/>
          <ac:spMkLst>
            <pc:docMk/>
            <pc:sldMk cId="3756522264" sldId="2147376223"/>
            <ac:spMk id="48" creationId="{00000000-0000-0000-0000-000000000000}"/>
          </ac:spMkLst>
        </pc:spChg>
      </pc:sldChg>
      <pc:sldChg chg="modSp mod">
        <pc:chgData name="Gramegna, Dora" userId="98df7448-e504-46f7-a917-fa8411ff869f" providerId="ADAL" clId="{C8A75C5E-1B55-47FC-A295-BF0BFDFE24CE}" dt="2024-02-16T16:06:56.955" v="98"/>
        <pc:sldMkLst>
          <pc:docMk/>
          <pc:sldMk cId="3003136222" sldId="2147376229"/>
        </pc:sldMkLst>
        <pc:graphicFrameChg chg="mod modGraphic">
          <ac:chgData name="Gramegna, Dora" userId="98df7448-e504-46f7-a917-fa8411ff869f" providerId="ADAL" clId="{C8A75C5E-1B55-47FC-A295-BF0BFDFE24CE}" dt="2024-02-16T16:06:56.955" v="98"/>
          <ac:graphicFrameMkLst>
            <pc:docMk/>
            <pc:sldMk cId="3003136222" sldId="2147376229"/>
            <ac:graphicFrameMk id="5" creationId="{F97F5867-99D9-31BE-C24D-4B7C0CEA66AA}"/>
          </ac:graphicFrameMkLst>
        </pc:graphicFrameChg>
        <pc:picChg chg="mod">
          <ac:chgData name="Gramegna, Dora" userId="98df7448-e504-46f7-a917-fa8411ff869f" providerId="ADAL" clId="{C8A75C5E-1B55-47FC-A295-BF0BFDFE24CE}" dt="2024-02-16T16:06:12.054" v="95" actId="1036"/>
          <ac:picMkLst>
            <pc:docMk/>
            <pc:sldMk cId="3003136222" sldId="2147376229"/>
            <ac:picMk id="7" creationId="{FED4C777-5465-B9F4-CF60-B07EE0E30CC6}"/>
          </ac:picMkLst>
        </pc:picChg>
      </pc:sldChg>
      <pc:sldChg chg="modSp mod">
        <pc:chgData name="Gramegna, Dora" userId="98df7448-e504-46f7-a917-fa8411ff869f" providerId="ADAL" clId="{C8A75C5E-1B55-47FC-A295-BF0BFDFE24CE}" dt="2024-02-16T16:03:32.644" v="44" actId="20577"/>
        <pc:sldMkLst>
          <pc:docMk/>
          <pc:sldMk cId="955787810" sldId="2147376235"/>
        </pc:sldMkLst>
        <pc:spChg chg="mod">
          <ac:chgData name="Gramegna, Dora" userId="98df7448-e504-46f7-a917-fa8411ff869f" providerId="ADAL" clId="{C8A75C5E-1B55-47FC-A295-BF0BFDFE24CE}" dt="2024-02-16T16:03:32.644" v="44" actId="20577"/>
          <ac:spMkLst>
            <pc:docMk/>
            <pc:sldMk cId="955787810" sldId="2147376235"/>
            <ac:spMk id="60" creationId="{4AB9F5AE-AC88-4207-A9C1-8003F714288E}"/>
          </ac:spMkLst>
        </pc:spChg>
        <pc:graphicFrameChg chg="modGraphic">
          <ac:chgData name="Gramegna, Dora" userId="98df7448-e504-46f7-a917-fa8411ff869f" providerId="ADAL" clId="{C8A75C5E-1B55-47FC-A295-BF0BFDFE24CE}" dt="2024-02-16T16:03:13.918" v="29" actId="2165"/>
          <ac:graphicFrameMkLst>
            <pc:docMk/>
            <pc:sldMk cId="955787810" sldId="2147376235"/>
            <ac:graphicFrameMk id="63" creationId="{5871DB41-6FA9-4255-B3AD-AB96925F7F3D}"/>
          </ac:graphicFrameMkLst>
        </pc:graphicFrameChg>
      </pc:sldChg>
      <pc:sldChg chg="delSp mod">
        <pc:chgData name="Gramegna, Dora" userId="98df7448-e504-46f7-a917-fa8411ff869f" providerId="ADAL" clId="{C8A75C5E-1B55-47FC-A295-BF0BFDFE24CE}" dt="2024-02-16T16:03:04.003" v="28" actId="478"/>
        <pc:sldMkLst>
          <pc:docMk/>
          <pc:sldMk cId="4173324091" sldId="2147376286"/>
        </pc:sldMkLst>
        <pc:picChg chg="del">
          <ac:chgData name="Gramegna, Dora" userId="98df7448-e504-46f7-a917-fa8411ff869f" providerId="ADAL" clId="{C8A75C5E-1B55-47FC-A295-BF0BFDFE24CE}" dt="2024-02-16T16:03:04.003" v="28" actId="478"/>
          <ac:picMkLst>
            <pc:docMk/>
            <pc:sldMk cId="4173324091" sldId="2147376286"/>
            <ac:picMk id="7" creationId="{483966D3-D99F-756C-78FB-4A81F58F8C83}"/>
          </ac:picMkLst>
        </pc:picChg>
      </pc:sldChg>
      <pc:sldChg chg="del">
        <pc:chgData name="Gramegna, Dora" userId="98df7448-e504-46f7-a917-fa8411ff869f" providerId="ADAL" clId="{C8A75C5E-1B55-47FC-A295-BF0BFDFE24CE}" dt="2024-02-16T16:07:25.059" v="100" actId="47"/>
        <pc:sldMkLst>
          <pc:docMk/>
          <pc:sldMk cId="2538864551" sldId="2147376321"/>
        </pc:sldMkLst>
      </pc:sldChg>
      <pc:sldChg chg="modSp mod">
        <pc:chgData name="Gramegna, Dora" userId="98df7448-e504-46f7-a917-fa8411ff869f" providerId="ADAL" clId="{C8A75C5E-1B55-47FC-A295-BF0BFDFE24CE}" dt="2024-02-16T16:09:00.985" v="123" actId="20577"/>
        <pc:sldMkLst>
          <pc:docMk/>
          <pc:sldMk cId="2599756055" sldId="2147376337"/>
        </pc:sldMkLst>
        <pc:spChg chg="mod">
          <ac:chgData name="Gramegna, Dora" userId="98df7448-e504-46f7-a917-fa8411ff869f" providerId="ADAL" clId="{C8A75C5E-1B55-47FC-A295-BF0BFDFE24CE}" dt="2024-02-16T16:09:00.985" v="123" actId="20577"/>
          <ac:spMkLst>
            <pc:docMk/>
            <pc:sldMk cId="2599756055" sldId="2147376337"/>
            <ac:spMk id="60" creationId="{4AB9F5AE-AC88-4207-A9C1-8003F714288E}"/>
          </ac:spMkLst>
        </pc:spChg>
      </pc:sldChg>
      <pc:sldChg chg="modSp mod">
        <pc:chgData name="Gramegna, Dora" userId="98df7448-e504-46f7-a917-fa8411ff869f" providerId="ADAL" clId="{C8A75C5E-1B55-47FC-A295-BF0BFDFE24CE}" dt="2024-02-16T16:09:18.948" v="131" actId="20577"/>
        <pc:sldMkLst>
          <pc:docMk/>
          <pc:sldMk cId="1054115096" sldId="2147376338"/>
        </pc:sldMkLst>
        <pc:spChg chg="mod">
          <ac:chgData name="Gramegna, Dora" userId="98df7448-e504-46f7-a917-fa8411ff869f" providerId="ADAL" clId="{C8A75C5E-1B55-47FC-A295-BF0BFDFE24CE}" dt="2024-02-16T16:08:41.778" v="111" actId="20577"/>
          <ac:spMkLst>
            <pc:docMk/>
            <pc:sldMk cId="1054115096" sldId="2147376338"/>
            <ac:spMk id="60" creationId="{4AB9F5AE-AC88-4207-A9C1-8003F714288E}"/>
          </ac:spMkLst>
        </pc:spChg>
        <pc:graphicFrameChg chg="mod modGraphic">
          <ac:chgData name="Gramegna, Dora" userId="98df7448-e504-46f7-a917-fa8411ff869f" providerId="ADAL" clId="{C8A75C5E-1B55-47FC-A295-BF0BFDFE24CE}" dt="2024-02-16T16:09:18.948" v="131" actId="20577"/>
          <ac:graphicFrameMkLst>
            <pc:docMk/>
            <pc:sldMk cId="1054115096" sldId="2147376338"/>
            <ac:graphicFrameMk id="63" creationId="{5871DB41-6FA9-4255-B3AD-AB96925F7F3D}"/>
          </ac:graphicFrameMkLst>
        </pc:graphicFrameChg>
      </pc:sldChg>
      <pc:sldChg chg="modSp mod">
        <pc:chgData name="Gramegna, Dora" userId="98df7448-e504-46f7-a917-fa8411ff869f" providerId="ADAL" clId="{C8A75C5E-1B55-47FC-A295-BF0BFDFE24CE}" dt="2024-02-16T16:09:30.950" v="142" actId="20577"/>
        <pc:sldMkLst>
          <pc:docMk/>
          <pc:sldMk cId="3348124736" sldId="2147376339"/>
        </pc:sldMkLst>
        <pc:spChg chg="mod">
          <ac:chgData name="Gramegna, Dora" userId="98df7448-e504-46f7-a917-fa8411ff869f" providerId="ADAL" clId="{C8A75C5E-1B55-47FC-A295-BF0BFDFE24CE}" dt="2024-02-16T16:08:48.636" v="115" actId="20577"/>
          <ac:spMkLst>
            <pc:docMk/>
            <pc:sldMk cId="3348124736" sldId="2147376339"/>
            <ac:spMk id="60" creationId="{4AB9F5AE-AC88-4207-A9C1-8003F714288E}"/>
          </ac:spMkLst>
        </pc:spChg>
        <pc:graphicFrameChg chg="modGraphic">
          <ac:chgData name="Gramegna, Dora" userId="98df7448-e504-46f7-a917-fa8411ff869f" providerId="ADAL" clId="{C8A75C5E-1B55-47FC-A295-BF0BFDFE24CE}" dt="2024-02-16T16:09:30.950" v="142" actId="20577"/>
          <ac:graphicFrameMkLst>
            <pc:docMk/>
            <pc:sldMk cId="3348124736" sldId="2147376339"/>
            <ac:graphicFrameMk id="63" creationId="{5871DB41-6FA9-4255-B3AD-AB96925F7F3D}"/>
          </ac:graphicFrameMkLst>
        </pc:graphicFrameChg>
      </pc:sldChg>
      <pc:sldChg chg="modSp mod">
        <pc:chgData name="Gramegna, Dora" userId="98df7448-e504-46f7-a917-fa8411ff869f" providerId="ADAL" clId="{C8A75C5E-1B55-47FC-A295-BF0BFDFE24CE}" dt="2024-02-16T16:09:43.222" v="151" actId="20577"/>
        <pc:sldMkLst>
          <pc:docMk/>
          <pc:sldMk cId="2331138127" sldId="2147376340"/>
        </pc:sldMkLst>
        <pc:spChg chg="mod">
          <ac:chgData name="Gramegna, Dora" userId="98df7448-e504-46f7-a917-fa8411ff869f" providerId="ADAL" clId="{C8A75C5E-1B55-47FC-A295-BF0BFDFE24CE}" dt="2024-02-16T16:08:54.903" v="119" actId="20577"/>
          <ac:spMkLst>
            <pc:docMk/>
            <pc:sldMk cId="2331138127" sldId="2147376340"/>
            <ac:spMk id="60" creationId="{4AB9F5AE-AC88-4207-A9C1-8003F714288E}"/>
          </ac:spMkLst>
        </pc:spChg>
        <pc:graphicFrameChg chg="modGraphic">
          <ac:chgData name="Gramegna, Dora" userId="98df7448-e504-46f7-a917-fa8411ff869f" providerId="ADAL" clId="{C8A75C5E-1B55-47FC-A295-BF0BFDFE24CE}" dt="2024-02-16T16:09:43.222" v="151" actId="20577"/>
          <ac:graphicFrameMkLst>
            <pc:docMk/>
            <pc:sldMk cId="2331138127" sldId="2147376340"/>
            <ac:graphicFrameMk id="63" creationId="{5871DB41-6FA9-4255-B3AD-AB96925F7F3D}"/>
          </ac:graphicFrameMkLst>
        </pc:graphicFrameChg>
      </pc:sldChg>
      <pc:sldChg chg="del">
        <pc:chgData name="Gramegna, Dora" userId="98df7448-e504-46f7-a917-fa8411ff869f" providerId="ADAL" clId="{C8A75C5E-1B55-47FC-A295-BF0BFDFE24CE}" dt="2024-02-16T16:08:06.104" v="104" actId="47"/>
        <pc:sldMkLst>
          <pc:docMk/>
          <pc:sldMk cId="1443587824" sldId="2147376349"/>
        </pc:sldMkLst>
      </pc:sldChg>
      <pc:sldChg chg="modSp mod">
        <pc:chgData name="Gramegna, Dora" userId="98df7448-e504-46f7-a917-fa8411ff869f" providerId="ADAL" clId="{C8A75C5E-1B55-47FC-A295-BF0BFDFE24CE}" dt="2024-02-16T16:04:50.835" v="50" actId="20577"/>
        <pc:sldMkLst>
          <pc:docMk/>
          <pc:sldMk cId="2608844114" sldId="2147376350"/>
        </pc:sldMkLst>
        <pc:spChg chg="mod">
          <ac:chgData name="Gramegna, Dora" userId="98df7448-e504-46f7-a917-fa8411ff869f" providerId="ADAL" clId="{C8A75C5E-1B55-47FC-A295-BF0BFDFE24CE}" dt="2024-02-16T16:04:50.835" v="50" actId="20577"/>
          <ac:spMkLst>
            <pc:docMk/>
            <pc:sldMk cId="2608844114" sldId="2147376350"/>
            <ac:spMk id="60" creationId="{4AB9F5AE-AC88-4207-A9C1-8003F714288E}"/>
          </ac:spMkLst>
        </pc:spChg>
      </pc:sldChg>
      <pc:sldChg chg="delSp modSp mod">
        <pc:chgData name="Gramegna, Dora" userId="98df7448-e504-46f7-a917-fa8411ff869f" providerId="ADAL" clId="{C8A75C5E-1B55-47FC-A295-BF0BFDFE24CE}" dt="2024-02-16T16:04:46.404" v="48" actId="20577"/>
        <pc:sldMkLst>
          <pc:docMk/>
          <pc:sldMk cId="407032770" sldId="2147376351"/>
        </pc:sldMkLst>
        <pc:spChg chg="mod">
          <ac:chgData name="Gramegna, Dora" userId="98df7448-e504-46f7-a917-fa8411ff869f" providerId="ADAL" clId="{C8A75C5E-1B55-47FC-A295-BF0BFDFE24CE}" dt="2024-02-16T16:04:46.404" v="48" actId="20577"/>
          <ac:spMkLst>
            <pc:docMk/>
            <pc:sldMk cId="407032770" sldId="2147376351"/>
            <ac:spMk id="60" creationId="{4AB9F5AE-AC88-4207-A9C1-8003F714288E}"/>
          </ac:spMkLst>
        </pc:spChg>
        <pc:graphicFrameChg chg="mod">
          <ac:chgData name="Gramegna, Dora" userId="98df7448-e504-46f7-a917-fa8411ff869f" providerId="ADAL" clId="{C8A75C5E-1B55-47FC-A295-BF0BFDFE24CE}" dt="2024-02-16T16:04:14.766" v="45"/>
          <ac:graphicFrameMkLst>
            <pc:docMk/>
            <pc:sldMk cId="407032770" sldId="2147376351"/>
            <ac:graphicFrameMk id="38" creationId="{88223AB0-9471-4461-A066-5AC5D4CA27DB}"/>
          </ac:graphicFrameMkLst>
        </pc:graphicFrameChg>
        <pc:picChg chg="del">
          <ac:chgData name="Gramegna, Dora" userId="98df7448-e504-46f7-a917-fa8411ff869f" providerId="ADAL" clId="{C8A75C5E-1B55-47FC-A295-BF0BFDFE24CE}" dt="2024-02-16T16:04:17.725" v="46" actId="478"/>
          <ac:picMkLst>
            <pc:docMk/>
            <pc:sldMk cId="407032770" sldId="2147376351"/>
            <ac:picMk id="2" creationId="{EF7BFB28-0241-7B0E-FFBB-6A543F08DD27}"/>
          </ac:picMkLst>
        </pc:picChg>
        <pc:picChg chg="del">
          <ac:chgData name="Gramegna, Dora" userId="98df7448-e504-46f7-a917-fa8411ff869f" providerId="ADAL" clId="{C8A75C5E-1B55-47FC-A295-BF0BFDFE24CE}" dt="2024-02-16T16:04:17.725" v="46" actId="478"/>
          <ac:picMkLst>
            <pc:docMk/>
            <pc:sldMk cId="407032770" sldId="2147376351"/>
            <ac:picMk id="3" creationId="{9A2D76C7-C3FE-CAF6-9F71-C683C69F2B6B}"/>
          </ac:picMkLst>
        </pc:picChg>
      </pc:sldChg>
      <pc:sldChg chg="delSp modSp mod">
        <pc:chgData name="Gramegna, Dora" userId="98df7448-e504-46f7-a917-fa8411ff869f" providerId="ADAL" clId="{C8A75C5E-1B55-47FC-A295-BF0BFDFE24CE}" dt="2024-02-16T16:05:46.346" v="55"/>
        <pc:sldMkLst>
          <pc:docMk/>
          <pc:sldMk cId="3912180136" sldId="2147376352"/>
        </pc:sldMkLst>
        <pc:spChg chg="mod">
          <ac:chgData name="Gramegna, Dora" userId="98df7448-e504-46f7-a917-fa8411ff869f" providerId="ADAL" clId="{C8A75C5E-1B55-47FC-A295-BF0BFDFE24CE}" dt="2024-02-16T16:04:56.438" v="52" actId="20577"/>
          <ac:spMkLst>
            <pc:docMk/>
            <pc:sldMk cId="3912180136" sldId="2147376352"/>
            <ac:spMk id="60" creationId="{4AB9F5AE-AC88-4207-A9C1-8003F714288E}"/>
          </ac:spMkLst>
        </pc:spChg>
        <pc:graphicFrameChg chg="mod">
          <ac:chgData name="Gramegna, Dora" userId="98df7448-e504-46f7-a917-fa8411ff869f" providerId="ADAL" clId="{C8A75C5E-1B55-47FC-A295-BF0BFDFE24CE}" dt="2024-02-16T16:05:46.346" v="55"/>
          <ac:graphicFrameMkLst>
            <pc:docMk/>
            <pc:sldMk cId="3912180136" sldId="2147376352"/>
            <ac:graphicFrameMk id="38" creationId="{88223AB0-9471-4461-A066-5AC5D4CA27DB}"/>
          </ac:graphicFrameMkLst>
        </pc:graphicFrameChg>
        <pc:picChg chg="del">
          <ac:chgData name="Gramegna, Dora" userId="98df7448-e504-46f7-a917-fa8411ff869f" providerId="ADAL" clId="{C8A75C5E-1B55-47FC-A295-BF0BFDFE24CE}" dt="2024-02-16T16:05:29.612" v="54" actId="478"/>
          <ac:picMkLst>
            <pc:docMk/>
            <pc:sldMk cId="3912180136" sldId="2147376352"/>
            <ac:picMk id="2" creationId="{956AE3D4-6430-5852-8D29-062C53C49401}"/>
          </ac:picMkLst>
        </pc:picChg>
        <pc:picChg chg="del">
          <ac:chgData name="Gramegna, Dora" userId="98df7448-e504-46f7-a917-fa8411ff869f" providerId="ADAL" clId="{C8A75C5E-1B55-47FC-A295-BF0BFDFE24CE}" dt="2024-02-16T16:05:29.612" v="54" actId="478"/>
          <ac:picMkLst>
            <pc:docMk/>
            <pc:sldMk cId="3912180136" sldId="2147376352"/>
            <ac:picMk id="3" creationId="{DA06C745-CAA3-A292-34BC-95C59763076D}"/>
          </ac:picMkLst>
        </pc:picChg>
      </pc:sldChg>
      <pc:sldChg chg="modSp mod">
        <pc:chgData name="Gramegna, Dora" userId="98df7448-e504-46f7-a917-fa8411ff869f" providerId="ADAL" clId="{C8A75C5E-1B55-47FC-A295-BF0BFDFE24CE}" dt="2024-02-16T16:29:41.499" v="429" actId="20577"/>
        <pc:sldMkLst>
          <pc:docMk/>
          <pc:sldMk cId="1117648068" sldId="2147376356"/>
        </pc:sldMkLst>
        <pc:spChg chg="mod">
          <ac:chgData name="Gramegna, Dora" userId="98df7448-e504-46f7-a917-fa8411ff869f" providerId="ADAL" clId="{C8A75C5E-1B55-47FC-A295-BF0BFDFE24CE}" dt="2024-02-16T16:29:41.499" v="429" actId="20577"/>
          <ac:spMkLst>
            <pc:docMk/>
            <pc:sldMk cId="1117648068" sldId="2147376356"/>
            <ac:spMk id="21" creationId="{A41E4766-A00D-4143-B011-96DE9B30EB7E}"/>
          </ac:spMkLst>
        </pc:spChg>
        <pc:spChg chg="mod">
          <ac:chgData name="Gramegna, Dora" userId="98df7448-e504-46f7-a917-fa8411ff869f" providerId="ADAL" clId="{C8A75C5E-1B55-47FC-A295-BF0BFDFE24CE}" dt="2024-02-16T16:29:37.688" v="427" actId="20577"/>
          <ac:spMkLst>
            <pc:docMk/>
            <pc:sldMk cId="1117648068" sldId="2147376356"/>
            <ac:spMk id="73" creationId="{9AA16346-2C98-4B7C-B6B0-954EEECB1BEC}"/>
          </ac:spMkLst>
        </pc:spChg>
      </pc:sldChg>
      <pc:sldChg chg="modSp mod">
        <pc:chgData name="Gramegna, Dora" userId="98df7448-e504-46f7-a917-fa8411ff869f" providerId="ADAL" clId="{C8A75C5E-1B55-47FC-A295-BF0BFDFE24CE}" dt="2024-02-16T16:26:49.444" v="411" actId="20577"/>
        <pc:sldMkLst>
          <pc:docMk/>
          <pc:sldMk cId="1304256512" sldId="2147376359"/>
        </pc:sldMkLst>
        <pc:spChg chg="mod">
          <ac:chgData name="Gramegna, Dora" userId="98df7448-e504-46f7-a917-fa8411ff869f" providerId="ADAL" clId="{C8A75C5E-1B55-47FC-A295-BF0BFDFE24CE}" dt="2024-02-16T16:26:08.113" v="401" actId="20577"/>
          <ac:spMkLst>
            <pc:docMk/>
            <pc:sldMk cId="1304256512" sldId="2147376359"/>
            <ac:spMk id="73" creationId="{9AA16346-2C98-4B7C-B6B0-954EEECB1BEC}"/>
          </ac:spMkLst>
        </pc:spChg>
        <pc:spChg chg="mod">
          <ac:chgData name="Gramegna, Dora" userId="98df7448-e504-46f7-a917-fa8411ff869f" providerId="ADAL" clId="{C8A75C5E-1B55-47FC-A295-BF0BFDFE24CE}" dt="2024-02-16T16:26:20.738" v="405" actId="20577"/>
          <ac:spMkLst>
            <pc:docMk/>
            <pc:sldMk cId="1304256512" sldId="2147376359"/>
            <ac:spMk id="74" creationId="{47AF03C2-5227-4E6F-9A97-84CE1F9299B3}"/>
          </ac:spMkLst>
        </pc:spChg>
        <pc:spChg chg="mod">
          <ac:chgData name="Gramegna, Dora" userId="98df7448-e504-46f7-a917-fa8411ff869f" providerId="ADAL" clId="{C8A75C5E-1B55-47FC-A295-BF0BFDFE24CE}" dt="2024-02-16T16:26:49.444" v="411" actId="20577"/>
          <ac:spMkLst>
            <pc:docMk/>
            <pc:sldMk cId="1304256512" sldId="2147376359"/>
            <ac:spMk id="76" creationId="{1BC4A255-F82F-4494-B0D2-1D7D16BE4DFB}"/>
          </ac:spMkLst>
        </pc:spChg>
      </pc:sldChg>
      <pc:sldChg chg="del">
        <pc:chgData name="Gramegna, Dora" userId="98df7448-e504-46f7-a917-fa8411ff869f" providerId="ADAL" clId="{C8A75C5E-1B55-47FC-A295-BF0BFDFE24CE}" dt="2024-02-16T16:05:50.674" v="56" actId="47"/>
        <pc:sldMkLst>
          <pc:docMk/>
          <pc:sldMk cId="1584409255" sldId="2147376360"/>
        </pc:sldMkLst>
      </pc:sldChg>
      <pc:sldChg chg="del">
        <pc:chgData name="Gramegna, Dora" userId="98df7448-e504-46f7-a917-fa8411ff869f" providerId="ADAL" clId="{C8A75C5E-1B55-47FC-A295-BF0BFDFE24CE}" dt="2024-02-16T16:05:51.323" v="57" actId="47"/>
        <pc:sldMkLst>
          <pc:docMk/>
          <pc:sldMk cId="603535279" sldId="2147376361"/>
        </pc:sldMkLst>
      </pc:sldChg>
      <pc:sldChg chg="del">
        <pc:chgData name="Gramegna, Dora" userId="98df7448-e504-46f7-a917-fa8411ff869f" providerId="ADAL" clId="{C8A75C5E-1B55-47FC-A295-BF0BFDFE24CE}" dt="2024-02-16T16:05:52.151" v="58" actId="47"/>
        <pc:sldMkLst>
          <pc:docMk/>
          <pc:sldMk cId="388254414" sldId="2147376362"/>
        </pc:sldMkLst>
      </pc:sldChg>
      <pc:sldChg chg="modSp mod">
        <pc:chgData name="Gramegna, Dora" userId="98df7448-e504-46f7-a917-fa8411ff869f" providerId="ADAL" clId="{C8A75C5E-1B55-47FC-A295-BF0BFDFE24CE}" dt="2024-02-16T16:28:35.905" v="423" actId="20577"/>
        <pc:sldMkLst>
          <pc:docMk/>
          <pc:sldMk cId="4253871893" sldId="2147376363"/>
        </pc:sldMkLst>
        <pc:spChg chg="mod">
          <ac:chgData name="Gramegna, Dora" userId="98df7448-e504-46f7-a917-fa8411ff869f" providerId="ADAL" clId="{C8A75C5E-1B55-47FC-A295-BF0BFDFE24CE}" dt="2024-02-16T16:28:19.400" v="417" actId="20577"/>
          <ac:spMkLst>
            <pc:docMk/>
            <pc:sldMk cId="4253871893" sldId="2147376363"/>
            <ac:spMk id="73" creationId="{9AA16346-2C98-4B7C-B6B0-954EEECB1BEC}"/>
          </ac:spMkLst>
        </pc:spChg>
        <pc:spChg chg="mod">
          <ac:chgData name="Gramegna, Dora" userId="98df7448-e504-46f7-a917-fa8411ff869f" providerId="ADAL" clId="{C8A75C5E-1B55-47FC-A295-BF0BFDFE24CE}" dt="2024-02-16T16:28:35.905" v="423" actId="20577"/>
          <ac:spMkLst>
            <pc:docMk/>
            <pc:sldMk cId="4253871893" sldId="2147376363"/>
            <ac:spMk id="74" creationId="{47AF03C2-5227-4E6F-9A97-84CE1F9299B3}"/>
          </ac:spMkLst>
        </pc:spChg>
      </pc:sldChg>
      <pc:sldChg chg="addSp modSp add mod ord">
        <pc:chgData name="Gramegna, Dora" userId="98df7448-e504-46f7-a917-fa8411ff869f" providerId="ADAL" clId="{C8A75C5E-1B55-47FC-A295-BF0BFDFE24CE}" dt="2024-02-16T16:12:19.414" v="252" actId="1036"/>
        <pc:sldMkLst>
          <pc:docMk/>
          <pc:sldMk cId="2306594577" sldId="2147376364"/>
        </pc:sldMkLst>
        <pc:spChg chg="mod">
          <ac:chgData name="Gramegna, Dora" userId="98df7448-e504-46f7-a917-fa8411ff869f" providerId="ADAL" clId="{C8A75C5E-1B55-47FC-A295-BF0BFDFE24CE}" dt="2024-02-16T16:03:24.651" v="36" actId="20577"/>
          <ac:spMkLst>
            <pc:docMk/>
            <pc:sldMk cId="2306594577" sldId="2147376364"/>
            <ac:spMk id="60" creationId="{4AB9F5AE-AC88-4207-A9C1-8003F714288E}"/>
          </ac:spMkLst>
        </pc:spChg>
        <pc:graphicFrameChg chg="mod modGraphic">
          <ac:chgData name="Gramegna, Dora" userId="98df7448-e504-46f7-a917-fa8411ff869f" providerId="ADAL" clId="{C8A75C5E-1B55-47FC-A295-BF0BFDFE24CE}" dt="2024-02-16T16:11:22.851" v="165" actId="14734"/>
          <ac:graphicFrameMkLst>
            <pc:docMk/>
            <pc:sldMk cId="2306594577" sldId="2147376364"/>
            <ac:graphicFrameMk id="63" creationId="{5871DB41-6FA9-4255-B3AD-AB96925F7F3D}"/>
          </ac:graphicFrameMkLst>
        </pc:graphicFrameChg>
        <pc:picChg chg="add mod">
          <ac:chgData name="Gramegna, Dora" userId="98df7448-e504-46f7-a917-fa8411ff869f" providerId="ADAL" clId="{C8A75C5E-1B55-47FC-A295-BF0BFDFE24CE}" dt="2024-02-16T16:12:19.414" v="252" actId="1036"/>
          <ac:picMkLst>
            <pc:docMk/>
            <pc:sldMk cId="2306594577" sldId="2147376364"/>
            <ac:picMk id="2" creationId="{097BDDAB-FCA6-4C7E-6C1D-44858211C89E}"/>
          </ac:picMkLst>
        </pc:picChg>
        <pc:picChg chg="add mod">
          <ac:chgData name="Gramegna, Dora" userId="98df7448-e504-46f7-a917-fa8411ff869f" providerId="ADAL" clId="{C8A75C5E-1B55-47FC-A295-BF0BFDFE24CE}" dt="2024-02-16T16:12:12.906" v="242" actId="12788"/>
          <ac:picMkLst>
            <pc:docMk/>
            <pc:sldMk cId="2306594577" sldId="2147376364"/>
            <ac:picMk id="3" creationId="{8AC77B12-0B0D-BB7B-60C9-6EC216246B43}"/>
          </ac:picMkLst>
        </pc:picChg>
        <pc:picChg chg="add mod">
          <ac:chgData name="Gramegna, Dora" userId="98df7448-e504-46f7-a917-fa8411ff869f" providerId="ADAL" clId="{C8A75C5E-1B55-47FC-A295-BF0BFDFE24CE}" dt="2024-02-16T16:12:12.906" v="242" actId="12788"/>
          <ac:picMkLst>
            <pc:docMk/>
            <pc:sldMk cId="2306594577" sldId="2147376364"/>
            <ac:picMk id="5" creationId="{D3D75DA0-3E41-CDEF-3C35-57EC3493FB66}"/>
          </ac:picMkLst>
        </pc:picChg>
      </pc:sldChg>
      <pc:sldChg chg="addSp modSp add mod">
        <pc:chgData name="Gramegna, Dora" userId="98df7448-e504-46f7-a917-fa8411ff869f" providerId="ADAL" clId="{C8A75C5E-1B55-47FC-A295-BF0BFDFE24CE}" dt="2024-02-16T16:14:26.216" v="333"/>
        <pc:sldMkLst>
          <pc:docMk/>
          <pc:sldMk cId="2584576761" sldId="2147376365"/>
        </pc:sldMkLst>
        <pc:spChg chg="mod">
          <ac:chgData name="Gramegna, Dora" userId="98df7448-e504-46f7-a917-fa8411ff869f" providerId="ADAL" clId="{C8A75C5E-1B55-47FC-A295-BF0BFDFE24CE}" dt="2024-02-16T16:12:50.339" v="259" actId="20577"/>
          <ac:spMkLst>
            <pc:docMk/>
            <pc:sldMk cId="2584576761" sldId="2147376365"/>
            <ac:spMk id="48" creationId="{00000000-0000-0000-0000-000000000000}"/>
          </ac:spMkLst>
        </pc:spChg>
        <pc:graphicFrameChg chg="mod modGraphic">
          <ac:chgData name="Gramegna, Dora" userId="98df7448-e504-46f7-a917-fa8411ff869f" providerId="ADAL" clId="{C8A75C5E-1B55-47FC-A295-BF0BFDFE24CE}" dt="2024-02-16T16:14:26.216" v="333"/>
          <ac:graphicFrameMkLst>
            <pc:docMk/>
            <pc:sldMk cId="2584576761" sldId="2147376365"/>
            <ac:graphicFrameMk id="105" creationId="{97ECE748-5C2B-4FBB-A657-D94731BB9576}"/>
          </ac:graphicFrameMkLst>
        </pc:graphicFrameChg>
        <pc:picChg chg="add mod">
          <ac:chgData name="Gramegna, Dora" userId="98df7448-e504-46f7-a917-fa8411ff869f" providerId="ADAL" clId="{C8A75C5E-1B55-47FC-A295-BF0BFDFE24CE}" dt="2024-02-16T16:13:59.806" v="270"/>
          <ac:picMkLst>
            <pc:docMk/>
            <pc:sldMk cId="2584576761" sldId="2147376365"/>
            <ac:picMk id="7" creationId="{F86787E8-9D51-6C19-BD06-49DCC28AE58A}"/>
          </ac:picMkLst>
        </pc:picChg>
        <pc:picChg chg="add mod">
          <ac:chgData name="Gramegna, Dora" userId="98df7448-e504-46f7-a917-fa8411ff869f" providerId="ADAL" clId="{C8A75C5E-1B55-47FC-A295-BF0BFDFE24CE}" dt="2024-02-16T16:14:10.154" v="332" actId="1035"/>
          <ac:picMkLst>
            <pc:docMk/>
            <pc:sldMk cId="2584576761" sldId="2147376365"/>
            <ac:picMk id="8" creationId="{8089DDED-DA56-7B97-7E72-1DF7E1AB43E0}"/>
          </ac:picMkLst>
        </pc:picChg>
      </pc:sldChg>
    </pc:docChg>
  </pc:docChgLst>
  <pc:docChgLst>
    <pc:chgData name="Gramegna, Dora" userId="98df7448-e504-46f7-a917-fa8411ff869f" providerId="ADAL" clId="{4E9C3223-1035-4657-8AAA-C36243AF7A08}"/>
    <pc:docChg chg="undo custSel addSld delSld modSld">
      <pc:chgData name="Gramegna, Dora" userId="98df7448-e504-46f7-a917-fa8411ff869f" providerId="ADAL" clId="{4E9C3223-1035-4657-8AAA-C36243AF7A08}" dt="2023-11-28T13:54:31.725" v="414" actId="20577"/>
      <pc:docMkLst>
        <pc:docMk/>
      </pc:docMkLst>
      <pc:sldChg chg="modSp mod">
        <pc:chgData name="Gramegna, Dora" userId="98df7448-e504-46f7-a917-fa8411ff869f" providerId="ADAL" clId="{4E9C3223-1035-4657-8AAA-C36243AF7A08}" dt="2023-11-24T18:01:47.913" v="3" actId="20577"/>
        <pc:sldMkLst>
          <pc:docMk/>
          <pc:sldMk cId="2895895184" sldId="1025"/>
        </pc:sldMkLst>
        <pc:spChg chg="mod">
          <ac:chgData name="Gramegna, Dora" userId="98df7448-e504-46f7-a917-fa8411ff869f" providerId="ADAL" clId="{4E9C3223-1035-4657-8AAA-C36243AF7A08}" dt="2023-11-24T18:01:47.913" v="3" actId="20577"/>
          <ac:spMkLst>
            <pc:docMk/>
            <pc:sldMk cId="2895895184" sldId="1025"/>
            <ac:spMk id="27" creationId="{00000000-0000-0000-0000-000000000000}"/>
          </ac:spMkLst>
        </pc:spChg>
      </pc:sldChg>
      <pc:sldChg chg="modSp mod">
        <pc:chgData name="Gramegna, Dora" userId="98df7448-e504-46f7-a917-fa8411ff869f" providerId="ADAL" clId="{4E9C3223-1035-4657-8AAA-C36243AF7A08}" dt="2023-11-24T18:01:55.582" v="8" actId="20577"/>
        <pc:sldMkLst>
          <pc:docMk/>
          <pc:sldMk cId="175698753" sldId="6287"/>
        </pc:sldMkLst>
        <pc:spChg chg="mod">
          <ac:chgData name="Gramegna, Dora" userId="98df7448-e504-46f7-a917-fa8411ff869f" providerId="ADAL" clId="{4E9C3223-1035-4657-8AAA-C36243AF7A08}" dt="2023-11-24T18:01:55.582" v="8" actId="20577"/>
          <ac:spMkLst>
            <pc:docMk/>
            <pc:sldMk cId="175698753" sldId="6287"/>
            <ac:spMk id="6" creationId="{67704B02-1321-45B3-84D6-364F5540BD44}"/>
          </ac:spMkLst>
        </pc:spChg>
      </pc:sldChg>
      <pc:sldChg chg="addSp modSp mod">
        <pc:chgData name="Gramegna, Dora" userId="98df7448-e504-46f7-a917-fa8411ff869f" providerId="ADAL" clId="{4E9C3223-1035-4657-8AAA-C36243AF7A08}" dt="2023-11-28T11:37:35.501" v="207" actId="20577"/>
        <pc:sldMkLst>
          <pc:docMk/>
          <pc:sldMk cId="1505039611" sldId="2147376144"/>
        </pc:sldMkLst>
        <pc:spChg chg="mod">
          <ac:chgData name="Gramegna, Dora" userId="98df7448-e504-46f7-a917-fa8411ff869f" providerId="ADAL" clId="{4E9C3223-1035-4657-8AAA-C36243AF7A08}" dt="2023-11-28T11:37:35.501" v="207" actId="20577"/>
          <ac:spMkLst>
            <pc:docMk/>
            <pc:sldMk cId="1505039611" sldId="2147376144"/>
            <ac:spMk id="48" creationId="{00000000-0000-0000-0000-000000000000}"/>
          </ac:spMkLst>
        </pc:spChg>
        <pc:graphicFrameChg chg="mod modGraphic">
          <ac:chgData name="Gramegna, Dora" userId="98df7448-e504-46f7-a917-fa8411ff869f" providerId="ADAL" clId="{4E9C3223-1035-4657-8AAA-C36243AF7A08}" dt="2023-11-28T11:36:07.732" v="93" actId="20577"/>
          <ac:graphicFrameMkLst>
            <pc:docMk/>
            <pc:sldMk cId="1505039611" sldId="2147376144"/>
            <ac:graphicFrameMk id="49" creationId="{0893CF04-810D-43AF-B5E0-4883DACE4BE6}"/>
          </ac:graphicFrameMkLst>
        </pc:graphicFrameChg>
        <pc:picChg chg="add mod">
          <ac:chgData name="Gramegna, Dora" userId="98df7448-e504-46f7-a917-fa8411ff869f" providerId="ADAL" clId="{4E9C3223-1035-4657-8AAA-C36243AF7A08}" dt="2023-11-28T11:36:21.454" v="129" actId="1036"/>
          <ac:picMkLst>
            <pc:docMk/>
            <pc:sldMk cId="1505039611" sldId="2147376144"/>
            <ac:picMk id="2" creationId="{278F23B5-2297-8340-EFB9-688440DFF778}"/>
          </ac:picMkLst>
        </pc:picChg>
        <pc:picChg chg="add mod">
          <ac:chgData name="Gramegna, Dora" userId="98df7448-e504-46f7-a917-fa8411ff869f" providerId="ADAL" clId="{4E9C3223-1035-4657-8AAA-C36243AF7A08}" dt="2023-11-28T11:36:27.781" v="182" actId="1036"/>
          <ac:picMkLst>
            <pc:docMk/>
            <pc:sldMk cId="1505039611" sldId="2147376144"/>
            <ac:picMk id="3" creationId="{07FF2104-0DA0-F14F-14EB-74FE9B15D342}"/>
          </ac:picMkLst>
        </pc:picChg>
      </pc:sldChg>
      <pc:sldChg chg="modSp mod">
        <pc:chgData name="Gramegna, Dora" userId="98df7448-e504-46f7-a917-fa8411ff869f" providerId="ADAL" clId="{4E9C3223-1035-4657-8AAA-C36243AF7A08}" dt="2023-11-24T18:03:02.532" v="17"/>
        <pc:sldMkLst>
          <pc:docMk/>
          <pc:sldMk cId="248077396" sldId="2147376182"/>
        </pc:sldMkLst>
        <pc:spChg chg="mod">
          <ac:chgData name="Gramegna, Dora" userId="98df7448-e504-46f7-a917-fa8411ff869f" providerId="ADAL" clId="{4E9C3223-1035-4657-8AAA-C36243AF7A08}" dt="2023-11-24T18:01:59.876" v="12" actId="20577"/>
          <ac:spMkLst>
            <pc:docMk/>
            <pc:sldMk cId="248077396" sldId="2147376182"/>
            <ac:spMk id="92" creationId="{D66CCBD0-5578-4365-AE6C-81B726825917}"/>
          </ac:spMkLst>
        </pc:spChg>
        <pc:graphicFrameChg chg="mod modGraphic">
          <ac:chgData name="Gramegna, Dora" userId="98df7448-e504-46f7-a917-fa8411ff869f" providerId="ADAL" clId="{4E9C3223-1035-4657-8AAA-C36243AF7A08}" dt="2023-11-24T18:03:02.532" v="17"/>
          <ac:graphicFrameMkLst>
            <pc:docMk/>
            <pc:sldMk cId="248077396" sldId="2147376182"/>
            <ac:graphicFrameMk id="8" creationId="{4B649EB1-EB4C-46D1-A20D-F27B6915A8E4}"/>
          </ac:graphicFrameMkLst>
        </pc:graphicFrameChg>
      </pc:sldChg>
      <pc:sldChg chg="addSp modSp mod">
        <pc:chgData name="Gramegna, Dora" userId="98df7448-e504-46f7-a917-fa8411ff869f" providerId="ADAL" clId="{4E9C3223-1035-4657-8AAA-C36243AF7A08}" dt="2023-11-28T11:48:00.487" v="404" actId="1035"/>
        <pc:sldMkLst>
          <pc:docMk/>
          <pc:sldMk cId="797826147" sldId="2147376216"/>
        </pc:sldMkLst>
        <pc:graphicFrameChg chg="mod modGraphic">
          <ac:chgData name="Gramegna, Dora" userId="98df7448-e504-46f7-a917-fa8411ff869f" providerId="ADAL" clId="{4E9C3223-1035-4657-8AAA-C36243AF7A08}" dt="2023-11-28T11:47:41.740" v="359" actId="20577"/>
          <ac:graphicFrameMkLst>
            <pc:docMk/>
            <pc:sldMk cId="797826147" sldId="2147376216"/>
            <ac:graphicFrameMk id="44" creationId="{1C23B9AE-5696-4B83-BA14-1A8C29F8574D}"/>
          </ac:graphicFrameMkLst>
        </pc:graphicFrameChg>
        <pc:picChg chg="add mod">
          <ac:chgData name="Gramegna, Dora" userId="98df7448-e504-46f7-a917-fa8411ff869f" providerId="ADAL" clId="{4E9C3223-1035-4657-8AAA-C36243AF7A08}" dt="2023-11-28T11:48:00.487" v="404" actId="1035"/>
          <ac:picMkLst>
            <pc:docMk/>
            <pc:sldMk cId="797826147" sldId="2147376216"/>
            <ac:picMk id="2" creationId="{A66AC2A5-2E65-1B1B-E788-945521B11C9B}"/>
          </ac:picMkLst>
        </pc:picChg>
      </pc:sldChg>
      <pc:sldChg chg="modSp mod">
        <pc:chgData name="Gramegna, Dora" userId="98df7448-e504-46f7-a917-fa8411ff869f" providerId="ADAL" clId="{4E9C3223-1035-4657-8AAA-C36243AF7A08}" dt="2023-11-28T11:37:22.190" v="199" actId="20577"/>
        <pc:sldMkLst>
          <pc:docMk/>
          <pc:sldMk cId="3756522264" sldId="2147376223"/>
        </pc:sldMkLst>
        <pc:spChg chg="mod">
          <ac:chgData name="Gramegna, Dora" userId="98df7448-e504-46f7-a917-fa8411ff869f" providerId="ADAL" clId="{4E9C3223-1035-4657-8AAA-C36243AF7A08}" dt="2023-11-28T11:37:22.190" v="199" actId="20577"/>
          <ac:spMkLst>
            <pc:docMk/>
            <pc:sldMk cId="3756522264" sldId="2147376223"/>
            <ac:spMk id="48" creationId="{00000000-0000-0000-0000-000000000000}"/>
          </ac:spMkLst>
        </pc:spChg>
      </pc:sldChg>
      <pc:sldChg chg="delSp mod">
        <pc:chgData name="Gramegna, Dora" userId="98df7448-e504-46f7-a917-fa8411ff869f" providerId="ADAL" clId="{4E9C3223-1035-4657-8AAA-C36243AF7A08}" dt="2023-11-28T11:46:28.732" v="345" actId="478"/>
        <pc:sldMkLst>
          <pc:docMk/>
          <pc:sldMk cId="3003136222" sldId="2147376229"/>
        </pc:sldMkLst>
        <pc:picChg chg="del">
          <ac:chgData name="Gramegna, Dora" userId="98df7448-e504-46f7-a917-fa8411ff869f" providerId="ADAL" clId="{4E9C3223-1035-4657-8AAA-C36243AF7A08}" dt="2023-11-28T11:46:28.732" v="345" actId="478"/>
          <ac:picMkLst>
            <pc:docMk/>
            <pc:sldMk cId="3003136222" sldId="2147376229"/>
            <ac:picMk id="7" creationId="{DBCE6063-E898-06E8-B681-0D3DB2E46B4B}"/>
          </ac:picMkLst>
        </pc:picChg>
      </pc:sldChg>
      <pc:sldChg chg="del">
        <pc:chgData name="Gramegna, Dora" userId="98df7448-e504-46f7-a917-fa8411ff869f" providerId="ADAL" clId="{4E9C3223-1035-4657-8AAA-C36243AF7A08}" dt="2023-11-28T11:46:34.388" v="346" actId="47"/>
        <pc:sldMkLst>
          <pc:docMk/>
          <pc:sldMk cId="1342637033" sldId="2147376281"/>
        </pc:sldMkLst>
      </pc:sldChg>
      <pc:sldChg chg="del">
        <pc:chgData name="Gramegna, Dora" userId="98df7448-e504-46f7-a917-fa8411ff869f" providerId="ADAL" clId="{4E9C3223-1035-4657-8AAA-C36243AF7A08}" dt="2023-11-24T18:04:10.851" v="19" actId="47"/>
        <pc:sldMkLst>
          <pc:docMk/>
          <pc:sldMk cId="1988132440" sldId="2147376300"/>
        </pc:sldMkLst>
      </pc:sldChg>
      <pc:sldChg chg="modSp mod">
        <pc:chgData name="Gramegna, Dora" userId="98df7448-e504-46f7-a917-fa8411ff869f" providerId="ADAL" clId="{4E9C3223-1035-4657-8AAA-C36243AF7A08}" dt="2023-11-28T11:47:01.067" v="355" actId="20577"/>
        <pc:sldMkLst>
          <pc:docMk/>
          <pc:sldMk cId="3769055744" sldId="2147376310"/>
        </pc:sldMkLst>
        <pc:spChg chg="mod">
          <ac:chgData name="Gramegna, Dora" userId="98df7448-e504-46f7-a917-fa8411ff869f" providerId="ADAL" clId="{4E9C3223-1035-4657-8AAA-C36243AF7A08}" dt="2023-11-28T11:47:01.067" v="355" actId="20577"/>
          <ac:spMkLst>
            <pc:docMk/>
            <pc:sldMk cId="3769055744" sldId="2147376310"/>
            <ac:spMk id="60" creationId="{4AB9F5AE-AC88-4207-A9C1-8003F714288E}"/>
          </ac:spMkLst>
        </pc:spChg>
      </pc:sldChg>
      <pc:sldChg chg="modSp mod">
        <pc:chgData name="Gramegna, Dora" userId="98df7448-e504-46f7-a917-fa8411ff869f" providerId="ADAL" clId="{4E9C3223-1035-4657-8AAA-C36243AF7A08}" dt="2023-11-28T11:46:54.696" v="351" actId="20577"/>
        <pc:sldMkLst>
          <pc:docMk/>
          <pc:sldMk cId="2933280311" sldId="2147376315"/>
        </pc:sldMkLst>
        <pc:spChg chg="mod">
          <ac:chgData name="Gramegna, Dora" userId="98df7448-e504-46f7-a917-fa8411ff869f" providerId="ADAL" clId="{4E9C3223-1035-4657-8AAA-C36243AF7A08}" dt="2023-11-28T11:46:54.696" v="351" actId="20577"/>
          <ac:spMkLst>
            <pc:docMk/>
            <pc:sldMk cId="2933280311" sldId="2147376315"/>
            <ac:spMk id="60" creationId="{4AB9F5AE-AC88-4207-A9C1-8003F714288E}"/>
          </ac:spMkLst>
        </pc:spChg>
      </pc:sldChg>
      <pc:sldChg chg="delSp modSp mod">
        <pc:chgData name="Gramegna, Dora" userId="98df7448-e504-46f7-a917-fa8411ff869f" providerId="ADAL" clId="{4E9C3223-1035-4657-8AAA-C36243AF7A08}" dt="2023-11-28T11:46:12.831" v="344" actId="20577"/>
        <pc:sldMkLst>
          <pc:docMk/>
          <pc:sldMk cId="2538864551" sldId="2147376321"/>
        </pc:sldMkLst>
        <pc:spChg chg="mod">
          <ac:chgData name="Gramegna, Dora" userId="98df7448-e504-46f7-a917-fa8411ff869f" providerId="ADAL" clId="{4E9C3223-1035-4657-8AAA-C36243AF7A08}" dt="2023-11-28T11:46:12.831" v="344" actId="20577"/>
          <ac:spMkLst>
            <pc:docMk/>
            <pc:sldMk cId="2538864551" sldId="2147376321"/>
            <ac:spMk id="60" creationId="{4AB9F5AE-AC88-4207-A9C1-8003F714288E}"/>
          </ac:spMkLst>
        </pc:spChg>
        <pc:picChg chg="del">
          <ac:chgData name="Gramegna, Dora" userId="98df7448-e504-46f7-a917-fa8411ff869f" providerId="ADAL" clId="{4E9C3223-1035-4657-8AAA-C36243AF7A08}" dt="2023-11-28T11:37:56.258" v="212" actId="478"/>
          <ac:picMkLst>
            <pc:docMk/>
            <pc:sldMk cId="2538864551" sldId="2147376321"/>
            <ac:picMk id="2" creationId="{6AE26406-7D04-9CE2-07D1-B62999E1C88A}"/>
          </ac:picMkLst>
        </pc:picChg>
        <pc:picChg chg="del">
          <ac:chgData name="Gramegna, Dora" userId="98df7448-e504-46f7-a917-fa8411ff869f" providerId="ADAL" clId="{4E9C3223-1035-4657-8AAA-C36243AF7A08}" dt="2023-11-28T11:37:56.258" v="212" actId="478"/>
          <ac:picMkLst>
            <pc:docMk/>
            <pc:sldMk cId="2538864551" sldId="2147376321"/>
            <ac:picMk id="3" creationId="{ADE0AB3F-B8C8-3803-2358-DD244960DC76}"/>
          </ac:picMkLst>
        </pc:picChg>
        <pc:picChg chg="del">
          <ac:chgData name="Gramegna, Dora" userId="98df7448-e504-46f7-a917-fa8411ff869f" providerId="ADAL" clId="{4E9C3223-1035-4657-8AAA-C36243AF7A08}" dt="2023-11-28T11:37:56.258" v="212" actId="478"/>
          <ac:picMkLst>
            <pc:docMk/>
            <pc:sldMk cId="2538864551" sldId="2147376321"/>
            <ac:picMk id="5" creationId="{FB1218CA-864B-BD56-5270-DA4B2BA0E1B7}"/>
          </ac:picMkLst>
        </pc:picChg>
        <pc:picChg chg="del">
          <ac:chgData name="Gramegna, Dora" userId="98df7448-e504-46f7-a917-fa8411ff869f" providerId="ADAL" clId="{4E9C3223-1035-4657-8AAA-C36243AF7A08}" dt="2023-11-28T11:37:56.258" v="212" actId="478"/>
          <ac:picMkLst>
            <pc:docMk/>
            <pc:sldMk cId="2538864551" sldId="2147376321"/>
            <ac:picMk id="6" creationId="{B88502A9-E772-E5E8-D4A9-DB04A3BE1FBC}"/>
          </ac:picMkLst>
        </pc:picChg>
      </pc:sldChg>
      <pc:sldChg chg="del">
        <pc:chgData name="Gramegna, Dora" userId="98df7448-e504-46f7-a917-fa8411ff869f" providerId="ADAL" clId="{4E9C3223-1035-4657-8AAA-C36243AF7A08}" dt="2023-11-28T11:46:47.774" v="349" actId="47"/>
        <pc:sldMkLst>
          <pc:docMk/>
          <pc:sldMk cId="2375895111" sldId="2147376329"/>
        </pc:sldMkLst>
      </pc:sldChg>
      <pc:sldChg chg="addSp modSp mod">
        <pc:chgData name="Gramegna, Dora" userId="98df7448-e504-46f7-a917-fa8411ff869f" providerId="ADAL" clId="{4E9C3223-1035-4657-8AAA-C36243AF7A08}" dt="2023-11-28T13:54:31.725" v="414" actId="20577"/>
        <pc:sldMkLst>
          <pc:docMk/>
          <pc:sldMk cId="2016583844" sldId="2147376334"/>
        </pc:sldMkLst>
        <pc:spChg chg="mod">
          <ac:chgData name="Gramegna, Dora" userId="98df7448-e504-46f7-a917-fa8411ff869f" providerId="ADAL" clId="{4E9C3223-1035-4657-8AAA-C36243AF7A08}" dt="2023-11-28T11:45:48.843" v="334" actId="20577"/>
          <ac:spMkLst>
            <pc:docMk/>
            <pc:sldMk cId="2016583844" sldId="2147376334"/>
            <ac:spMk id="60" creationId="{4AB9F5AE-AC88-4207-A9C1-8003F714288E}"/>
          </ac:spMkLst>
        </pc:spChg>
        <pc:spChg chg="mod">
          <ac:chgData name="Gramegna, Dora" userId="98df7448-e504-46f7-a917-fa8411ff869f" providerId="ADAL" clId="{4E9C3223-1035-4657-8AAA-C36243AF7A08}" dt="2023-11-28T11:45:45.407" v="332"/>
          <ac:spMkLst>
            <pc:docMk/>
            <pc:sldMk cId="2016583844" sldId="2147376334"/>
            <ac:spMk id="81" creationId="{C094172D-F96D-4DBE-9391-016F8155C863}"/>
          </ac:spMkLst>
        </pc:spChg>
        <pc:graphicFrameChg chg="mod modGraphic">
          <ac:chgData name="Gramegna, Dora" userId="98df7448-e504-46f7-a917-fa8411ff869f" providerId="ADAL" clId="{4E9C3223-1035-4657-8AAA-C36243AF7A08}" dt="2023-11-28T13:54:31.725" v="414" actId="20577"/>
          <ac:graphicFrameMkLst>
            <pc:docMk/>
            <pc:sldMk cId="2016583844" sldId="2147376334"/>
            <ac:graphicFrameMk id="63" creationId="{5871DB41-6FA9-4255-B3AD-AB96925F7F3D}"/>
          </ac:graphicFrameMkLst>
        </pc:graphicFrameChg>
        <pc:picChg chg="add mod">
          <ac:chgData name="Gramegna, Dora" userId="98df7448-e504-46f7-a917-fa8411ff869f" providerId="ADAL" clId="{4E9C3223-1035-4657-8AAA-C36243AF7A08}" dt="2023-11-28T11:43:28.065" v="253" actId="1036"/>
          <ac:picMkLst>
            <pc:docMk/>
            <pc:sldMk cId="2016583844" sldId="2147376334"/>
            <ac:picMk id="2" creationId="{53259B9B-EC06-698E-593B-091BE46D802A}"/>
          </ac:picMkLst>
        </pc:picChg>
        <pc:picChg chg="mod">
          <ac:chgData name="Gramegna, Dora" userId="98df7448-e504-46f7-a917-fa8411ff869f" providerId="ADAL" clId="{4E9C3223-1035-4657-8AAA-C36243AF7A08}" dt="2023-11-28T11:43:21.802" v="248" actId="12788"/>
          <ac:picMkLst>
            <pc:docMk/>
            <pc:sldMk cId="2016583844" sldId="2147376334"/>
            <ac:picMk id="3" creationId="{3496EB87-2166-C9EC-5FBD-6BBE0AB443CB}"/>
          </ac:picMkLst>
        </pc:picChg>
        <pc:picChg chg="add mod">
          <ac:chgData name="Gramegna, Dora" userId="98df7448-e504-46f7-a917-fa8411ff869f" providerId="ADAL" clId="{4E9C3223-1035-4657-8AAA-C36243AF7A08}" dt="2023-11-28T11:43:32.531" v="261" actId="1036"/>
          <ac:picMkLst>
            <pc:docMk/>
            <pc:sldMk cId="2016583844" sldId="2147376334"/>
            <ac:picMk id="5" creationId="{5C6ABCC7-6944-31FC-3280-28A90CDDB648}"/>
          </ac:picMkLst>
        </pc:picChg>
      </pc:sldChg>
      <pc:sldChg chg="del">
        <pc:chgData name="Gramegna, Dora" userId="98df7448-e504-46f7-a917-fa8411ff869f" providerId="ADAL" clId="{4E9C3223-1035-4657-8AAA-C36243AF7A08}" dt="2023-11-24T18:03:20.817" v="18" actId="47"/>
        <pc:sldMkLst>
          <pc:docMk/>
          <pc:sldMk cId="2467452001" sldId="2147376335"/>
        </pc:sldMkLst>
      </pc:sldChg>
      <pc:sldChg chg="modSp mod">
        <pc:chgData name="Gramegna, Dora" userId="98df7448-e504-46f7-a917-fa8411ff869f" providerId="ADAL" clId="{4E9C3223-1035-4657-8AAA-C36243AF7A08}" dt="2023-11-28T11:45:52.766" v="336" actId="20577"/>
        <pc:sldMkLst>
          <pc:docMk/>
          <pc:sldMk cId="2599756055" sldId="2147376337"/>
        </pc:sldMkLst>
        <pc:spChg chg="mod">
          <ac:chgData name="Gramegna, Dora" userId="98df7448-e504-46f7-a917-fa8411ff869f" providerId="ADAL" clId="{4E9C3223-1035-4657-8AAA-C36243AF7A08}" dt="2023-11-28T11:45:52.766" v="336" actId="20577"/>
          <ac:spMkLst>
            <pc:docMk/>
            <pc:sldMk cId="2599756055" sldId="2147376337"/>
            <ac:spMk id="60" creationId="{4AB9F5AE-AC88-4207-A9C1-8003F714288E}"/>
          </ac:spMkLst>
        </pc:spChg>
        <pc:graphicFrameChg chg="modGraphic">
          <ac:chgData name="Gramegna, Dora" userId="98df7448-e504-46f7-a917-fa8411ff869f" providerId="ADAL" clId="{4E9C3223-1035-4657-8AAA-C36243AF7A08}" dt="2023-11-28T11:39:13.734" v="221" actId="2165"/>
          <ac:graphicFrameMkLst>
            <pc:docMk/>
            <pc:sldMk cId="2599756055" sldId="2147376337"/>
            <ac:graphicFrameMk id="63" creationId="{5871DB41-6FA9-4255-B3AD-AB96925F7F3D}"/>
          </ac:graphicFrameMkLst>
        </pc:graphicFrameChg>
      </pc:sldChg>
      <pc:sldChg chg="delSp modSp mod">
        <pc:chgData name="Gramegna, Dora" userId="98df7448-e504-46f7-a917-fa8411ff869f" providerId="ADAL" clId="{4E9C3223-1035-4657-8AAA-C36243AF7A08}" dt="2023-11-28T11:46:07.978" v="342" actId="20577"/>
        <pc:sldMkLst>
          <pc:docMk/>
          <pc:sldMk cId="1054115096" sldId="2147376338"/>
        </pc:sldMkLst>
        <pc:spChg chg="mod">
          <ac:chgData name="Gramegna, Dora" userId="98df7448-e504-46f7-a917-fa8411ff869f" providerId="ADAL" clId="{4E9C3223-1035-4657-8AAA-C36243AF7A08}" dt="2023-11-28T11:46:07.978" v="342" actId="20577"/>
          <ac:spMkLst>
            <pc:docMk/>
            <pc:sldMk cId="1054115096" sldId="2147376338"/>
            <ac:spMk id="60" creationId="{4AB9F5AE-AC88-4207-A9C1-8003F714288E}"/>
          </ac:spMkLst>
        </pc:spChg>
        <pc:picChg chg="del">
          <ac:chgData name="Gramegna, Dora" userId="98df7448-e504-46f7-a917-fa8411ff869f" providerId="ADAL" clId="{4E9C3223-1035-4657-8AAA-C36243AF7A08}" dt="2023-11-28T11:39:01.152" v="220" actId="478"/>
          <ac:picMkLst>
            <pc:docMk/>
            <pc:sldMk cId="1054115096" sldId="2147376338"/>
            <ac:picMk id="2" creationId="{3A1DA7BF-29D6-9BC7-DD2A-905EE88C2E46}"/>
          </ac:picMkLst>
        </pc:picChg>
        <pc:picChg chg="del">
          <ac:chgData name="Gramegna, Dora" userId="98df7448-e504-46f7-a917-fa8411ff869f" providerId="ADAL" clId="{4E9C3223-1035-4657-8AAA-C36243AF7A08}" dt="2023-11-28T11:39:01.152" v="220" actId="478"/>
          <ac:picMkLst>
            <pc:docMk/>
            <pc:sldMk cId="1054115096" sldId="2147376338"/>
            <ac:picMk id="3" creationId="{37F2EF69-CB8B-52CE-1FA0-C26C8E0C797C}"/>
          </ac:picMkLst>
        </pc:picChg>
        <pc:picChg chg="del">
          <ac:chgData name="Gramegna, Dora" userId="98df7448-e504-46f7-a917-fa8411ff869f" providerId="ADAL" clId="{4E9C3223-1035-4657-8AAA-C36243AF7A08}" dt="2023-11-28T11:39:01.152" v="220" actId="478"/>
          <ac:picMkLst>
            <pc:docMk/>
            <pc:sldMk cId="1054115096" sldId="2147376338"/>
            <ac:picMk id="5" creationId="{6A031424-BAE3-84BE-7F67-9765CC404C85}"/>
          </ac:picMkLst>
        </pc:picChg>
        <pc:picChg chg="del">
          <ac:chgData name="Gramegna, Dora" userId="98df7448-e504-46f7-a917-fa8411ff869f" providerId="ADAL" clId="{4E9C3223-1035-4657-8AAA-C36243AF7A08}" dt="2023-11-28T11:39:01.152" v="220" actId="478"/>
          <ac:picMkLst>
            <pc:docMk/>
            <pc:sldMk cId="1054115096" sldId="2147376338"/>
            <ac:picMk id="6" creationId="{B380D2D0-C920-076B-9141-120991D99761}"/>
          </ac:picMkLst>
        </pc:picChg>
      </pc:sldChg>
      <pc:sldChg chg="delSp modSp mod">
        <pc:chgData name="Gramegna, Dora" userId="98df7448-e504-46f7-a917-fa8411ff869f" providerId="ADAL" clId="{4E9C3223-1035-4657-8AAA-C36243AF7A08}" dt="2023-11-28T11:46:04.446" v="340" actId="20577"/>
        <pc:sldMkLst>
          <pc:docMk/>
          <pc:sldMk cId="3348124736" sldId="2147376339"/>
        </pc:sldMkLst>
        <pc:spChg chg="mod">
          <ac:chgData name="Gramegna, Dora" userId="98df7448-e504-46f7-a917-fa8411ff869f" providerId="ADAL" clId="{4E9C3223-1035-4657-8AAA-C36243AF7A08}" dt="2023-11-28T11:46:04.446" v="340" actId="20577"/>
          <ac:spMkLst>
            <pc:docMk/>
            <pc:sldMk cId="3348124736" sldId="2147376339"/>
            <ac:spMk id="60" creationId="{4AB9F5AE-AC88-4207-A9C1-8003F714288E}"/>
          </ac:spMkLst>
        </pc:spChg>
        <pc:picChg chg="del">
          <ac:chgData name="Gramegna, Dora" userId="98df7448-e504-46f7-a917-fa8411ff869f" providerId="ADAL" clId="{4E9C3223-1035-4657-8AAA-C36243AF7A08}" dt="2023-11-28T11:38:51.059" v="219" actId="478"/>
          <ac:picMkLst>
            <pc:docMk/>
            <pc:sldMk cId="3348124736" sldId="2147376339"/>
            <ac:picMk id="2" creationId="{DC1C1AB7-1C6F-BFB0-E156-0FA60CC63683}"/>
          </ac:picMkLst>
        </pc:picChg>
        <pc:picChg chg="del">
          <ac:chgData name="Gramegna, Dora" userId="98df7448-e504-46f7-a917-fa8411ff869f" providerId="ADAL" clId="{4E9C3223-1035-4657-8AAA-C36243AF7A08}" dt="2023-11-28T11:38:51.059" v="219" actId="478"/>
          <ac:picMkLst>
            <pc:docMk/>
            <pc:sldMk cId="3348124736" sldId="2147376339"/>
            <ac:picMk id="3" creationId="{67A5206E-5F1B-6B4E-4BAB-3A303C3F8AA5}"/>
          </ac:picMkLst>
        </pc:picChg>
        <pc:picChg chg="del">
          <ac:chgData name="Gramegna, Dora" userId="98df7448-e504-46f7-a917-fa8411ff869f" providerId="ADAL" clId="{4E9C3223-1035-4657-8AAA-C36243AF7A08}" dt="2023-11-28T11:38:51.059" v="219" actId="478"/>
          <ac:picMkLst>
            <pc:docMk/>
            <pc:sldMk cId="3348124736" sldId="2147376339"/>
            <ac:picMk id="5" creationId="{3E07DA90-AA2D-A59A-EE82-905B3FE3FDDA}"/>
          </ac:picMkLst>
        </pc:picChg>
        <pc:picChg chg="del">
          <ac:chgData name="Gramegna, Dora" userId="98df7448-e504-46f7-a917-fa8411ff869f" providerId="ADAL" clId="{4E9C3223-1035-4657-8AAA-C36243AF7A08}" dt="2023-11-28T11:38:51.059" v="219" actId="478"/>
          <ac:picMkLst>
            <pc:docMk/>
            <pc:sldMk cId="3348124736" sldId="2147376339"/>
            <ac:picMk id="6" creationId="{5438C774-3674-4314-A78C-B74BCEB256E9}"/>
          </ac:picMkLst>
        </pc:picChg>
      </pc:sldChg>
      <pc:sldChg chg="delSp modSp mod">
        <pc:chgData name="Gramegna, Dora" userId="98df7448-e504-46f7-a917-fa8411ff869f" providerId="ADAL" clId="{4E9C3223-1035-4657-8AAA-C36243AF7A08}" dt="2023-11-28T11:45:59.365" v="338" actId="20577"/>
        <pc:sldMkLst>
          <pc:docMk/>
          <pc:sldMk cId="2331138127" sldId="2147376340"/>
        </pc:sldMkLst>
        <pc:spChg chg="mod">
          <ac:chgData name="Gramegna, Dora" userId="98df7448-e504-46f7-a917-fa8411ff869f" providerId="ADAL" clId="{4E9C3223-1035-4657-8AAA-C36243AF7A08}" dt="2023-11-28T11:45:59.365" v="338" actId="20577"/>
          <ac:spMkLst>
            <pc:docMk/>
            <pc:sldMk cId="2331138127" sldId="2147376340"/>
            <ac:spMk id="60" creationId="{4AB9F5AE-AC88-4207-A9C1-8003F714288E}"/>
          </ac:spMkLst>
        </pc:spChg>
        <pc:graphicFrameChg chg="mod modGraphic">
          <ac:chgData name="Gramegna, Dora" userId="98df7448-e504-46f7-a917-fa8411ff869f" providerId="ADAL" clId="{4E9C3223-1035-4657-8AAA-C36243AF7A08}" dt="2023-11-28T11:38:44.738" v="217" actId="20577"/>
          <ac:graphicFrameMkLst>
            <pc:docMk/>
            <pc:sldMk cId="2331138127" sldId="2147376340"/>
            <ac:graphicFrameMk id="63" creationId="{5871DB41-6FA9-4255-B3AD-AB96925F7F3D}"/>
          </ac:graphicFrameMkLst>
        </pc:graphicFrameChg>
        <pc:picChg chg="del">
          <ac:chgData name="Gramegna, Dora" userId="98df7448-e504-46f7-a917-fa8411ff869f" providerId="ADAL" clId="{4E9C3223-1035-4657-8AAA-C36243AF7A08}" dt="2023-11-28T11:38:47.202" v="218" actId="478"/>
          <ac:picMkLst>
            <pc:docMk/>
            <pc:sldMk cId="2331138127" sldId="2147376340"/>
            <ac:picMk id="6" creationId="{D6BBC412-99AA-3A77-D342-6EB4D96429A4}"/>
          </ac:picMkLst>
        </pc:picChg>
      </pc:sldChg>
      <pc:sldChg chg="modSp add mod">
        <pc:chgData name="Gramegna, Dora" userId="98df7448-e504-46f7-a917-fa8411ff869f" providerId="ADAL" clId="{4E9C3223-1035-4657-8AAA-C36243AF7A08}" dt="2023-11-28T11:37:29.043" v="203" actId="20577"/>
        <pc:sldMkLst>
          <pc:docMk/>
          <pc:sldMk cId="3573613525" sldId="2147376342"/>
        </pc:sldMkLst>
        <pc:spChg chg="mod">
          <ac:chgData name="Gramegna, Dora" userId="98df7448-e504-46f7-a917-fa8411ff869f" providerId="ADAL" clId="{4E9C3223-1035-4657-8AAA-C36243AF7A08}" dt="2023-11-28T11:37:29.043" v="203" actId="20577"/>
          <ac:spMkLst>
            <pc:docMk/>
            <pc:sldMk cId="3573613525" sldId="2147376342"/>
            <ac:spMk id="48" creationId="{00000000-0000-0000-0000-000000000000}"/>
          </ac:spMkLst>
        </pc:spChg>
        <pc:graphicFrameChg chg="mod modGraphic">
          <ac:chgData name="Gramegna, Dora" userId="98df7448-e504-46f7-a917-fa8411ff869f" providerId="ADAL" clId="{4E9C3223-1035-4657-8AAA-C36243AF7A08}" dt="2023-11-28T11:34:51.325" v="81"/>
          <ac:graphicFrameMkLst>
            <pc:docMk/>
            <pc:sldMk cId="3573613525" sldId="2147376342"/>
            <ac:graphicFrameMk id="105" creationId="{97ECE748-5C2B-4FBB-A657-D94731BB9576}"/>
          </ac:graphicFrameMkLst>
        </pc:graphicFrameChg>
        <pc:picChg chg="mod">
          <ac:chgData name="Gramegna, Dora" userId="98df7448-e504-46f7-a917-fa8411ff869f" providerId="ADAL" clId="{4E9C3223-1035-4657-8AAA-C36243AF7A08}" dt="2023-11-28T11:34:30.845" v="78" actId="1036"/>
          <ac:picMkLst>
            <pc:docMk/>
            <pc:sldMk cId="3573613525" sldId="2147376342"/>
            <ac:picMk id="7" creationId="{D67508C2-4157-4133-415E-0B946B1FA60E}"/>
          </ac:picMkLst>
        </pc:picChg>
      </pc:sldChg>
      <pc:sldChg chg="addSp delSp modSp add mod">
        <pc:chgData name="Gramegna, Dora" userId="98df7448-e504-46f7-a917-fa8411ff869f" providerId="ADAL" clId="{4E9C3223-1035-4657-8AAA-C36243AF7A08}" dt="2023-11-28T11:37:42.700" v="211" actId="20577"/>
        <pc:sldMkLst>
          <pc:docMk/>
          <pc:sldMk cId="2654054852" sldId="2147376343"/>
        </pc:sldMkLst>
        <pc:spChg chg="mod">
          <ac:chgData name="Gramegna, Dora" userId="98df7448-e504-46f7-a917-fa8411ff869f" providerId="ADAL" clId="{4E9C3223-1035-4657-8AAA-C36243AF7A08}" dt="2023-11-28T11:37:42.700" v="211" actId="20577"/>
          <ac:spMkLst>
            <pc:docMk/>
            <pc:sldMk cId="2654054852" sldId="2147376343"/>
            <ac:spMk id="48" creationId="{00000000-0000-0000-0000-000000000000}"/>
          </ac:spMkLst>
        </pc:spChg>
        <pc:graphicFrameChg chg="mod modGraphic">
          <ac:chgData name="Gramegna, Dora" userId="98df7448-e504-46f7-a917-fa8411ff869f" providerId="ADAL" clId="{4E9C3223-1035-4657-8AAA-C36243AF7A08}" dt="2023-11-28T11:37:12.540" v="197"/>
          <ac:graphicFrameMkLst>
            <pc:docMk/>
            <pc:sldMk cId="2654054852" sldId="2147376343"/>
            <ac:graphicFrameMk id="49" creationId="{0893CF04-810D-43AF-B5E0-4883DACE4BE6}"/>
          </ac:graphicFrameMkLst>
        </pc:graphicFrameChg>
        <pc:picChg chg="del">
          <ac:chgData name="Gramegna, Dora" userId="98df7448-e504-46f7-a917-fa8411ff869f" providerId="ADAL" clId="{4E9C3223-1035-4657-8AAA-C36243AF7A08}" dt="2023-11-28T11:36:39.162" v="185" actId="478"/>
          <ac:picMkLst>
            <pc:docMk/>
            <pc:sldMk cId="2654054852" sldId="2147376343"/>
            <ac:picMk id="2" creationId="{278F23B5-2297-8340-EFB9-688440DFF778}"/>
          </ac:picMkLst>
        </pc:picChg>
        <pc:picChg chg="del">
          <ac:chgData name="Gramegna, Dora" userId="98df7448-e504-46f7-a917-fa8411ff869f" providerId="ADAL" clId="{4E9C3223-1035-4657-8AAA-C36243AF7A08}" dt="2023-11-28T11:36:39.162" v="185" actId="478"/>
          <ac:picMkLst>
            <pc:docMk/>
            <pc:sldMk cId="2654054852" sldId="2147376343"/>
            <ac:picMk id="3" creationId="{07FF2104-0DA0-F14F-14EB-74FE9B15D342}"/>
          </ac:picMkLst>
        </pc:picChg>
        <pc:picChg chg="add mod">
          <ac:chgData name="Gramegna, Dora" userId="98df7448-e504-46f7-a917-fa8411ff869f" providerId="ADAL" clId="{4E9C3223-1035-4657-8AAA-C36243AF7A08}" dt="2023-11-28T11:36:51.861" v="194" actId="1035"/>
          <ac:picMkLst>
            <pc:docMk/>
            <pc:sldMk cId="2654054852" sldId="2147376343"/>
            <ac:picMk id="5" creationId="{13392065-EA8B-0D28-B7AF-C37BCB006AF8}"/>
          </ac:picMkLst>
        </pc:picChg>
      </pc:sldChg>
      <pc:sldChg chg="addSp delSp modSp add mod">
        <pc:chgData name="Gramegna, Dora" userId="98df7448-e504-46f7-a917-fa8411ff869f" providerId="ADAL" clId="{4E9C3223-1035-4657-8AAA-C36243AF7A08}" dt="2023-11-28T11:45:36.659" v="331" actId="20577"/>
        <pc:sldMkLst>
          <pc:docMk/>
          <pc:sldMk cId="2957780316" sldId="2147376344"/>
        </pc:sldMkLst>
        <pc:spChg chg="mod">
          <ac:chgData name="Gramegna, Dora" userId="98df7448-e504-46f7-a917-fa8411ff869f" providerId="ADAL" clId="{4E9C3223-1035-4657-8AAA-C36243AF7A08}" dt="2023-11-28T11:45:36.659" v="331" actId="20577"/>
          <ac:spMkLst>
            <pc:docMk/>
            <pc:sldMk cId="2957780316" sldId="2147376344"/>
            <ac:spMk id="60" creationId="{4AB9F5AE-AC88-4207-A9C1-8003F714288E}"/>
          </ac:spMkLst>
        </pc:spChg>
        <pc:spChg chg="mod">
          <ac:chgData name="Gramegna, Dora" userId="98df7448-e504-46f7-a917-fa8411ff869f" providerId="ADAL" clId="{4E9C3223-1035-4657-8AAA-C36243AF7A08}" dt="2023-11-28T11:45:32.333" v="327"/>
          <ac:spMkLst>
            <pc:docMk/>
            <pc:sldMk cId="2957780316" sldId="2147376344"/>
            <ac:spMk id="81" creationId="{C094172D-F96D-4DBE-9391-016F8155C863}"/>
          </ac:spMkLst>
        </pc:spChg>
        <pc:graphicFrameChg chg="mod modGraphic">
          <ac:chgData name="Gramegna, Dora" userId="98df7448-e504-46f7-a917-fa8411ff869f" providerId="ADAL" clId="{4E9C3223-1035-4657-8AAA-C36243AF7A08}" dt="2023-11-28T11:42:50.825" v="241" actId="20577"/>
          <ac:graphicFrameMkLst>
            <pc:docMk/>
            <pc:sldMk cId="2957780316" sldId="2147376344"/>
            <ac:graphicFrameMk id="63" creationId="{5871DB41-6FA9-4255-B3AD-AB96925F7F3D}"/>
          </ac:graphicFrameMkLst>
        </pc:graphicFrameChg>
        <pc:picChg chg="add mod">
          <ac:chgData name="Gramegna, Dora" userId="98df7448-e504-46f7-a917-fa8411ff869f" providerId="ADAL" clId="{4E9C3223-1035-4657-8AAA-C36243AF7A08}" dt="2023-11-28T11:43:42.683" v="263"/>
          <ac:picMkLst>
            <pc:docMk/>
            <pc:sldMk cId="2957780316" sldId="2147376344"/>
            <ac:picMk id="2" creationId="{E0D81AF4-EE7A-DE44-28A1-2F612FC94D1D}"/>
          </ac:picMkLst>
        </pc:picChg>
        <pc:picChg chg="del">
          <ac:chgData name="Gramegna, Dora" userId="98df7448-e504-46f7-a917-fa8411ff869f" providerId="ADAL" clId="{4E9C3223-1035-4657-8AAA-C36243AF7A08}" dt="2023-11-28T11:43:40.621" v="262" actId="478"/>
          <ac:picMkLst>
            <pc:docMk/>
            <pc:sldMk cId="2957780316" sldId="2147376344"/>
            <ac:picMk id="3" creationId="{3496EB87-2166-C9EC-5FBD-6BBE0AB443CB}"/>
          </ac:picMkLst>
        </pc:picChg>
        <pc:picChg chg="add mod">
          <ac:chgData name="Gramegna, Dora" userId="98df7448-e504-46f7-a917-fa8411ff869f" providerId="ADAL" clId="{4E9C3223-1035-4657-8AAA-C36243AF7A08}" dt="2023-11-28T11:43:50.773" v="288" actId="1036"/>
          <ac:picMkLst>
            <pc:docMk/>
            <pc:sldMk cId="2957780316" sldId="2147376344"/>
            <ac:picMk id="5" creationId="{E2EE028A-6887-977B-4231-A6FF376038F8}"/>
          </ac:picMkLst>
        </pc:picChg>
        <pc:picChg chg="add mod">
          <ac:chgData name="Gramegna, Dora" userId="98df7448-e504-46f7-a917-fa8411ff869f" providerId="ADAL" clId="{4E9C3223-1035-4657-8AAA-C36243AF7A08}" dt="2023-11-28T11:43:56.048" v="313" actId="1036"/>
          <ac:picMkLst>
            <pc:docMk/>
            <pc:sldMk cId="2957780316" sldId="2147376344"/>
            <ac:picMk id="6" creationId="{7954DD9F-8AD4-E6B9-F340-9D19AD5E3B5E}"/>
          </ac:picMkLst>
        </pc:picChg>
      </pc:sldChg>
      <pc:sldChg chg="delSp modSp add mod">
        <pc:chgData name="Gramegna, Dora" userId="98df7448-e504-46f7-a917-fa8411ff869f" providerId="ADAL" clId="{4E9C3223-1035-4657-8AAA-C36243AF7A08}" dt="2023-11-28T11:45:23.810" v="326"/>
        <pc:sldMkLst>
          <pc:docMk/>
          <pc:sldMk cId="2957370059" sldId="2147376345"/>
        </pc:sldMkLst>
        <pc:spChg chg="mod">
          <ac:chgData name="Gramegna, Dora" userId="98df7448-e504-46f7-a917-fa8411ff869f" providerId="ADAL" clId="{4E9C3223-1035-4657-8AAA-C36243AF7A08}" dt="2023-11-28T11:45:04.147" v="325" actId="20577"/>
          <ac:spMkLst>
            <pc:docMk/>
            <pc:sldMk cId="2957370059" sldId="2147376345"/>
            <ac:spMk id="60" creationId="{4AB9F5AE-AC88-4207-A9C1-8003F714288E}"/>
          </ac:spMkLst>
        </pc:spChg>
        <pc:spChg chg="mod">
          <ac:chgData name="Gramegna, Dora" userId="98df7448-e504-46f7-a917-fa8411ff869f" providerId="ADAL" clId="{4E9C3223-1035-4657-8AAA-C36243AF7A08}" dt="2023-11-28T11:45:23.810" v="326"/>
          <ac:spMkLst>
            <pc:docMk/>
            <pc:sldMk cId="2957370059" sldId="2147376345"/>
            <ac:spMk id="81" creationId="{C094172D-F96D-4DBE-9391-016F8155C863}"/>
          </ac:spMkLst>
        </pc:spChg>
        <pc:graphicFrameChg chg="mod modGraphic">
          <ac:chgData name="Gramegna, Dora" userId="98df7448-e504-46f7-a917-fa8411ff869f" providerId="ADAL" clId="{4E9C3223-1035-4657-8AAA-C36243AF7A08}" dt="2023-11-28T11:44:27.454" v="319"/>
          <ac:graphicFrameMkLst>
            <pc:docMk/>
            <pc:sldMk cId="2957370059" sldId="2147376345"/>
            <ac:graphicFrameMk id="63" creationId="{5871DB41-6FA9-4255-B3AD-AB96925F7F3D}"/>
          </ac:graphicFrameMkLst>
        </pc:graphicFrameChg>
        <pc:picChg chg="del">
          <ac:chgData name="Gramegna, Dora" userId="98df7448-e504-46f7-a917-fa8411ff869f" providerId="ADAL" clId="{4E9C3223-1035-4657-8AAA-C36243AF7A08}" dt="2023-11-28T11:44:07.908" v="316" actId="478"/>
          <ac:picMkLst>
            <pc:docMk/>
            <pc:sldMk cId="2957370059" sldId="2147376345"/>
            <ac:picMk id="5" creationId="{E2EE028A-6887-977B-4231-A6FF376038F8}"/>
          </ac:picMkLst>
        </pc:picChg>
        <pc:picChg chg="del">
          <ac:chgData name="Gramegna, Dora" userId="98df7448-e504-46f7-a917-fa8411ff869f" providerId="ADAL" clId="{4E9C3223-1035-4657-8AAA-C36243AF7A08}" dt="2023-11-28T11:44:07.908" v="316" actId="478"/>
          <ac:picMkLst>
            <pc:docMk/>
            <pc:sldMk cId="2957370059" sldId="2147376345"/>
            <ac:picMk id="6" creationId="{7954DD9F-8AD4-E6B9-F340-9D19AD5E3B5E}"/>
          </ac:picMkLst>
        </pc:picChg>
      </pc:sldChg>
    </pc:docChg>
  </pc:docChgLst>
  <pc:docChgLst>
    <pc:chgData name="Gramegna, Dora" userId="98df7448-e504-46f7-a917-fa8411ff869f" providerId="ADAL" clId="{050F4D8C-4D6C-403D-9AEA-546E728B2705}"/>
    <pc:docChg chg="undo custSel addSld delSld modSld">
      <pc:chgData name="Gramegna, Dora" userId="98df7448-e504-46f7-a917-fa8411ff869f" providerId="ADAL" clId="{050F4D8C-4D6C-403D-9AEA-546E728B2705}" dt="2023-12-16T20:38:31.203" v="539" actId="20577"/>
      <pc:docMkLst>
        <pc:docMk/>
      </pc:docMkLst>
      <pc:sldChg chg="modSp mod">
        <pc:chgData name="Gramegna, Dora" userId="98df7448-e504-46f7-a917-fa8411ff869f" providerId="ADAL" clId="{050F4D8C-4D6C-403D-9AEA-546E728B2705}" dt="2023-12-16T20:38:31.203" v="539" actId="20577"/>
        <pc:sldMkLst>
          <pc:docMk/>
          <pc:sldMk cId="2895895184" sldId="1025"/>
        </pc:sldMkLst>
        <pc:spChg chg="mod">
          <ac:chgData name="Gramegna, Dora" userId="98df7448-e504-46f7-a917-fa8411ff869f" providerId="ADAL" clId="{050F4D8C-4D6C-403D-9AEA-546E728B2705}" dt="2023-12-16T20:38:31.203" v="539" actId="20577"/>
          <ac:spMkLst>
            <pc:docMk/>
            <pc:sldMk cId="2895895184" sldId="1025"/>
            <ac:spMk id="27" creationId="{00000000-0000-0000-0000-000000000000}"/>
          </ac:spMkLst>
        </pc:spChg>
      </pc:sldChg>
      <pc:sldChg chg="modSp mod">
        <pc:chgData name="Gramegna, Dora" userId="98df7448-e504-46f7-a917-fa8411ff869f" providerId="ADAL" clId="{050F4D8C-4D6C-403D-9AEA-546E728B2705}" dt="2023-12-16T19:56:52.725" v="27" actId="20577"/>
        <pc:sldMkLst>
          <pc:docMk/>
          <pc:sldMk cId="175698753" sldId="6287"/>
        </pc:sldMkLst>
        <pc:spChg chg="mod">
          <ac:chgData name="Gramegna, Dora" userId="98df7448-e504-46f7-a917-fa8411ff869f" providerId="ADAL" clId="{050F4D8C-4D6C-403D-9AEA-546E728B2705}" dt="2023-12-16T19:56:52.725" v="27" actId="20577"/>
          <ac:spMkLst>
            <pc:docMk/>
            <pc:sldMk cId="175698753" sldId="6287"/>
            <ac:spMk id="6" creationId="{67704B02-1321-45B3-84D6-364F5540BD44}"/>
          </ac:spMkLst>
        </pc:spChg>
      </pc:sldChg>
      <pc:sldChg chg="delSp modSp mod">
        <pc:chgData name="Gramegna, Dora" userId="98df7448-e504-46f7-a917-fa8411ff869f" providerId="ADAL" clId="{050F4D8C-4D6C-403D-9AEA-546E728B2705}" dt="2023-12-16T20:02:58.201" v="203" actId="20577"/>
        <pc:sldMkLst>
          <pc:docMk/>
          <pc:sldMk cId="1505039611" sldId="2147376144"/>
        </pc:sldMkLst>
        <pc:spChg chg="mod">
          <ac:chgData name="Gramegna, Dora" userId="98df7448-e504-46f7-a917-fa8411ff869f" providerId="ADAL" clId="{050F4D8C-4D6C-403D-9AEA-546E728B2705}" dt="2023-12-16T20:02:58.201" v="203" actId="20577"/>
          <ac:spMkLst>
            <pc:docMk/>
            <pc:sldMk cId="1505039611" sldId="2147376144"/>
            <ac:spMk id="48" creationId="{00000000-0000-0000-0000-000000000000}"/>
          </ac:spMkLst>
        </pc:spChg>
        <pc:graphicFrameChg chg="mod modGraphic">
          <ac:chgData name="Gramegna, Dora" userId="98df7448-e504-46f7-a917-fa8411ff869f" providerId="ADAL" clId="{050F4D8C-4D6C-403D-9AEA-546E728B2705}" dt="2023-12-16T20:02:18.860" v="196" actId="20577"/>
          <ac:graphicFrameMkLst>
            <pc:docMk/>
            <pc:sldMk cId="1505039611" sldId="2147376144"/>
            <ac:graphicFrameMk id="49" creationId="{0893CF04-810D-43AF-B5E0-4883DACE4BE6}"/>
          </ac:graphicFrameMkLst>
        </pc:graphicFrameChg>
        <pc:picChg chg="del">
          <ac:chgData name="Gramegna, Dora" userId="98df7448-e504-46f7-a917-fa8411ff869f" providerId="ADAL" clId="{050F4D8C-4D6C-403D-9AEA-546E728B2705}" dt="2023-12-16T20:01:36.922" v="182" actId="478"/>
          <ac:picMkLst>
            <pc:docMk/>
            <pc:sldMk cId="1505039611" sldId="2147376144"/>
            <ac:picMk id="2" creationId="{278F23B5-2297-8340-EFB9-688440DFF778}"/>
          </ac:picMkLst>
        </pc:picChg>
        <pc:picChg chg="del">
          <ac:chgData name="Gramegna, Dora" userId="98df7448-e504-46f7-a917-fa8411ff869f" providerId="ADAL" clId="{050F4D8C-4D6C-403D-9AEA-546E728B2705}" dt="2023-12-16T20:01:36.922" v="182" actId="478"/>
          <ac:picMkLst>
            <pc:docMk/>
            <pc:sldMk cId="1505039611" sldId="2147376144"/>
            <ac:picMk id="3" creationId="{07FF2104-0DA0-F14F-14EB-74FE9B15D342}"/>
          </ac:picMkLst>
        </pc:picChg>
      </pc:sldChg>
      <pc:sldChg chg="modSp mod">
        <pc:chgData name="Gramegna, Dora" userId="98df7448-e504-46f7-a917-fa8411ff869f" providerId="ADAL" clId="{050F4D8C-4D6C-403D-9AEA-546E728B2705}" dt="2023-12-16T19:57:43.948" v="73" actId="20577"/>
        <pc:sldMkLst>
          <pc:docMk/>
          <pc:sldMk cId="248077396" sldId="2147376182"/>
        </pc:sldMkLst>
        <pc:spChg chg="mod">
          <ac:chgData name="Gramegna, Dora" userId="98df7448-e504-46f7-a917-fa8411ff869f" providerId="ADAL" clId="{050F4D8C-4D6C-403D-9AEA-546E728B2705}" dt="2023-12-16T19:57:00.537" v="33" actId="20577"/>
          <ac:spMkLst>
            <pc:docMk/>
            <pc:sldMk cId="248077396" sldId="2147376182"/>
            <ac:spMk id="92" creationId="{D66CCBD0-5578-4365-AE6C-81B726825917}"/>
          </ac:spMkLst>
        </pc:spChg>
        <pc:graphicFrameChg chg="mod modGraphic">
          <ac:chgData name="Gramegna, Dora" userId="98df7448-e504-46f7-a917-fa8411ff869f" providerId="ADAL" clId="{050F4D8C-4D6C-403D-9AEA-546E728B2705}" dt="2023-12-16T19:57:43.948" v="73" actId="20577"/>
          <ac:graphicFrameMkLst>
            <pc:docMk/>
            <pc:sldMk cId="248077396" sldId="2147376182"/>
            <ac:graphicFrameMk id="8" creationId="{4B649EB1-EB4C-46D1-A20D-F27B6915A8E4}"/>
          </ac:graphicFrameMkLst>
        </pc:graphicFrameChg>
      </pc:sldChg>
      <pc:sldChg chg="delSp modSp mod">
        <pc:chgData name="Gramegna, Dora" userId="98df7448-e504-46f7-a917-fa8411ff869f" providerId="ADAL" clId="{050F4D8C-4D6C-403D-9AEA-546E728B2705}" dt="2023-12-16T20:37:53.464" v="533" actId="478"/>
        <pc:sldMkLst>
          <pc:docMk/>
          <pc:sldMk cId="797826147" sldId="2147376216"/>
        </pc:sldMkLst>
        <pc:graphicFrameChg chg="modGraphic">
          <ac:chgData name="Gramegna, Dora" userId="98df7448-e504-46f7-a917-fa8411ff869f" providerId="ADAL" clId="{050F4D8C-4D6C-403D-9AEA-546E728B2705}" dt="2023-12-16T20:37:50.853" v="532" actId="2165"/>
          <ac:graphicFrameMkLst>
            <pc:docMk/>
            <pc:sldMk cId="797826147" sldId="2147376216"/>
            <ac:graphicFrameMk id="44" creationId="{1C23B9AE-5696-4B83-BA14-1A8C29F8574D}"/>
          </ac:graphicFrameMkLst>
        </pc:graphicFrameChg>
        <pc:picChg chg="del">
          <ac:chgData name="Gramegna, Dora" userId="98df7448-e504-46f7-a917-fa8411ff869f" providerId="ADAL" clId="{050F4D8C-4D6C-403D-9AEA-546E728B2705}" dt="2023-12-16T20:37:53.464" v="533" actId="478"/>
          <ac:picMkLst>
            <pc:docMk/>
            <pc:sldMk cId="797826147" sldId="2147376216"/>
            <ac:picMk id="2" creationId="{A66AC2A5-2E65-1B1B-E788-945521B11C9B}"/>
          </ac:picMkLst>
        </pc:picChg>
      </pc:sldChg>
      <pc:sldChg chg="delSp modSp mod">
        <pc:chgData name="Gramegna, Dora" userId="98df7448-e504-46f7-a917-fa8411ff869f" providerId="ADAL" clId="{050F4D8C-4D6C-403D-9AEA-546E728B2705}" dt="2023-12-16T20:02:45.699" v="199" actId="20577"/>
        <pc:sldMkLst>
          <pc:docMk/>
          <pc:sldMk cId="3756522264" sldId="2147376223"/>
        </pc:sldMkLst>
        <pc:spChg chg="mod">
          <ac:chgData name="Gramegna, Dora" userId="98df7448-e504-46f7-a917-fa8411ff869f" providerId="ADAL" clId="{050F4D8C-4D6C-403D-9AEA-546E728B2705}" dt="2023-12-16T20:02:45.699" v="199" actId="20577"/>
          <ac:spMkLst>
            <pc:docMk/>
            <pc:sldMk cId="3756522264" sldId="2147376223"/>
            <ac:spMk id="48" creationId="{00000000-0000-0000-0000-000000000000}"/>
          </ac:spMkLst>
        </pc:spChg>
        <pc:picChg chg="del">
          <ac:chgData name="Gramegna, Dora" userId="98df7448-e504-46f7-a917-fa8411ff869f" providerId="ADAL" clId="{050F4D8C-4D6C-403D-9AEA-546E728B2705}" dt="2023-12-16T19:59:22.395" v="136" actId="478"/>
          <ac:picMkLst>
            <pc:docMk/>
            <pc:sldMk cId="3756522264" sldId="2147376223"/>
            <ac:picMk id="7" creationId="{D67508C2-4157-4133-415E-0B946B1FA60E}"/>
          </ac:picMkLst>
        </pc:picChg>
      </pc:sldChg>
      <pc:sldChg chg="addSp delSp modSp mod">
        <pc:chgData name="Gramegna, Dora" userId="98df7448-e504-46f7-a917-fa8411ff869f" providerId="ADAL" clId="{050F4D8C-4D6C-403D-9AEA-546E728B2705}" dt="2023-12-16T20:31:16.962" v="322" actId="1035"/>
        <pc:sldMkLst>
          <pc:docMk/>
          <pc:sldMk cId="3003136222" sldId="2147376229"/>
        </pc:sldMkLst>
        <pc:spChg chg="add del mod">
          <ac:chgData name="Gramegna, Dora" userId="98df7448-e504-46f7-a917-fa8411ff869f" providerId="ADAL" clId="{050F4D8C-4D6C-403D-9AEA-546E728B2705}" dt="2023-12-16T20:30:59.464" v="311" actId="478"/>
          <ac:spMkLst>
            <pc:docMk/>
            <pc:sldMk cId="3003136222" sldId="2147376229"/>
            <ac:spMk id="6" creationId="{294D9BEC-BC24-70AB-327E-44C15452E8E4}"/>
          </ac:spMkLst>
        </pc:spChg>
        <pc:spChg chg="add del mod">
          <ac:chgData name="Gramegna, Dora" userId="98df7448-e504-46f7-a917-fa8411ff869f" providerId="ADAL" clId="{050F4D8C-4D6C-403D-9AEA-546E728B2705}" dt="2023-12-16T20:30:07.973" v="303"/>
          <ac:spMkLst>
            <pc:docMk/>
            <pc:sldMk cId="3003136222" sldId="2147376229"/>
            <ac:spMk id="7" creationId="{F4952C01-6D53-2479-D293-28651C3773AC}"/>
          </ac:spMkLst>
        </pc:spChg>
        <pc:spChg chg="add mod">
          <ac:chgData name="Gramegna, Dora" userId="98df7448-e504-46f7-a917-fa8411ff869f" providerId="ADAL" clId="{050F4D8C-4D6C-403D-9AEA-546E728B2705}" dt="2023-12-16T20:31:03" v="312"/>
          <ac:spMkLst>
            <pc:docMk/>
            <pc:sldMk cId="3003136222" sldId="2147376229"/>
            <ac:spMk id="9" creationId="{2ADCC5A7-2115-F46C-A1B9-B0A5880C3E71}"/>
          </ac:spMkLst>
        </pc:spChg>
        <pc:graphicFrameChg chg="add del mod">
          <ac:chgData name="Gramegna, Dora" userId="98df7448-e504-46f7-a917-fa8411ff869f" providerId="ADAL" clId="{050F4D8C-4D6C-403D-9AEA-546E728B2705}" dt="2023-12-16T20:30:07.973" v="303"/>
          <ac:graphicFrameMkLst>
            <pc:docMk/>
            <pc:sldMk cId="3003136222" sldId="2147376229"/>
            <ac:graphicFrameMk id="2" creationId="{286A956E-4C24-9206-3364-34A2FC8B532F}"/>
          </ac:graphicFrameMkLst>
        </pc:graphicFrameChg>
        <pc:graphicFrameChg chg="add del mod modGraphic">
          <ac:chgData name="Gramegna, Dora" userId="98df7448-e504-46f7-a917-fa8411ff869f" providerId="ADAL" clId="{050F4D8C-4D6C-403D-9AEA-546E728B2705}" dt="2023-12-16T20:30:39.588" v="309"/>
          <ac:graphicFrameMkLst>
            <pc:docMk/>
            <pc:sldMk cId="3003136222" sldId="2147376229"/>
            <ac:graphicFrameMk id="5" creationId="{EF348BF3-D61D-A0FA-E317-1E0A6A643C5D}"/>
          </ac:graphicFrameMkLst>
        </pc:graphicFrameChg>
        <pc:picChg chg="add del mod">
          <ac:chgData name="Gramegna, Dora" userId="98df7448-e504-46f7-a917-fa8411ff869f" providerId="ADAL" clId="{050F4D8C-4D6C-403D-9AEA-546E728B2705}" dt="2023-12-16T20:30:07.973" v="303"/>
          <ac:picMkLst>
            <pc:docMk/>
            <pc:sldMk cId="3003136222" sldId="2147376229"/>
            <ac:picMk id="8" creationId="{F3BEE0DB-42A1-13FE-7130-CF559BC1D0FD}"/>
          </ac:picMkLst>
        </pc:picChg>
        <pc:picChg chg="add mod">
          <ac:chgData name="Gramegna, Dora" userId="98df7448-e504-46f7-a917-fa8411ff869f" providerId="ADAL" clId="{050F4D8C-4D6C-403D-9AEA-546E728B2705}" dt="2023-12-16T20:31:16.962" v="322" actId="1035"/>
          <ac:picMkLst>
            <pc:docMk/>
            <pc:sldMk cId="3003136222" sldId="2147376229"/>
            <ac:picMk id="10" creationId="{3570C9C6-C925-C34C-89DB-FA6339CC61F4}"/>
          </ac:picMkLst>
        </pc:picChg>
      </pc:sldChg>
      <pc:sldChg chg="addSp modSp mod">
        <pc:chgData name="Gramegna, Dora" userId="98df7448-e504-46f7-a917-fa8411ff869f" providerId="ADAL" clId="{050F4D8C-4D6C-403D-9AEA-546E728B2705}" dt="2023-12-16T20:37:04.327" v="523" actId="20577"/>
        <pc:sldMkLst>
          <pc:docMk/>
          <pc:sldMk cId="955787810" sldId="2147376235"/>
        </pc:sldMkLst>
        <pc:spChg chg="mod">
          <ac:chgData name="Gramegna, Dora" userId="98df7448-e504-46f7-a917-fa8411ff869f" providerId="ADAL" clId="{050F4D8C-4D6C-403D-9AEA-546E728B2705}" dt="2023-12-16T20:37:04.327" v="523" actId="20577"/>
          <ac:spMkLst>
            <pc:docMk/>
            <pc:sldMk cId="955787810" sldId="2147376235"/>
            <ac:spMk id="60" creationId="{4AB9F5AE-AC88-4207-A9C1-8003F714288E}"/>
          </ac:spMkLst>
        </pc:spChg>
        <pc:graphicFrameChg chg="mod modGraphic">
          <ac:chgData name="Gramegna, Dora" userId="98df7448-e504-46f7-a917-fa8411ff869f" providerId="ADAL" clId="{050F4D8C-4D6C-403D-9AEA-546E728B2705}" dt="2023-12-16T20:35:22.270" v="381" actId="404"/>
          <ac:graphicFrameMkLst>
            <pc:docMk/>
            <pc:sldMk cId="955787810" sldId="2147376235"/>
            <ac:graphicFrameMk id="63" creationId="{5871DB41-6FA9-4255-B3AD-AB96925F7F3D}"/>
          </ac:graphicFrameMkLst>
        </pc:graphicFrameChg>
        <pc:picChg chg="add mod">
          <ac:chgData name="Gramegna, Dora" userId="98df7448-e504-46f7-a917-fa8411ff869f" providerId="ADAL" clId="{050F4D8C-4D6C-403D-9AEA-546E728B2705}" dt="2023-12-16T20:36:13.262" v="514" actId="1036"/>
          <ac:picMkLst>
            <pc:docMk/>
            <pc:sldMk cId="955787810" sldId="2147376235"/>
            <ac:picMk id="2" creationId="{1FB4B562-EF41-E3B2-D4B9-BC8A15E15C7B}"/>
          </ac:picMkLst>
        </pc:picChg>
        <pc:picChg chg="add mod">
          <ac:chgData name="Gramegna, Dora" userId="98df7448-e504-46f7-a917-fa8411ff869f" providerId="ADAL" clId="{050F4D8C-4D6C-403D-9AEA-546E728B2705}" dt="2023-12-16T20:36:08.556" v="511" actId="1035"/>
          <ac:picMkLst>
            <pc:docMk/>
            <pc:sldMk cId="955787810" sldId="2147376235"/>
            <ac:picMk id="3" creationId="{1238A749-08B0-A641-DF5C-C4FFBDCAF1AA}"/>
          </ac:picMkLst>
        </pc:picChg>
      </pc:sldChg>
      <pc:sldChg chg="del">
        <pc:chgData name="Gramegna, Dora" userId="98df7448-e504-46f7-a917-fa8411ff869f" providerId="ADAL" clId="{050F4D8C-4D6C-403D-9AEA-546E728B2705}" dt="2023-12-16T19:58:15.715" v="74" actId="47"/>
        <pc:sldMkLst>
          <pc:docMk/>
          <pc:sldMk cId="2676599253" sldId="2147376276"/>
        </pc:sldMkLst>
      </pc:sldChg>
      <pc:sldChg chg="modSp del mod">
        <pc:chgData name="Gramegna, Dora" userId="98df7448-e504-46f7-a917-fa8411ff869f" providerId="ADAL" clId="{050F4D8C-4D6C-403D-9AEA-546E728B2705}" dt="2023-12-16T20:32:45.262" v="335" actId="47"/>
        <pc:sldMkLst>
          <pc:docMk/>
          <pc:sldMk cId="3769055744" sldId="2147376310"/>
        </pc:sldMkLst>
        <pc:graphicFrameChg chg="mod modGraphic">
          <ac:chgData name="Gramegna, Dora" userId="98df7448-e504-46f7-a917-fa8411ff869f" providerId="ADAL" clId="{050F4D8C-4D6C-403D-9AEA-546E728B2705}" dt="2023-12-16T20:32:10.489" v="325" actId="2165"/>
          <ac:graphicFrameMkLst>
            <pc:docMk/>
            <pc:sldMk cId="3769055744" sldId="2147376310"/>
            <ac:graphicFrameMk id="38" creationId="{88223AB0-9471-4461-A066-5AC5D4CA27DB}"/>
          </ac:graphicFrameMkLst>
        </pc:graphicFrameChg>
      </pc:sldChg>
      <pc:sldChg chg="modSp mod">
        <pc:chgData name="Gramegna, Dora" userId="98df7448-e504-46f7-a917-fa8411ff869f" providerId="ADAL" clId="{050F4D8C-4D6C-403D-9AEA-546E728B2705}" dt="2023-12-16T20:32:43.508" v="334" actId="20577"/>
        <pc:sldMkLst>
          <pc:docMk/>
          <pc:sldMk cId="2933280311" sldId="2147376315"/>
        </pc:sldMkLst>
        <pc:spChg chg="mod">
          <ac:chgData name="Gramegna, Dora" userId="98df7448-e504-46f7-a917-fa8411ff869f" providerId="ADAL" clId="{050F4D8C-4D6C-403D-9AEA-546E728B2705}" dt="2023-12-16T20:32:38.628" v="332" actId="20577"/>
          <ac:spMkLst>
            <pc:docMk/>
            <pc:sldMk cId="2933280311" sldId="2147376315"/>
            <ac:spMk id="60" creationId="{4AB9F5AE-AC88-4207-A9C1-8003F714288E}"/>
          </ac:spMkLst>
        </pc:spChg>
        <pc:graphicFrameChg chg="mod modGraphic">
          <ac:chgData name="Gramegna, Dora" userId="98df7448-e504-46f7-a917-fa8411ff869f" providerId="ADAL" clId="{050F4D8C-4D6C-403D-9AEA-546E728B2705}" dt="2023-12-16T20:32:43.508" v="334" actId="20577"/>
          <ac:graphicFrameMkLst>
            <pc:docMk/>
            <pc:sldMk cId="2933280311" sldId="2147376315"/>
            <ac:graphicFrameMk id="38" creationId="{88223AB0-9471-4461-A066-5AC5D4CA27DB}"/>
          </ac:graphicFrameMkLst>
        </pc:graphicFrameChg>
      </pc:sldChg>
      <pc:sldChg chg="del">
        <pc:chgData name="Gramegna, Dora" userId="98df7448-e504-46f7-a917-fa8411ff869f" providerId="ADAL" clId="{050F4D8C-4D6C-403D-9AEA-546E728B2705}" dt="2023-12-16T20:37:18.873" v="531" actId="47"/>
        <pc:sldMkLst>
          <pc:docMk/>
          <pc:sldMk cId="2903578884" sldId="2147376327"/>
        </pc:sldMkLst>
      </pc:sldChg>
      <pc:sldChg chg="delSp modSp mod">
        <pc:chgData name="Gramegna, Dora" userId="98df7448-e504-46f7-a917-fa8411ff869f" providerId="ADAL" clId="{050F4D8C-4D6C-403D-9AEA-546E728B2705}" dt="2023-12-16T20:29:07.806" v="295" actId="20577"/>
        <pc:sldMkLst>
          <pc:docMk/>
          <pc:sldMk cId="2016583844" sldId="2147376334"/>
        </pc:sldMkLst>
        <pc:spChg chg="mod">
          <ac:chgData name="Gramegna, Dora" userId="98df7448-e504-46f7-a917-fa8411ff869f" providerId="ADAL" clId="{050F4D8C-4D6C-403D-9AEA-546E728B2705}" dt="2023-12-16T20:29:07.806" v="295" actId="20577"/>
          <ac:spMkLst>
            <pc:docMk/>
            <pc:sldMk cId="2016583844" sldId="2147376334"/>
            <ac:spMk id="60" creationId="{4AB9F5AE-AC88-4207-A9C1-8003F714288E}"/>
          </ac:spMkLst>
        </pc:spChg>
        <pc:graphicFrameChg chg="mod">
          <ac:chgData name="Gramegna, Dora" userId="98df7448-e504-46f7-a917-fa8411ff869f" providerId="ADAL" clId="{050F4D8C-4D6C-403D-9AEA-546E728B2705}" dt="2023-12-16T20:28:23.999" v="290"/>
          <ac:graphicFrameMkLst>
            <pc:docMk/>
            <pc:sldMk cId="2016583844" sldId="2147376334"/>
            <ac:graphicFrameMk id="63" creationId="{5871DB41-6FA9-4255-B3AD-AB96925F7F3D}"/>
          </ac:graphicFrameMkLst>
        </pc:graphicFrameChg>
        <pc:picChg chg="del">
          <ac:chgData name="Gramegna, Dora" userId="98df7448-e504-46f7-a917-fa8411ff869f" providerId="ADAL" clId="{050F4D8C-4D6C-403D-9AEA-546E728B2705}" dt="2023-12-16T20:24:48.548" v="249" actId="478"/>
          <ac:picMkLst>
            <pc:docMk/>
            <pc:sldMk cId="2016583844" sldId="2147376334"/>
            <ac:picMk id="2" creationId="{53259B9B-EC06-698E-593B-091BE46D802A}"/>
          </ac:picMkLst>
        </pc:picChg>
        <pc:picChg chg="mod">
          <ac:chgData name="Gramegna, Dora" userId="98df7448-e504-46f7-a917-fa8411ff869f" providerId="ADAL" clId="{050F4D8C-4D6C-403D-9AEA-546E728B2705}" dt="2023-12-16T20:24:54.814" v="273" actId="1035"/>
          <ac:picMkLst>
            <pc:docMk/>
            <pc:sldMk cId="2016583844" sldId="2147376334"/>
            <ac:picMk id="5" creationId="{5C6ABCC7-6944-31FC-3280-28A90CDDB648}"/>
          </ac:picMkLst>
        </pc:picChg>
      </pc:sldChg>
      <pc:sldChg chg="del">
        <pc:chgData name="Gramegna, Dora" userId="98df7448-e504-46f7-a917-fa8411ff869f" providerId="ADAL" clId="{050F4D8C-4D6C-403D-9AEA-546E728B2705}" dt="2023-12-16T20:31:20.889" v="323" actId="47"/>
        <pc:sldMkLst>
          <pc:docMk/>
          <pc:sldMk cId="3774630466" sldId="2147376336"/>
        </pc:sldMkLst>
      </pc:sldChg>
      <pc:sldChg chg="addSp modSp mod">
        <pc:chgData name="Gramegna, Dora" userId="98df7448-e504-46f7-a917-fa8411ff869f" providerId="ADAL" clId="{050F4D8C-4D6C-403D-9AEA-546E728B2705}" dt="2023-12-16T20:23:27.907" v="247" actId="1036"/>
        <pc:sldMkLst>
          <pc:docMk/>
          <pc:sldMk cId="2599756055" sldId="2147376337"/>
        </pc:sldMkLst>
        <pc:graphicFrameChg chg="mod modGraphic">
          <ac:chgData name="Gramegna, Dora" userId="98df7448-e504-46f7-a917-fa8411ff869f" providerId="ADAL" clId="{050F4D8C-4D6C-403D-9AEA-546E728B2705}" dt="2023-12-16T20:21:53.332" v="211" actId="20577"/>
          <ac:graphicFrameMkLst>
            <pc:docMk/>
            <pc:sldMk cId="2599756055" sldId="2147376337"/>
            <ac:graphicFrameMk id="63" creationId="{5871DB41-6FA9-4255-B3AD-AB96925F7F3D}"/>
          </ac:graphicFrameMkLst>
        </pc:graphicFrameChg>
        <pc:picChg chg="add mod">
          <ac:chgData name="Gramegna, Dora" userId="98df7448-e504-46f7-a917-fa8411ff869f" providerId="ADAL" clId="{050F4D8C-4D6C-403D-9AEA-546E728B2705}" dt="2023-12-16T20:23:27.907" v="247" actId="1036"/>
          <ac:picMkLst>
            <pc:docMk/>
            <pc:sldMk cId="2599756055" sldId="2147376337"/>
            <ac:picMk id="2" creationId="{9F68FB8B-8114-7A93-043A-EC69CFA924C4}"/>
          </ac:picMkLst>
        </pc:picChg>
      </pc:sldChg>
      <pc:sldChg chg="modSp mod">
        <pc:chgData name="Gramegna, Dora" userId="98df7448-e504-46f7-a917-fa8411ff869f" providerId="ADAL" clId="{050F4D8C-4D6C-403D-9AEA-546E728B2705}" dt="2023-12-16T20:03:21.472" v="204" actId="2165"/>
        <pc:sldMkLst>
          <pc:docMk/>
          <pc:sldMk cId="2331138127" sldId="2147376340"/>
        </pc:sldMkLst>
        <pc:graphicFrameChg chg="modGraphic">
          <ac:chgData name="Gramegna, Dora" userId="98df7448-e504-46f7-a917-fa8411ff869f" providerId="ADAL" clId="{050F4D8C-4D6C-403D-9AEA-546E728B2705}" dt="2023-12-16T20:03:21.472" v="204" actId="2165"/>
          <ac:graphicFrameMkLst>
            <pc:docMk/>
            <pc:sldMk cId="2331138127" sldId="2147376340"/>
            <ac:graphicFrameMk id="63" creationId="{5871DB41-6FA9-4255-B3AD-AB96925F7F3D}"/>
          </ac:graphicFrameMkLst>
        </pc:graphicFrameChg>
      </pc:sldChg>
      <pc:sldChg chg="del">
        <pc:chgData name="Gramegna, Dora" userId="98df7448-e504-46f7-a917-fa8411ff869f" providerId="ADAL" clId="{050F4D8C-4D6C-403D-9AEA-546E728B2705}" dt="2023-12-16T20:04:13.253" v="206" actId="47"/>
        <pc:sldMkLst>
          <pc:docMk/>
          <pc:sldMk cId="315007962" sldId="2147376341"/>
        </pc:sldMkLst>
      </pc:sldChg>
      <pc:sldChg chg="modSp mod">
        <pc:chgData name="Gramegna, Dora" userId="98df7448-e504-46f7-a917-fa8411ff869f" providerId="ADAL" clId="{050F4D8C-4D6C-403D-9AEA-546E728B2705}" dt="2023-12-16T20:02:51.602" v="201" actId="20577"/>
        <pc:sldMkLst>
          <pc:docMk/>
          <pc:sldMk cId="3573613525" sldId="2147376342"/>
        </pc:sldMkLst>
        <pc:spChg chg="mod">
          <ac:chgData name="Gramegna, Dora" userId="98df7448-e504-46f7-a917-fa8411ff869f" providerId="ADAL" clId="{050F4D8C-4D6C-403D-9AEA-546E728B2705}" dt="2023-12-16T20:02:51.602" v="201" actId="20577"/>
          <ac:spMkLst>
            <pc:docMk/>
            <pc:sldMk cId="3573613525" sldId="2147376342"/>
            <ac:spMk id="48" creationId="{00000000-0000-0000-0000-000000000000}"/>
          </ac:spMkLst>
        </pc:spChg>
        <pc:graphicFrameChg chg="mod modGraphic">
          <ac:chgData name="Gramegna, Dora" userId="98df7448-e504-46f7-a917-fa8411ff869f" providerId="ADAL" clId="{050F4D8C-4D6C-403D-9AEA-546E728B2705}" dt="2023-12-16T20:00:56.884" v="144" actId="20577"/>
          <ac:graphicFrameMkLst>
            <pc:docMk/>
            <pc:sldMk cId="3573613525" sldId="2147376342"/>
            <ac:graphicFrameMk id="105" creationId="{97ECE748-5C2B-4FBB-A657-D94731BB9576}"/>
          </ac:graphicFrameMkLst>
        </pc:graphicFrameChg>
        <pc:picChg chg="mod">
          <ac:chgData name="Gramegna, Dora" userId="98df7448-e504-46f7-a917-fa8411ff869f" providerId="ADAL" clId="{050F4D8C-4D6C-403D-9AEA-546E728B2705}" dt="2023-12-16T20:01:05.091" v="178" actId="1036"/>
          <ac:picMkLst>
            <pc:docMk/>
            <pc:sldMk cId="3573613525" sldId="2147376342"/>
            <ac:picMk id="7" creationId="{D67508C2-4157-4133-415E-0B946B1FA60E}"/>
          </ac:picMkLst>
        </pc:picChg>
      </pc:sldChg>
      <pc:sldChg chg="del">
        <pc:chgData name="Gramegna, Dora" userId="98df7448-e504-46f7-a917-fa8411ff869f" providerId="ADAL" clId="{050F4D8C-4D6C-403D-9AEA-546E728B2705}" dt="2023-12-16T20:02:22.385" v="197" actId="47"/>
        <pc:sldMkLst>
          <pc:docMk/>
          <pc:sldMk cId="2654054852" sldId="2147376343"/>
        </pc:sldMkLst>
      </pc:sldChg>
      <pc:sldChg chg="delSp modSp add del mod">
        <pc:chgData name="Gramegna, Dora" userId="98df7448-e504-46f7-a917-fa8411ff869f" providerId="ADAL" clId="{050F4D8C-4D6C-403D-9AEA-546E728B2705}" dt="2023-12-16T20:29:17.271" v="297" actId="20577"/>
        <pc:sldMkLst>
          <pc:docMk/>
          <pc:sldMk cId="2957780316" sldId="2147376344"/>
        </pc:sldMkLst>
        <pc:spChg chg="mod">
          <ac:chgData name="Gramegna, Dora" userId="98df7448-e504-46f7-a917-fa8411ff869f" providerId="ADAL" clId="{050F4D8C-4D6C-403D-9AEA-546E728B2705}" dt="2023-12-16T20:29:17.271" v="297" actId="20577"/>
          <ac:spMkLst>
            <pc:docMk/>
            <pc:sldMk cId="2957780316" sldId="2147376344"/>
            <ac:spMk id="60" creationId="{4AB9F5AE-AC88-4207-A9C1-8003F714288E}"/>
          </ac:spMkLst>
        </pc:spChg>
        <pc:graphicFrameChg chg="mod modGraphic">
          <ac:chgData name="Gramegna, Dora" userId="98df7448-e504-46f7-a917-fa8411ff869f" providerId="ADAL" clId="{050F4D8C-4D6C-403D-9AEA-546E728B2705}" dt="2023-12-16T20:28:34.648" v="291" actId="2165"/>
          <ac:graphicFrameMkLst>
            <pc:docMk/>
            <pc:sldMk cId="2957780316" sldId="2147376344"/>
            <ac:graphicFrameMk id="63" creationId="{5871DB41-6FA9-4255-B3AD-AB96925F7F3D}"/>
          </ac:graphicFrameMkLst>
        </pc:graphicFrameChg>
        <pc:picChg chg="del mod">
          <ac:chgData name="Gramegna, Dora" userId="98df7448-e504-46f7-a917-fa8411ff869f" providerId="ADAL" clId="{050F4D8C-4D6C-403D-9AEA-546E728B2705}" dt="2023-12-16T20:25:50.139" v="283" actId="478"/>
          <ac:picMkLst>
            <pc:docMk/>
            <pc:sldMk cId="2957780316" sldId="2147376344"/>
            <ac:picMk id="5" creationId="{E2EE028A-6887-977B-4231-A6FF376038F8}"/>
          </ac:picMkLst>
        </pc:picChg>
        <pc:picChg chg="del">
          <ac:chgData name="Gramegna, Dora" userId="98df7448-e504-46f7-a917-fa8411ff869f" providerId="ADAL" clId="{050F4D8C-4D6C-403D-9AEA-546E728B2705}" dt="2023-12-16T20:26:01.378" v="285" actId="478"/>
          <ac:picMkLst>
            <pc:docMk/>
            <pc:sldMk cId="2957780316" sldId="2147376344"/>
            <ac:picMk id="6" creationId="{7954DD9F-8AD4-E6B9-F340-9D19AD5E3B5E}"/>
          </ac:picMkLst>
        </pc:picChg>
      </pc:sldChg>
      <pc:sldChg chg="del">
        <pc:chgData name="Gramegna, Dora" userId="98df7448-e504-46f7-a917-fa8411ff869f" providerId="ADAL" clId="{050F4D8C-4D6C-403D-9AEA-546E728B2705}" dt="2023-12-16T20:27:44.729" v="288" actId="47"/>
        <pc:sldMkLst>
          <pc:docMk/>
          <pc:sldMk cId="2957370059" sldId="2147376345"/>
        </pc:sldMkLst>
      </pc:sldChg>
      <pc:sldChg chg="delSp modSp add mod">
        <pc:chgData name="Gramegna, Dora" userId="98df7448-e504-46f7-a917-fa8411ff869f" providerId="ADAL" clId="{050F4D8C-4D6C-403D-9AEA-546E728B2705}" dt="2023-12-16T20:28:58.883" v="293" actId="20577"/>
        <pc:sldMkLst>
          <pc:docMk/>
          <pc:sldMk cId="979137422" sldId="2147376347"/>
        </pc:sldMkLst>
        <pc:spChg chg="mod">
          <ac:chgData name="Gramegna, Dora" userId="98df7448-e504-46f7-a917-fa8411ff869f" providerId="ADAL" clId="{050F4D8C-4D6C-403D-9AEA-546E728B2705}" dt="2023-12-16T20:28:58.883" v="293" actId="20577"/>
          <ac:spMkLst>
            <pc:docMk/>
            <pc:sldMk cId="979137422" sldId="2147376347"/>
            <ac:spMk id="60" creationId="{4AB9F5AE-AC88-4207-A9C1-8003F714288E}"/>
          </ac:spMkLst>
        </pc:spChg>
        <pc:spChg chg="del">
          <ac:chgData name="Gramegna, Dora" userId="98df7448-e504-46f7-a917-fa8411ff869f" providerId="ADAL" clId="{050F4D8C-4D6C-403D-9AEA-546E728B2705}" dt="2023-12-16T20:22:05.063" v="213" actId="478"/>
          <ac:spMkLst>
            <pc:docMk/>
            <pc:sldMk cId="979137422" sldId="2147376347"/>
            <ac:spMk id="61" creationId="{61105731-4A90-432D-B021-10EF81A23C8F}"/>
          </ac:spMkLst>
        </pc:spChg>
        <pc:graphicFrameChg chg="mod modGraphic">
          <ac:chgData name="Gramegna, Dora" userId="98df7448-e504-46f7-a917-fa8411ff869f" providerId="ADAL" clId="{050F4D8C-4D6C-403D-9AEA-546E728B2705}" dt="2023-12-16T20:22:49.379" v="217"/>
          <ac:graphicFrameMkLst>
            <pc:docMk/>
            <pc:sldMk cId="979137422" sldId="2147376347"/>
            <ac:graphicFrameMk id="63" creationId="{5871DB41-6FA9-4255-B3AD-AB96925F7F3D}"/>
          </ac:graphicFrameMkLst>
        </pc:graphicFrameChg>
      </pc:sldChg>
      <pc:sldChg chg="modSp add del mod">
        <pc:chgData name="Gramegna, Dora" userId="98df7448-e504-46f7-a917-fa8411ff869f" providerId="ADAL" clId="{050F4D8C-4D6C-403D-9AEA-546E728B2705}" dt="2023-12-16T20:00:47.203" v="141" actId="47"/>
        <pc:sldMkLst>
          <pc:docMk/>
          <pc:sldMk cId="1853678578" sldId="2147376347"/>
        </pc:sldMkLst>
        <pc:spChg chg="mod">
          <ac:chgData name="Gramegna, Dora" userId="98df7448-e504-46f7-a917-fa8411ff869f" providerId="ADAL" clId="{050F4D8C-4D6C-403D-9AEA-546E728B2705}" dt="2023-12-16T19:59:28.788" v="138" actId="20577"/>
          <ac:spMkLst>
            <pc:docMk/>
            <pc:sldMk cId="1853678578" sldId="2147376347"/>
            <ac:spMk id="48" creationId="{00000000-0000-0000-0000-000000000000}"/>
          </ac:spMkLst>
        </pc:spChg>
        <pc:graphicFrameChg chg="mod modGraphic">
          <ac:chgData name="Gramegna, Dora" userId="98df7448-e504-46f7-a917-fa8411ff869f" providerId="ADAL" clId="{050F4D8C-4D6C-403D-9AEA-546E728B2705}" dt="2023-12-16T19:59:46.073" v="139"/>
          <ac:graphicFrameMkLst>
            <pc:docMk/>
            <pc:sldMk cId="1853678578" sldId="2147376347"/>
            <ac:graphicFrameMk id="105" creationId="{97ECE748-5C2B-4FBB-A657-D94731BB9576}"/>
          </ac:graphicFrameMkLst>
        </pc:graphicFrameChg>
        <pc:picChg chg="mod">
          <ac:chgData name="Gramegna, Dora" userId="98df7448-e504-46f7-a917-fa8411ff869f" providerId="ADAL" clId="{050F4D8C-4D6C-403D-9AEA-546E728B2705}" dt="2023-12-16T19:59:17.884" v="135" actId="1035"/>
          <ac:picMkLst>
            <pc:docMk/>
            <pc:sldMk cId="1853678578" sldId="2147376347"/>
            <ac:picMk id="7" creationId="{D67508C2-4157-4133-415E-0B946B1FA60E}"/>
          </ac:picMkLst>
        </pc:picChg>
      </pc:sldChg>
      <pc:sldChg chg="addSp modSp add mod">
        <pc:chgData name="Gramegna, Dora" userId="98df7448-e504-46f7-a917-fa8411ff869f" providerId="ADAL" clId="{050F4D8C-4D6C-403D-9AEA-546E728B2705}" dt="2023-12-16T20:37:15.304" v="530" actId="20577"/>
        <pc:sldMkLst>
          <pc:docMk/>
          <pc:sldMk cId="2250714433" sldId="2147376348"/>
        </pc:sldMkLst>
        <pc:spChg chg="mod">
          <ac:chgData name="Gramegna, Dora" userId="98df7448-e504-46f7-a917-fa8411ff869f" providerId="ADAL" clId="{050F4D8C-4D6C-403D-9AEA-546E728B2705}" dt="2023-12-16T20:37:15.304" v="530" actId="20577"/>
          <ac:spMkLst>
            <pc:docMk/>
            <pc:sldMk cId="2250714433" sldId="2147376348"/>
            <ac:spMk id="60" creationId="{4AB9F5AE-AC88-4207-A9C1-8003F714288E}"/>
          </ac:spMkLst>
        </pc:spChg>
        <pc:graphicFrameChg chg="mod modGraphic">
          <ac:chgData name="Gramegna, Dora" userId="98df7448-e504-46f7-a917-fa8411ff869f" providerId="ADAL" clId="{050F4D8C-4D6C-403D-9AEA-546E728B2705}" dt="2023-12-16T20:36:53.532" v="517"/>
          <ac:graphicFrameMkLst>
            <pc:docMk/>
            <pc:sldMk cId="2250714433" sldId="2147376348"/>
            <ac:graphicFrameMk id="63" creationId="{5871DB41-6FA9-4255-B3AD-AB96925F7F3D}"/>
          </ac:graphicFrameMkLst>
        </pc:graphicFrameChg>
        <pc:picChg chg="add mod">
          <ac:chgData name="Gramegna, Dora" userId="98df7448-e504-46f7-a917-fa8411ff869f" providerId="ADAL" clId="{050F4D8C-4D6C-403D-9AEA-546E728B2705}" dt="2023-12-16T20:36:22.117" v="515"/>
          <ac:picMkLst>
            <pc:docMk/>
            <pc:sldMk cId="2250714433" sldId="2147376348"/>
            <ac:picMk id="2" creationId="{E2FE14C1-ADF8-4518-2BB9-1A1CFCB8CAE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0C9D6-B869-427E-B530-0A49AE67E023}"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C971E-A91A-470B-ACE7-D868F58A753F}" type="slidenum">
              <a:rPr lang="en-US" smtClean="0"/>
              <a:t>‹#›</a:t>
            </a:fld>
            <a:endParaRPr lang="en-US"/>
          </a:p>
        </p:txBody>
      </p:sp>
    </p:spTree>
    <p:extLst>
      <p:ext uri="{BB962C8B-B14F-4D97-AF65-F5344CB8AC3E}">
        <p14:creationId xmlns:p14="http://schemas.microsoft.com/office/powerpoint/2010/main" val="2412994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128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88C971E-A91A-470B-ACE7-D868F58A753F}" type="slidenum">
              <a:rPr lang="en-US" smtClean="0"/>
              <a:t>13</a:t>
            </a:fld>
            <a:endParaRPr lang="en-US"/>
          </a:p>
        </p:txBody>
      </p:sp>
    </p:spTree>
    <p:extLst>
      <p:ext uri="{BB962C8B-B14F-4D97-AF65-F5344CB8AC3E}">
        <p14:creationId xmlns:p14="http://schemas.microsoft.com/office/powerpoint/2010/main" val="304359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88C971E-A91A-470B-ACE7-D868F58A753F}" type="slidenum">
              <a:rPr lang="en-US" smtClean="0"/>
              <a:t>14</a:t>
            </a:fld>
            <a:endParaRPr lang="en-US"/>
          </a:p>
        </p:txBody>
      </p:sp>
    </p:spTree>
    <p:extLst>
      <p:ext uri="{BB962C8B-B14F-4D97-AF65-F5344CB8AC3E}">
        <p14:creationId xmlns:p14="http://schemas.microsoft.com/office/powerpoint/2010/main" val="712915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2595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C971E-A91A-470B-ACE7-D868F58A75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145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4585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C971E-A91A-470B-ACE7-D868F58A75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770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3387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C971E-A91A-470B-ACE7-D868F58A75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5520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2043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C971E-A91A-470B-ACE7-D868F58A75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182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047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8936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4143375" y="9120188"/>
            <a:ext cx="3170238" cy="48101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EB637-BC42-497E-9119-65CA0380A6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66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7352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C971E-A91A-470B-ACE7-D868F58A753F}" type="slidenum">
              <a:rPr lang="en-US" smtClean="0"/>
              <a:t>4</a:t>
            </a:fld>
            <a:endParaRPr lang="en-US"/>
          </a:p>
        </p:txBody>
      </p:sp>
    </p:spTree>
    <p:extLst>
      <p:ext uri="{BB962C8B-B14F-4D97-AF65-F5344CB8AC3E}">
        <p14:creationId xmlns:p14="http://schemas.microsoft.com/office/powerpoint/2010/main" val="922485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841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C971E-A91A-470B-ACE7-D868F58A75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527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4222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C971E-A91A-470B-ACE7-D868F58A75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27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688C971E-A91A-470B-ACE7-D868F58A753F}" type="slidenum">
              <a:rPr lang="en-US" smtClean="0"/>
              <a:t>12</a:t>
            </a:fld>
            <a:endParaRPr lang="en-US"/>
          </a:p>
        </p:txBody>
      </p:sp>
    </p:spTree>
    <p:extLst>
      <p:ext uri="{BB962C8B-B14F-4D97-AF65-F5344CB8AC3E}">
        <p14:creationId xmlns:p14="http://schemas.microsoft.com/office/powerpoint/2010/main" val="1001789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3.emf"/></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3.emf"/></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emf"/></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3.emf"/></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emf"/><Relationship Id="rId4" Type="http://schemas.openxmlformats.org/officeDocument/2006/relationships/oleObject" Target="../embeddings/oleObject17.bin"/></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9.bin"/></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21.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3.emf"/><Relationship Id="rId4" Type="http://schemas.openxmlformats.org/officeDocument/2006/relationships/oleObject" Target="../embeddings/oleObject22.bin"/></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emf"/><Relationship Id="rId4" Type="http://schemas.openxmlformats.org/officeDocument/2006/relationships/oleObject" Target="../embeddings/oleObject23.bin"/></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3.emf"/><Relationship Id="rId4" Type="http://schemas.openxmlformats.org/officeDocument/2006/relationships/oleObject" Target="../embeddings/oleObject24.bin"/></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3.emf"/><Relationship Id="rId4" Type="http://schemas.openxmlformats.org/officeDocument/2006/relationships/oleObject" Target="../embeddings/oleObject25.bin"/></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3.emf"/><Relationship Id="rId4" Type="http://schemas.openxmlformats.org/officeDocument/2006/relationships/oleObject" Target="../embeddings/oleObject26.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3.emf"/><Relationship Id="rId4" Type="http://schemas.openxmlformats.org/officeDocument/2006/relationships/oleObject" Target="../embeddings/oleObject27.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3.emf"/><Relationship Id="rId4" Type="http://schemas.openxmlformats.org/officeDocument/2006/relationships/oleObject" Target="../embeddings/oleObject28.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3.emf"/><Relationship Id="rId4" Type="http://schemas.openxmlformats.org/officeDocument/2006/relationships/oleObject" Target="../embeddings/oleObject29.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3.emf"/><Relationship Id="rId4" Type="http://schemas.openxmlformats.org/officeDocument/2006/relationships/oleObject" Target="../embeddings/oleObject31.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4.emf"/><Relationship Id="rId4" Type="http://schemas.openxmlformats.org/officeDocument/2006/relationships/oleObject" Target="../embeddings/oleObject32.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oleObject" Target="../embeddings/oleObject33.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3.emf"/><Relationship Id="rId4" Type="http://schemas.openxmlformats.org/officeDocument/2006/relationships/oleObject" Target="../embeddings/oleObject34.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3.emf"/><Relationship Id="rId4" Type="http://schemas.openxmlformats.org/officeDocument/2006/relationships/oleObject" Target="../embeddings/oleObject35.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3.emf"/><Relationship Id="rId4" Type="http://schemas.openxmlformats.org/officeDocument/2006/relationships/oleObject" Target="../embeddings/oleObject36.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3.emf"/><Relationship Id="rId4" Type="http://schemas.openxmlformats.org/officeDocument/2006/relationships/oleObject" Target="../embeddings/oleObject37.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3.emf"/><Relationship Id="rId4" Type="http://schemas.openxmlformats.org/officeDocument/2006/relationships/oleObject" Target="../embeddings/oleObject38.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3.emf"/><Relationship Id="rId4" Type="http://schemas.openxmlformats.org/officeDocument/2006/relationships/oleObject" Target="../embeddings/oleObject39.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3.emf"/><Relationship Id="rId4" Type="http://schemas.openxmlformats.org/officeDocument/2006/relationships/oleObject" Target="../embeddings/oleObject40.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37" imgH="437" progId="TCLayout.ActiveDocument.1">
                  <p:embed/>
                </p:oleObj>
              </mc:Choice>
              <mc:Fallback>
                <p:oleObj name="think-cell Slide" r:id="rId5" imgW="437" imgH="437"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1800" b="1" i="0" u="none" strike="noStrike" kern="1200" cap="none" spc="0" normalizeH="0" baseline="0" noProof="0">
              <a:ln>
                <a:noFill/>
              </a:ln>
              <a:solidFill>
                <a:schemeClr val="tx1"/>
              </a:solidFill>
              <a:effectLst/>
              <a:uLnTx/>
              <a:uFillTx/>
              <a:latin typeface="Verdana" panose="020B0604030504040204" pitchFamily="34" charset="0"/>
              <a:ea typeface="Open Sans" panose="020B0604020202020204" charset="0"/>
              <a:cs typeface="Open Sans" panose="020B0604020202020204" charset="0"/>
              <a:sym typeface="Verdana" panose="020B0604030504040204" pitchFamily="34" charset="0"/>
            </a:endParaRPr>
          </a:p>
        </p:txBody>
      </p:sp>
      <p:sp>
        <p:nvSpPr>
          <p:cNvPr id="2" name="Title 1"/>
          <p:cNvSpPr>
            <a:spLocks noGrp="1"/>
          </p:cNvSpPr>
          <p:nvPr>
            <p:ph type="ctrTitle"/>
          </p:nvPr>
        </p:nvSpPr>
        <p:spPr bwMode="gray">
          <a:xfrm>
            <a:off x="475200" y="5530390"/>
            <a:ext cx="5592012"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
        <p:nvSpPr>
          <p:cNvPr id="20" name="TextBox 19">
            <a:extLst>
              <a:ext uri="{FF2B5EF4-FFF2-40B4-BE49-F238E27FC236}">
                <a16:creationId xmlns:a16="http://schemas.microsoft.com/office/drawing/2014/main" id="{1A573B50-D52A-469A-A12C-31FCE8B53C0E}"/>
              </a:ext>
            </a:extLst>
          </p:cNvPr>
          <p:cNvSpPr txBox="1"/>
          <p:nvPr userDrawn="1"/>
        </p:nvSpPr>
        <p:spPr>
          <a:xfrm>
            <a:off x="3048000" y="3244334"/>
            <a:ext cx="6096000" cy="369332"/>
          </a:xfrm>
          <a:prstGeom prst="rect">
            <a:avLst/>
          </a:prstGeom>
          <a:noFill/>
        </p:spPr>
        <p:txBody>
          <a:bodyPr wrap="square">
            <a:spAutoFit/>
          </a:bodyPr>
          <a:lstStyle/>
          <a:p>
            <a:fld id="{C58DF478-B544-4ED8-9ED4-6A2648E2D233}" type="slidenum">
              <a:rPr lang="en-US" sz="1800" noProof="0" smtClean="0">
                <a:solidFill>
                  <a:schemeClr val="tx1"/>
                </a:solidFill>
              </a:rPr>
              <a:pPr/>
              <a:t>‹#›</a:t>
            </a:fld>
            <a:endParaRPr lang="en-US"/>
          </a:p>
        </p:txBody>
      </p:sp>
    </p:spTree>
    <p:extLst>
      <p:ext uri="{BB962C8B-B14F-4D97-AF65-F5344CB8AC3E}">
        <p14:creationId xmlns:p14="http://schemas.microsoft.com/office/powerpoint/2010/main" val="229976342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3850" b="1" i="0" u="none" strike="noStrike" kern="1200" cap="none" spc="0" normalizeH="0" baseline="0" noProof="0">
              <a:ln>
                <a:noFill/>
              </a:ln>
              <a:solidFill>
                <a:schemeClr val="tx1"/>
              </a:solidFill>
              <a:effectLst/>
              <a:uLnTx/>
              <a:uFillTx/>
              <a:latin typeface="Verdana" panose="020B0604030504040204" pitchFamily="34" charset="0"/>
              <a:ea typeface="Open Sans" panose="020B0604020202020204" charset="0"/>
              <a:cs typeface="Open Sans" panose="020B0604020202020204" charset="0"/>
              <a:sym typeface="Verdana" panose="020B0604030504040204" pitchFamily="34" charset="0"/>
            </a:endParaRPr>
          </a:p>
        </p:txBody>
      </p:sp>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404958167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5416727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9" name="TextBox 8">
            <a:extLst>
              <a:ext uri="{FF2B5EF4-FFF2-40B4-BE49-F238E27FC236}">
                <a16:creationId xmlns:a16="http://schemas.microsoft.com/office/drawing/2014/main" id="{24481A36-3B74-4C1E-8A6A-DD33D090818C}"/>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878488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GB" noProof="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GB" noProof="0"/>
              <a:t>Click to edit Master title style</a:t>
            </a:r>
            <a:endParaRPr lang="en-GB"/>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endParaRPr lang="en-GB"/>
          </a:p>
        </p:txBody>
      </p:sp>
      <p:pic>
        <p:nvPicPr>
          <p:cNvPr id="1970698746" name="Logo" descr="{&quot;templafy&quot;:{&quot;id&quot;:&quot;ccfe24a9-2d8f-42df-a5f7-ce19ee442632&quot;}}"/>
          <p:cNvPicPr>
            <a:picLocks noChangeAspect="1"/>
          </p:cNvPicPr>
          <p:nvPr/>
        </p:nvPicPr>
        <p:blipFill>
          <a:blip r:embed="rId2"/>
          <a:stretch>
            <a:fillRect/>
          </a:stretch>
        </p:blipFill>
        <p:spPr>
          <a:xfrm>
            <a:off x="474359" y="462957"/>
            <a:ext cx="2283232" cy="1000800"/>
          </a:xfrm>
          <a:prstGeom prst="rect">
            <a:avLst/>
          </a:prstGeom>
        </p:spPr>
      </p:pic>
    </p:spTree>
    <p:extLst>
      <p:ext uri="{BB962C8B-B14F-4D97-AF65-F5344CB8AC3E}">
        <p14:creationId xmlns:p14="http://schemas.microsoft.com/office/powerpoint/2010/main" val="2336412347"/>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3393716" y="727595"/>
            <a:ext cx="5400000" cy="5400000"/>
          </a:xfrm>
          <a:prstGeom prst="rect">
            <a:avLst/>
          </a:prstGeom>
        </p:spPr>
        <p:txBody>
          <a:bodyPr/>
          <a:lstStyle>
            <a:lvl1pPr>
              <a:defRPr>
                <a:solidFill>
                  <a:schemeClr val="bg1"/>
                </a:solidFill>
              </a:defRPr>
            </a:lvl1pPr>
          </a:lstStyle>
          <a:p>
            <a:r>
              <a:rPr lang="en-GB" noProof="0"/>
              <a:t>Click icon to add picture</a:t>
            </a:r>
          </a:p>
        </p:txBody>
      </p:sp>
      <p:sp>
        <p:nvSpPr>
          <p:cNvPr id="40" name="Title 1">
            <a:extLst>
              <a:ext uri="{FF2B5EF4-FFF2-40B4-BE49-F238E27FC236}">
                <a16:creationId xmlns:a16="http://schemas.microsoft.com/office/drawing/2014/main" id="{D9B25E43-ACA5-4BFC-98CD-B96634D5AD4A}"/>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GB" noProof="0"/>
              <a:t>Click to edit Master title style</a:t>
            </a:r>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endParaRPr lang="en-GB"/>
          </a:p>
        </p:txBody>
      </p:sp>
      <p:pic>
        <p:nvPicPr>
          <p:cNvPr id="1051196089" name="Logo_White" descr="{&quot;templafy&quot;:{&quot;id&quot;:&quot;e328d353-bc4f-4240-8ed3-35c8bcf78127&quot;}}"/>
          <p:cNvPicPr>
            <a:picLocks noChangeAspect="1"/>
          </p:cNvPicPr>
          <p:nvPr/>
        </p:nvPicPr>
        <p:blipFill>
          <a:blip r:embed="rId2"/>
          <a:stretch>
            <a:fillRect/>
          </a:stretch>
        </p:blipFill>
        <p:spPr>
          <a:xfrm>
            <a:off x="474358" y="462957"/>
            <a:ext cx="2283232" cy="1000800"/>
          </a:xfrm>
          <a:prstGeom prst="rect">
            <a:avLst/>
          </a:prstGeom>
        </p:spPr>
      </p:pic>
    </p:spTree>
    <p:extLst>
      <p:ext uri="{BB962C8B-B14F-4D97-AF65-F5344CB8AC3E}">
        <p14:creationId xmlns:p14="http://schemas.microsoft.com/office/powerpoint/2010/main" val="4267368078"/>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GB" noProof="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 Master text styles</a:t>
            </a:r>
            <a:endParaRPr lang="en-GB"/>
          </a:p>
        </p:txBody>
      </p:sp>
    </p:spTree>
    <p:extLst>
      <p:ext uri="{BB962C8B-B14F-4D97-AF65-F5344CB8AC3E}">
        <p14:creationId xmlns:p14="http://schemas.microsoft.com/office/powerpoint/2010/main" val="51790870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GB" noProof="0"/>
              <a:t>Click to edit Master text styles</a:t>
            </a:r>
            <a:endParaRPr lang="en-GB"/>
          </a:p>
        </p:txBody>
      </p:sp>
    </p:spTree>
    <p:extLst>
      <p:ext uri="{BB962C8B-B14F-4D97-AF65-F5344CB8AC3E}">
        <p14:creationId xmlns:p14="http://schemas.microsoft.com/office/powerpoint/2010/main" val="32992450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GB"/>
              <a:t>Click to edit Master text styles</a:t>
            </a:r>
          </a:p>
        </p:txBody>
      </p:sp>
      <p:sp>
        <p:nvSpPr>
          <p:cNvPr id="7" name="Text Placeholder 6"/>
          <p:cNvSpPr>
            <a:spLocks noGrp="1"/>
          </p:cNvSpPr>
          <p:nvPr>
            <p:ph type="body" sz="quarter" idx="11"/>
          </p:nvPr>
        </p:nvSpPr>
        <p:spPr>
          <a:xfrm>
            <a:off x="525586" y="1700214"/>
            <a:ext cx="2766255" cy="4656835"/>
          </a:xfrm>
        </p:spPr>
        <p:txBody>
          <a:bodyPr>
            <a:normAutofit/>
          </a:bodyPr>
          <a:lstStyle>
            <a:lvl1pPr>
              <a:spcBef>
                <a:spcPts val="0"/>
              </a:spcBef>
              <a:spcAft>
                <a:spcPts val="554"/>
              </a:spcAft>
              <a:defRPr sz="1300"/>
            </a:lvl1pPr>
            <a:lvl2pPr>
              <a:spcBef>
                <a:spcPts val="277"/>
              </a:spcBef>
              <a:defRPr/>
            </a:lvl2pPr>
            <a:lvl3pPr>
              <a:spcBef>
                <a:spcPts val="277"/>
              </a:spcBef>
              <a:defRPr/>
            </a:lvl3pPr>
            <a:lvl4pPr>
              <a:spcBef>
                <a:spcPts val="277"/>
              </a:spcBef>
              <a:defRPr/>
            </a:lvl4pPr>
            <a:lvl5pPr>
              <a:spcBef>
                <a:spcPts val="277"/>
              </a:spcBef>
              <a:defRPr/>
            </a:lvl5pPr>
          </a:lstStyle>
          <a:p>
            <a:pPr lvl="0"/>
            <a:r>
              <a:rPr lang="en-GB"/>
              <a:t>Click to edit Master text styles</a:t>
            </a:r>
          </a:p>
        </p:txBody>
      </p:sp>
      <p:sp>
        <p:nvSpPr>
          <p:cNvPr id="9" name="Text Placeholder 8"/>
          <p:cNvSpPr>
            <a:spLocks noGrp="1"/>
          </p:cNvSpPr>
          <p:nvPr>
            <p:ph type="body" sz="quarter" idx="12"/>
          </p:nvPr>
        </p:nvSpPr>
        <p:spPr>
          <a:xfrm>
            <a:off x="3780369" y="1700212"/>
            <a:ext cx="7886049" cy="4657726"/>
          </a:xfrm>
        </p:spPr>
        <p:txBody>
          <a:bodyPr/>
          <a:lstStyle>
            <a:lvl1pPr>
              <a:spcBef>
                <a:spcPts val="1662"/>
              </a:spcBef>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49829950"/>
      </p:ext>
    </p:extLst>
  </p:cSld>
  <p:clrMapOvr>
    <a:masterClrMapping/>
  </p:clrMapOvr>
  <p:transition>
    <p:fade/>
  </p:transition>
  <p:hf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atin typeface="+mn-lt"/>
              </a:defRPr>
            </a:lvl1pPr>
            <a:lvl2pPr>
              <a:tabLst>
                <a:tab pos="6729413" algn="r"/>
              </a:tabLst>
              <a:defRPr>
                <a:latin typeface="+mj-lt"/>
              </a:defRPr>
            </a:lvl2pPr>
            <a:lvl3pPr>
              <a:tabLst>
                <a:tab pos="6729413" algn="r"/>
              </a:tabLst>
              <a:defRPr>
                <a:latin typeface="+mn-lt"/>
              </a:defRPr>
            </a:lvl3pPr>
            <a:lvl4pPr>
              <a:tabLst>
                <a:tab pos="6729413" algn="r"/>
              </a:tabLst>
              <a:defRPr>
                <a:latin typeface="+mn-lt"/>
              </a:defRPr>
            </a:lvl4pPr>
            <a:lvl5pP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GB"/>
              <a:t>Click to add title</a:t>
            </a:r>
          </a:p>
        </p:txBody>
      </p:sp>
    </p:spTree>
    <p:extLst>
      <p:ext uri="{BB962C8B-B14F-4D97-AF65-F5344CB8AC3E}">
        <p14:creationId xmlns:p14="http://schemas.microsoft.com/office/powerpoint/2010/main" val="3117802848"/>
      </p:ext>
    </p:extLst>
  </p:cSld>
  <p:clrMapOvr>
    <a:masterClrMapping/>
  </p:clrMapOvr>
  <p:transition>
    <p:fade/>
  </p:transition>
  <p:hf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GB" noProof="0"/>
              <a:t>Click to add title</a:t>
            </a:r>
            <a:endParaRPr lang="en-GB"/>
          </a:p>
        </p:txBody>
      </p:sp>
      <p:sp>
        <p:nvSpPr>
          <p:cNvPr id="5" name="Picture Placeholder 9"/>
          <p:cNvSpPr>
            <a:spLocks noGrp="1"/>
          </p:cNvSpPr>
          <p:nvPr>
            <p:ph type="pic" sz="quarter" idx="15"/>
          </p:nvPr>
        </p:nvSpPr>
        <p:spPr>
          <a:xfrm>
            <a:off x="5450351" y="1701801"/>
            <a:ext cx="6240000" cy="4679950"/>
          </a:xfrm>
        </p:spPr>
        <p:txBody>
          <a:bodyPr/>
          <a:lstStyle/>
          <a:p>
            <a:r>
              <a:rPr lang="en-GB" noProof="0"/>
              <a:t>Click icon to add picture</a:t>
            </a:r>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atin typeface="+mn-lt"/>
              </a:defRPr>
            </a:lvl1pPr>
            <a:lvl2pPr>
              <a:tabLst>
                <a:tab pos="5029200" algn="r"/>
              </a:tabLst>
              <a:defRPr>
                <a:latin typeface="+mj-lt"/>
              </a:defRPr>
            </a:lvl2pPr>
            <a:lvl3pPr>
              <a:tabLst>
                <a:tab pos="5029200" algn="r"/>
              </a:tabLst>
              <a:defRPr>
                <a:latin typeface="+mn-lt"/>
              </a:defRPr>
            </a:lvl3pPr>
            <a:lvl4pPr>
              <a:tabLst>
                <a:tab pos="5029200" algn="r"/>
              </a:tabLst>
              <a:defRPr>
                <a:latin typeface="+mn-lt"/>
              </a:defRPr>
            </a:lvl4pPr>
            <a:lvl5pPr>
              <a:tabLst>
                <a:tab pos="5029200" algn="r"/>
              </a:tabLst>
              <a:defRPr baseline="0">
                <a:latin typeface="+mn-lt"/>
              </a:defRPr>
            </a:lvl5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Tree>
    <p:extLst>
      <p:ext uri="{BB962C8B-B14F-4D97-AF65-F5344CB8AC3E}">
        <p14:creationId xmlns:p14="http://schemas.microsoft.com/office/powerpoint/2010/main" val="3664823290"/>
      </p:ext>
    </p:extLst>
  </p:cSld>
  <p:clrMapOvr>
    <a:masterClrMapping/>
  </p:clrMapOvr>
  <p:transition>
    <p:fade/>
  </p:transition>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GB"/>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67915260"/>
      </p:ext>
    </p:extLst>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59721804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subtitle &amp; 1 column text">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chemeClr val="bg1"/>
                </a:solidFill>
              </a:defRPr>
            </a:lvl1pPr>
          </a:lstStyle>
          <a:p>
            <a:pPr lvl="0"/>
            <a:r>
              <a:rPr lang="en-GB"/>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solidFill>
                  <a:schemeClr val="bg1"/>
                </a:solidFill>
              </a:defRPr>
            </a:lvl1pPr>
          </a:lstStyle>
          <a:p>
            <a:r>
              <a:rPr lang="en-GB" noProof="0"/>
              <a:t>Click to edit Master title style</a:t>
            </a:r>
            <a:endParaRPr lang="en-GB"/>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05BE989B-C09B-4026-9E62-E689E5CE0890}"/>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GB"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GB"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5937599"/>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2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GB"/>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GB"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012283916"/>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GB"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Tree>
    <p:extLst>
      <p:ext uri="{BB962C8B-B14F-4D97-AF65-F5344CB8AC3E}">
        <p14:creationId xmlns:p14="http://schemas.microsoft.com/office/powerpoint/2010/main" val="1651426013"/>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GB"/>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GB"/>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GB"/>
              <a:t>Click icon to add chart</a:t>
            </a:r>
          </a:p>
        </p:txBody>
      </p:sp>
      <p:sp>
        <p:nvSpPr>
          <p:cNvPr id="18" name="Text Placeholder 8"/>
          <p:cNvSpPr>
            <a:spLocks noGrp="1"/>
          </p:cNvSpPr>
          <p:nvPr>
            <p:ph type="body" sz="quarter" idx="18"/>
          </p:nvPr>
        </p:nvSpPr>
        <p:spPr>
          <a:xfrm>
            <a:off x="501652" y="1700214"/>
            <a:ext cx="11188699" cy="357187"/>
          </a:xfrm>
        </p:spPr>
        <p:txBody>
          <a:bodyPr/>
          <a:lstStyle/>
          <a:p>
            <a:pPr lvl="0"/>
            <a:r>
              <a:rPr lang="en-GB" noProof="0"/>
              <a:t>Click to edit Master text styles</a:t>
            </a:r>
            <a:endParaRPr lang="en-GB"/>
          </a:p>
        </p:txBody>
      </p:sp>
    </p:spTree>
    <p:extLst>
      <p:ext uri="{BB962C8B-B14F-4D97-AF65-F5344CB8AC3E}">
        <p14:creationId xmlns:p14="http://schemas.microsoft.com/office/powerpoint/2010/main" val="3128589737"/>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GB"/>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GB"/>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GB" noProof="0"/>
              <a:t>Click icon to add chart</a:t>
            </a:r>
          </a:p>
        </p:txBody>
      </p:sp>
      <p:sp>
        <p:nvSpPr>
          <p:cNvPr id="18" name="Text Placeholder 8"/>
          <p:cNvSpPr>
            <a:spLocks noGrp="1"/>
          </p:cNvSpPr>
          <p:nvPr>
            <p:ph type="body" sz="quarter" idx="18"/>
          </p:nvPr>
        </p:nvSpPr>
        <p:spPr>
          <a:xfrm>
            <a:off x="501650" y="1665289"/>
            <a:ext cx="3562351" cy="392112"/>
          </a:xfrm>
        </p:spPr>
        <p:txBody>
          <a:bodyPr/>
          <a:lstStyle/>
          <a:p>
            <a:pPr lvl="0"/>
            <a:r>
              <a:rPr lang="en-GB" noProof="0"/>
              <a:t>Click to edit Master text styles</a:t>
            </a:r>
            <a:endParaRPr lang="en-GB"/>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GB" noProof="0"/>
              <a:t>Click icon to add chart</a:t>
            </a:r>
          </a:p>
        </p:txBody>
      </p:sp>
      <p:sp>
        <p:nvSpPr>
          <p:cNvPr id="8" name="Text Placeholder 8"/>
          <p:cNvSpPr>
            <a:spLocks noGrp="1"/>
          </p:cNvSpPr>
          <p:nvPr>
            <p:ph type="body" sz="quarter" idx="20"/>
          </p:nvPr>
        </p:nvSpPr>
        <p:spPr>
          <a:xfrm>
            <a:off x="4303185" y="1665289"/>
            <a:ext cx="3561615" cy="392112"/>
          </a:xfrm>
        </p:spPr>
        <p:txBody>
          <a:bodyPr/>
          <a:lstStyle/>
          <a:p>
            <a:pPr lvl="0"/>
            <a:r>
              <a:rPr lang="en-GB" noProof="0"/>
              <a:t>Click to edit Master text styles</a:t>
            </a:r>
            <a:endParaRPr lang="en-GB"/>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GB" noProof="0"/>
              <a:t>Click icon to add chart</a:t>
            </a:r>
          </a:p>
        </p:txBody>
      </p:sp>
      <p:sp>
        <p:nvSpPr>
          <p:cNvPr id="10" name="Text Placeholder 8"/>
          <p:cNvSpPr>
            <a:spLocks noGrp="1"/>
          </p:cNvSpPr>
          <p:nvPr>
            <p:ph type="body" sz="quarter" idx="22"/>
          </p:nvPr>
        </p:nvSpPr>
        <p:spPr>
          <a:xfrm>
            <a:off x="8126396" y="1659145"/>
            <a:ext cx="3563955" cy="398256"/>
          </a:xfrm>
        </p:spPr>
        <p:txBody>
          <a:bodyPr/>
          <a:lstStyle/>
          <a:p>
            <a:pPr lvl="0"/>
            <a:r>
              <a:rPr lang="en-GB" noProof="0"/>
              <a:t>Click to edit Master text styles</a:t>
            </a:r>
            <a:endParaRPr lang="en-GB"/>
          </a:p>
        </p:txBody>
      </p:sp>
    </p:spTree>
    <p:extLst>
      <p:ext uri="{BB962C8B-B14F-4D97-AF65-F5344CB8AC3E}">
        <p14:creationId xmlns:p14="http://schemas.microsoft.com/office/powerpoint/2010/main" val="4206479162"/>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GB"/>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1800" b="0">
                <a:solidFill>
                  <a:srgbClr val="575757"/>
                </a:solidFill>
              </a:defRPr>
            </a:lvl1pPr>
          </a:lstStyle>
          <a:p>
            <a:pPr lvl="0"/>
            <a:r>
              <a:rPr lang="en-GB"/>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Tree>
    <p:extLst>
      <p:ext uri="{BB962C8B-B14F-4D97-AF65-F5344CB8AC3E}">
        <p14:creationId xmlns:p14="http://schemas.microsoft.com/office/powerpoint/2010/main" val="3743595883"/>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GB"/>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GB"/>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Tree>
    <p:extLst>
      <p:ext uri="{BB962C8B-B14F-4D97-AF65-F5344CB8AC3E}">
        <p14:creationId xmlns:p14="http://schemas.microsoft.com/office/powerpoint/2010/main" val="3390118945"/>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3" name="Chart Placeholder 2"/>
          <p:cNvSpPr>
            <a:spLocks noGrp="1"/>
          </p:cNvSpPr>
          <p:nvPr>
            <p:ph type="chart" sz="quarter" idx="21"/>
          </p:nvPr>
        </p:nvSpPr>
        <p:spPr>
          <a:xfrm>
            <a:off x="6341223" y="2125013"/>
            <a:ext cx="5349128" cy="3996000"/>
          </a:xfrm>
        </p:spPr>
        <p:txBody>
          <a:bodyPr/>
          <a:lstStyle/>
          <a:p>
            <a:r>
              <a:rPr lang="en-GB" noProof="0"/>
              <a:t>Click icon to add chart</a:t>
            </a:r>
          </a:p>
        </p:txBody>
      </p:sp>
      <p:sp>
        <p:nvSpPr>
          <p:cNvPr id="6" name="Text Placeholder 5"/>
          <p:cNvSpPr>
            <a:spLocks noGrp="1"/>
          </p:cNvSpPr>
          <p:nvPr>
            <p:ph type="body" sz="quarter" idx="22"/>
          </p:nvPr>
        </p:nvSpPr>
        <p:spPr>
          <a:xfrm>
            <a:off x="6341223" y="1665288"/>
            <a:ext cx="5349128" cy="420687"/>
          </a:xfrm>
        </p:spPr>
        <p:txBody>
          <a:bodyPr/>
          <a:lstStyle/>
          <a:p>
            <a:pPr lvl="0"/>
            <a:r>
              <a:rPr lang="en-GB" noProof="0"/>
              <a:t>Click to edit Master text styles</a:t>
            </a:r>
            <a:endParaRPr lang="en-GB"/>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GB"/>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GB"/>
              <a:t>Click to add title</a:t>
            </a:r>
          </a:p>
        </p:txBody>
      </p:sp>
    </p:spTree>
    <p:extLst>
      <p:ext uri="{BB962C8B-B14F-4D97-AF65-F5344CB8AC3E}">
        <p14:creationId xmlns:p14="http://schemas.microsoft.com/office/powerpoint/2010/main" val="2146052386"/>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GB"/>
              <a:t>Click icon to add chart</a:t>
            </a:r>
          </a:p>
        </p:txBody>
      </p:sp>
      <p:sp>
        <p:nvSpPr>
          <p:cNvPr id="6" name="Text Placeholder 5"/>
          <p:cNvSpPr>
            <a:spLocks noGrp="1"/>
          </p:cNvSpPr>
          <p:nvPr>
            <p:ph type="body" sz="quarter" idx="22"/>
          </p:nvPr>
        </p:nvSpPr>
        <p:spPr>
          <a:xfrm>
            <a:off x="6341222" y="1665288"/>
            <a:ext cx="5349129" cy="420687"/>
          </a:xfrm>
        </p:spPr>
        <p:txBody>
          <a:bodyPr/>
          <a:lstStyle/>
          <a:p>
            <a:pPr lvl="0"/>
            <a:r>
              <a:rPr lang="en-GB" noProof="0"/>
              <a:t>Click to edit Master text styles</a:t>
            </a:r>
            <a:endParaRPr lang="en-GB"/>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GB"/>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GB"/>
              <a:t>Click to add title</a:t>
            </a:r>
          </a:p>
        </p:txBody>
      </p:sp>
      <p:sp>
        <p:nvSpPr>
          <p:cNvPr id="9" name="Chart Placeholder 2"/>
          <p:cNvSpPr>
            <a:spLocks noGrp="1"/>
          </p:cNvSpPr>
          <p:nvPr>
            <p:ph type="chart" sz="quarter" idx="24"/>
          </p:nvPr>
        </p:nvSpPr>
        <p:spPr>
          <a:xfrm>
            <a:off x="501651" y="2125013"/>
            <a:ext cx="5339063" cy="3996000"/>
          </a:xfrm>
        </p:spPr>
        <p:txBody>
          <a:bodyPr/>
          <a:lstStyle/>
          <a:p>
            <a:r>
              <a:rPr lang="en-GB"/>
              <a:t>Click icon to add chart</a:t>
            </a:r>
          </a:p>
        </p:txBody>
      </p:sp>
      <p:sp>
        <p:nvSpPr>
          <p:cNvPr id="12" name="Text Placeholder 5"/>
          <p:cNvSpPr>
            <a:spLocks noGrp="1"/>
          </p:cNvSpPr>
          <p:nvPr>
            <p:ph type="body" sz="quarter" idx="25"/>
          </p:nvPr>
        </p:nvSpPr>
        <p:spPr>
          <a:xfrm>
            <a:off x="501649" y="1665288"/>
            <a:ext cx="5339064" cy="420687"/>
          </a:xfrm>
        </p:spPr>
        <p:txBody>
          <a:bodyPr/>
          <a:lstStyle/>
          <a:p>
            <a:pPr lvl="0"/>
            <a:r>
              <a:rPr lang="en-GB" noProof="0"/>
              <a:t>Click to edit Master text styles</a:t>
            </a:r>
            <a:endParaRPr lang="en-GB"/>
          </a:p>
        </p:txBody>
      </p:sp>
    </p:spTree>
    <p:extLst>
      <p:ext uri="{BB962C8B-B14F-4D97-AF65-F5344CB8AC3E}">
        <p14:creationId xmlns:p14="http://schemas.microsoft.com/office/powerpoint/2010/main" val="1959175411"/>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698501"/>
          </a:xfrm>
          <a:prstGeom prst="rect">
            <a:avLst/>
          </a:prstGeom>
        </p:spPr>
        <p:txBody>
          <a:bodyPr vert="horz" lIns="0" tIns="0" rIns="0" bIns="0" rtlCol="0" anchor="t" anchorCtr="0">
            <a:noAutofit/>
          </a:bodyPr>
          <a:lstStyle>
            <a:lvl1pPr>
              <a:defRPr/>
            </a:lvl1pPr>
          </a:lstStyle>
          <a:p>
            <a:r>
              <a:rPr lang="en-GB"/>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GB"/>
              <a:t>Click to add subtitle</a:t>
            </a:r>
          </a:p>
        </p:txBody>
      </p:sp>
    </p:spTree>
    <p:extLst>
      <p:ext uri="{BB962C8B-B14F-4D97-AF65-F5344CB8AC3E}">
        <p14:creationId xmlns:p14="http://schemas.microsoft.com/office/powerpoint/2010/main" val="16539307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14" name="TextBox 13"/>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5" name="TextBox 14"/>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085561302"/>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GB"/>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rm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noProof="0"/>
              <a:t>Click to edit Master text styles</a:t>
            </a:r>
            <a:endParaRPr lang="en-GB"/>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1800" b="0">
                <a:solidFill>
                  <a:srgbClr val="575757"/>
                </a:solidFill>
              </a:defRPr>
            </a:lvl1pPr>
          </a:lstStyle>
          <a:p>
            <a:pPr lvl="0"/>
            <a:r>
              <a:rPr lang="en-GB"/>
              <a:t>Click to add subtitle</a:t>
            </a:r>
          </a:p>
        </p:txBody>
      </p:sp>
    </p:spTree>
    <p:extLst>
      <p:ext uri="{BB962C8B-B14F-4D97-AF65-F5344CB8AC3E}">
        <p14:creationId xmlns:p14="http://schemas.microsoft.com/office/powerpoint/2010/main" val="2008782172"/>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GB"/>
              <a:t>Click to edit Master title style</a:t>
            </a:r>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GB" noProof="0"/>
              <a:t>Click icon to add picture</a:t>
            </a:r>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GB" noProof="0"/>
              <a:t>Click icon to add picture</a:t>
            </a:r>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GB" noProof="0"/>
              <a:t>Click icon to add picture</a:t>
            </a:r>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GB" noProof="0"/>
              <a:t>Click icon to add picture</a:t>
            </a:r>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1800" b="0">
                <a:solidFill>
                  <a:srgbClr val="575757"/>
                </a:solidFill>
              </a:defRPr>
            </a:lvl1pPr>
          </a:lstStyle>
          <a:p>
            <a:pPr lvl="0"/>
            <a:r>
              <a:rPr lang="en-GB"/>
              <a:t>Click to add subtitle</a:t>
            </a:r>
          </a:p>
        </p:txBody>
      </p:sp>
    </p:spTree>
    <p:extLst>
      <p:ext uri="{BB962C8B-B14F-4D97-AF65-F5344CB8AC3E}">
        <p14:creationId xmlns:p14="http://schemas.microsoft.com/office/powerpoint/2010/main" val="212235622"/>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GB" noProof="0"/>
              <a:t>Click to edit Master title style</a:t>
            </a:r>
          </a:p>
        </p:txBody>
      </p:sp>
      <p:sp>
        <p:nvSpPr>
          <p:cNvPr id="4" name="Rectangle 3"/>
          <p:cNvSpPr/>
          <p:nvPr/>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5" name="Rectangle 4"/>
          <p:cNvSpPr/>
          <p:nvPr/>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GB"/>
              <a:t>Click icon to add picture</a:t>
            </a:r>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GB"/>
              <a:t>Click icon to add picture</a:t>
            </a:r>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GB"/>
              <a:t>Click icon to add picture</a:t>
            </a:r>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GB"/>
              <a:t>Click icon to add picture</a:t>
            </a:r>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atin typeface="+mj-lt"/>
              </a:defRPr>
            </a:lvl1pPr>
            <a:lvl2pPr>
              <a:spcAft>
                <a:spcPts val="0"/>
              </a:spcAft>
              <a:defRPr b="0"/>
            </a:lvl2pPr>
          </a:lstStyle>
          <a:p>
            <a:pPr lvl="0"/>
            <a:r>
              <a:rPr lang="en-GB"/>
              <a:t>Click to edit Master text styles</a:t>
            </a:r>
          </a:p>
          <a:p>
            <a:pPr lvl="1"/>
            <a:r>
              <a:rPr lang="en-GB"/>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atin typeface="+mj-lt"/>
              </a:defRPr>
            </a:lvl1pPr>
            <a:lvl2pPr>
              <a:spcAft>
                <a:spcPts val="0"/>
              </a:spcAft>
              <a:defRPr b="0"/>
            </a:lvl2pPr>
          </a:lstStyle>
          <a:p>
            <a:pPr lvl="0"/>
            <a:r>
              <a:rPr lang="en-GB"/>
              <a:t>Click to edit Master text styles</a:t>
            </a:r>
          </a:p>
          <a:p>
            <a:pPr lvl="1"/>
            <a:r>
              <a:rPr lang="en-GB"/>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atin typeface="+mj-lt"/>
              </a:defRPr>
            </a:lvl1pPr>
            <a:lvl2pPr>
              <a:spcAft>
                <a:spcPts val="0"/>
              </a:spcAft>
              <a:defRPr b="0"/>
            </a:lvl2pPr>
          </a:lstStyle>
          <a:p>
            <a:pPr lvl="0"/>
            <a:r>
              <a:rPr lang="en-GB"/>
              <a:t>Click to edit Master text styles</a:t>
            </a:r>
          </a:p>
          <a:p>
            <a:pPr lvl="1"/>
            <a:r>
              <a:rPr lang="en-GB"/>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atin typeface="+mj-lt"/>
              </a:defRPr>
            </a:lvl1pPr>
            <a:lvl2pPr>
              <a:spcAft>
                <a:spcPts val="0"/>
              </a:spcAft>
              <a:defRPr b="0"/>
            </a:lvl2pPr>
          </a:lstStyle>
          <a:p>
            <a:pPr lvl="0"/>
            <a:r>
              <a:rPr lang="en-GB"/>
              <a:t>Click to edit Master text styles</a:t>
            </a:r>
          </a:p>
          <a:p>
            <a:pPr lvl="1"/>
            <a:r>
              <a:rPr lang="en-GB"/>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8" name="Rectangle 17">
            <a:extLst>
              <a:ext uri="{FF2B5EF4-FFF2-40B4-BE49-F238E27FC236}">
                <a16:creationId xmlns:a16="http://schemas.microsoft.com/office/drawing/2014/main" id="{59D67354-589A-4134-9BF4-49073EF6916F}"/>
              </a:ext>
            </a:extLst>
          </p:cNvPr>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19" name="Rectangle 18">
            <a:extLst>
              <a:ext uri="{FF2B5EF4-FFF2-40B4-BE49-F238E27FC236}">
                <a16:creationId xmlns:a16="http://schemas.microsoft.com/office/drawing/2014/main" id="{8508A8FC-38F0-4C2F-8341-81E110B7DDFA}"/>
              </a:ext>
            </a:extLst>
          </p:cNvPr>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20" name="Rectangle 19">
            <a:extLst>
              <a:ext uri="{FF2B5EF4-FFF2-40B4-BE49-F238E27FC236}">
                <a16:creationId xmlns:a16="http://schemas.microsoft.com/office/drawing/2014/main" id="{D65299EA-E622-4E9E-AFE3-61DB41B094B4}"/>
              </a:ext>
            </a:extLst>
          </p:cNvPr>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21" name="Rectangle 20">
            <a:extLst>
              <a:ext uri="{FF2B5EF4-FFF2-40B4-BE49-F238E27FC236}">
                <a16:creationId xmlns:a16="http://schemas.microsoft.com/office/drawing/2014/main" id="{E897B3BB-FEAA-48F4-A091-7980D1AB72E6}"/>
              </a:ext>
            </a:extLst>
          </p:cNvPr>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Tree>
    <p:extLst>
      <p:ext uri="{BB962C8B-B14F-4D97-AF65-F5344CB8AC3E}">
        <p14:creationId xmlns:p14="http://schemas.microsoft.com/office/powerpoint/2010/main" val="443685153"/>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698499"/>
          </a:xfrm>
        </p:spPr>
        <p:txBody>
          <a:bodyPr/>
          <a:lstStyle/>
          <a:p>
            <a:r>
              <a:rPr lang="en-GB" noProof="0"/>
              <a:t>Click to edit Master title style</a:t>
            </a:r>
          </a:p>
        </p:txBody>
      </p:sp>
      <p:sp>
        <p:nvSpPr>
          <p:cNvPr id="4" name="Picture Placeholder 7"/>
          <p:cNvSpPr>
            <a:spLocks noGrp="1"/>
          </p:cNvSpPr>
          <p:nvPr>
            <p:ph type="pic" sz="quarter" idx="13"/>
          </p:nvPr>
        </p:nvSpPr>
        <p:spPr>
          <a:xfrm>
            <a:off x="501651" y="1700214"/>
            <a:ext cx="3695700" cy="1971675"/>
          </a:xfrm>
        </p:spPr>
        <p:txBody>
          <a:bodyPr/>
          <a:lstStyle/>
          <a:p>
            <a:r>
              <a:rPr lang="en-GB" noProof="0"/>
              <a:t>Click icon to add picture</a:t>
            </a:r>
          </a:p>
        </p:txBody>
      </p:sp>
      <p:sp>
        <p:nvSpPr>
          <p:cNvPr id="5" name="Picture Placeholder 7"/>
          <p:cNvSpPr>
            <a:spLocks noGrp="1"/>
          </p:cNvSpPr>
          <p:nvPr>
            <p:ph type="pic" sz="quarter" idx="14"/>
          </p:nvPr>
        </p:nvSpPr>
        <p:spPr>
          <a:xfrm>
            <a:off x="8006398" y="1700214"/>
            <a:ext cx="3683953" cy="1971675"/>
          </a:xfrm>
        </p:spPr>
        <p:txBody>
          <a:bodyPr/>
          <a:lstStyle/>
          <a:p>
            <a:r>
              <a:rPr lang="en-GB" noProof="0"/>
              <a:t>Click icon to add picture</a:t>
            </a:r>
          </a:p>
        </p:txBody>
      </p:sp>
      <p:sp>
        <p:nvSpPr>
          <p:cNvPr id="6" name="Picture Placeholder 7"/>
          <p:cNvSpPr>
            <a:spLocks noGrp="1"/>
          </p:cNvSpPr>
          <p:nvPr>
            <p:ph type="pic" sz="quarter" idx="15"/>
          </p:nvPr>
        </p:nvSpPr>
        <p:spPr>
          <a:xfrm>
            <a:off x="4273075" y="1700214"/>
            <a:ext cx="3657600" cy="1971675"/>
          </a:xfrm>
        </p:spPr>
        <p:txBody>
          <a:bodyPr/>
          <a:lstStyle/>
          <a:p>
            <a:r>
              <a:rPr lang="en-GB" noProof="0"/>
              <a:t>Click icon to add picture</a:t>
            </a:r>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rmAutofit/>
          </a:body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rmAutofit/>
          </a:body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Tree>
    <p:extLst>
      <p:ext uri="{BB962C8B-B14F-4D97-AF65-F5344CB8AC3E}">
        <p14:creationId xmlns:p14="http://schemas.microsoft.com/office/powerpoint/2010/main" val="452320583"/>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GB"/>
              <a:t>Click to add subtitle</a:t>
            </a:r>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GB"/>
              <a:t>Click to add title</a:t>
            </a:r>
          </a:p>
        </p:txBody>
      </p:sp>
    </p:spTree>
    <p:extLst>
      <p:ext uri="{BB962C8B-B14F-4D97-AF65-F5344CB8AC3E}">
        <p14:creationId xmlns:p14="http://schemas.microsoft.com/office/powerpoint/2010/main" val="3095777587"/>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2" name="Title 1"/>
          <p:cNvSpPr>
            <a:spLocks noGrp="1"/>
          </p:cNvSpPr>
          <p:nvPr>
            <p:ph type="title"/>
          </p:nvPr>
        </p:nvSpPr>
        <p:spPr>
          <a:xfrm>
            <a:off x="501651" y="317502"/>
            <a:ext cx="11188700" cy="698499"/>
          </a:xfrm>
        </p:spPr>
        <p:txBody>
          <a:bodyPr/>
          <a:lstStyle/>
          <a:p>
            <a:r>
              <a:rPr lang="en-GB" noProof="0"/>
              <a:t>Click to edit Master title style</a:t>
            </a:r>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noProof="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noProof="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GB" sz="1200" noProof="0">
                <a:solidFill>
                  <a:schemeClr val="bg1"/>
                </a:solidFill>
              </a:rPr>
              <a:t>Co-brand</a:t>
            </a:r>
            <a:br>
              <a:rPr lang="en-US" sz="1200" noProof="0">
                <a:solidFill>
                  <a:schemeClr val="bg1"/>
                </a:solidFill>
              </a:rPr>
            </a:br>
            <a:r>
              <a:rPr lang="en-GB" sz="1200" noProof="0">
                <a:solidFill>
                  <a:schemeClr val="bg1"/>
                </a:solidFill>
              </a:rPr>
              <a:t>Logo</a:t>
            </a:r>
            <a:endParaRPr lang="en-GB"/>
          </a:p>
          <a:p>
            <a:endParaRPr lang="en-GB" noProof="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GB" sz="1200" noProof="0">
                <a:solidFill>
                  <a:schemeClr val="bg1"/>
                </a:solidFill>
              </a:rPr>
              <a:t>Co-brand</a:t>
            </a:r>
            <a:br>
              <a:rPr lang="en-US" sz="1200" noProof="0">
                <a:solidFill>
                  <a:schemeClr val="bg1"/>
                </a:solidFill>
              </a:rPr>
            </a:br>
            <a:r>
              <a:rPr lang="en-GB" sz="1200" noProof="0">
                <a:solidFill>
                  <a:schemeClr val="bg1"/>
                </a:solidFill>
              </a:rPr>
              <a:t>Logo</a:t>
            </a:r>
            <a:endParaRPr lang="en-GB"/>
          </a:p>
          <a:p>
            <a:endParaRPr lang="en-GB" noProof="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0" name="Rectangle 9">
            <a:extLst>
              <a:ext uri="{FF2B5EF4-FFF2-40B4-BE49-F238E27FC236}">
                <a16:creationId xmlns:a16="http://schemas.microsoft.com/office/drawing/2014/main" id="{FE6CB728-6065-4211-9B5B-36BB7061087A}"/>
              </a:ext>
            </a:extLst>
          </p:cNvPr>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GB" sz="1467" noProof="0">
              <a:solidFill>
                <a:schemeClr val="bg1"/>
              </a:solidFill>
            </a:endParaRPr>
          </a:p>
        </p:txBody>
      </p:sp>
      <p:sp>
        <p:nvSpPr>
          <p:cNvPr id="11" name="Rectangle 10">
            <a:extLst>
              <a:ext uri="{FF2B5EF4-FFF2-40B4-BE49-F238E27FC236}">
                <a16:creationId xmlns:a16="http://schemas.microsoft.com/office/drawing/2014/main" id="{D5A45E81-7BCD-47BF-8332-21EC55FAE8C3}"/>
              </a:ext>
            </a:extLst>
          </p:cNvPr>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GB" sz="1467" noProof="0">
              <a:solidFill>
                <a:schemeClr val="bg1"/>
              </a:solidFill>
            </a:endParaRPr>
          </a:p>
        </p:txBody>
      </p:sp>
    </p:spTree>
    <p:extLst>
      <p:ext uri="{BB962C8B-B14F-4D97-AF65-F5344CB8AC3E}">
        <p14:creationId xmlns:p14="http://schemas.microsoft.com/office/powerpoint/2010/main" val="713482100"/>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p:cNvSpPr>
            <a:spLocks noGrp="1"/>
          </p:cNvSpPr>
          <p:nvPr>
            <p:ph type="title"/>
          </p:nvPr>
        </p:nvSpPr>
        <p:spPr>
          <a:xfrm>
            <a:off x="501651" y="317501"/>
            <a:ext cx="11188700" cy="697888"/>
          </a:xfrm>
        </p:spPr>
        <p:txBody>
          <a:bodyPr/>
          <a:lstStyle/>
          <a:p>
            <a:r>
              <a:rPr lang="en-GB"/>
              <a:t>Click to edit Master title style</a:t>
            </a:r>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GB" sz="1200">
                <a:solidFill>
                  <a:schemeClr val="bg1"/>
                </a:solidFill>
              </a:rPr>
              <a:t>Co-brand</a:t>
            </a:r>
            <a:br>
              <a:rPr lang="en-US" sz="1200">
                <a:solidFill>
                  <a:schemeClr val="bg1"/>
                </a:solidFill>
              </a:rPr>
            </a:br>
            <a:r>
              <a:rPr lang="en-GB" sz="1200">
                <a:solidFill>
                  <a:schemeClr val="bg1"/>
                </a:solidFill>
              </a:rPr>
              <a:t>Logo</a:t>
            </a:r>
            <a:endParaRPr lang="en-GB"/>
          </a:p>
          <a:p>
            <a:endParaRPr lang="en-GB"/>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GB" sz="1200">
                <a:solidFill>
                  <a:schemeClr val="bg1"/>
                </a:solidFill>
              </a:rPr>
              <a:t>Co-brand</a:t>
            </a:r>
            <a:br>
              <a:rPr lang="en-US" sz="1200">
                <a:solidFill>
                  <a:schemeClr val="bg1"/>
                </a:solidFill>
              </a:rPr>
            </a:br>
            <a:r>
              <a:rPr lang="en-GB" sz="1200">
                <a:solidFill>
                  <a:schemeClr val="bg1"/>
                </a:solidFill>
              </a:rPr>
              <a:t>Logo</a:t>
            </a:r>
            <a:endParaRPr lang="en-GB"/>
          </a:p>
          <a:p>
            <a:endParaRPr lang="en-GB"/>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GB" sz="1200">
                <a:solidFill>
                  <a:schemeClr val="bg1"/>
                </a:solidFill>
              </a:rPr>
              <a:t>Co-brand</a:t>
            </a:r>
            <a:br>
              <a:rPr lang="en-US" sz="1200">
                <a:solidFill>
                  <a:schemeClr val="bg1"/>
                </a:solidFill>
              </a:rPr>
            </a:br>
            <a:r>
              <a:rPr lang="en-GB" sz="1200">
                <a:solidFill>
                  <a:schemeClr val="bg1"/>
                </a:solidFill>
              </a:rPr>
              <a:t>Logo</a:t>
            </a:r>
            <a:endParaRPr lang="en-GB"/>
          </a:p>
          <a:p>
            <a:endParaRPr lang="en-GB"/>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1800" b="0">
                <a:solidFill>
                  <a:srgbClr val="575757"/>
                </a:solidFill>
              </a:defRPr>
            </a:lvl1pPr>
          </a:lstStyle>
          <a:p>
            <a:pPr lvl="0"/>
            <a:r>
              <a:rPr lang="en-GB"/>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GB" sz="1200">
                <a:solidFill>
                  <a:schemeClr val="bg1"/>
                </a:solidFill>
              </a:rPr>
              <a:t>Co-brand</a:t>
            </a:r>
            <a:br>
              <a:rPr lang="en-US" sz="1200">
                <a:solidFill>
                  <a:schemeClr val="bg1"/>
                </a:solidFill>
              </a:rPr>
            </a:br>
            <a:r>
              <a:rPr lang="en-GB" sz="1200">
                <a:solidFill>
                  <a:schemeClr val="bg1"/>
                </a:solidFill>
              </a:rPr>
              <a:t>Logo</a:t>
            </a:r>
            <a:endParaRPr lang="en-GB"/>
          </a:p>
          <a:p>
            <a:endParaRPr lang="en-GB"/>
          </a:p>
        </p:txBody>
      </p:sp>
      <p:sp>
        <p:nvSpPr>
          <p:cNvPr id="18" name="Rectangle 17">
            <a:extLst>
              <a:ext uri="{FF2B5EF4-FFF2-40B4-BE49-F238E27FC236}">
                <a16:creationId xmlns:a16="http://schemas.microsoft.com/office/drawing/2014/main" id="{B458C70C-38AA-41B8-857D-2E80BDDEEE7B}"/>
              </a:ext>
            </a:extLst>
          </p:cNvPr>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GB" sz="1467" noProof="0">
              <a:solidFill>
                <a:schemeClr val="bg1"/>
              </a:solidFill>
            </a:endParaRPr>
          </a:p>
        </p:txBody>
      </p:sp>
      <p:sp>
        <p:nvSpPr>
          <p:cNvPr id="19" name="Rectangle 18">
            <a:extLst>
              <a:ext uri="{FF2B5EF4-FFF2-40B4-BE49-F238E27FC236}">
                <a16:creationId xmlns:a16="http://schemas.microsoft.com/office/drawing/2014/main" id="{6F97A482-F480-4FC9-89FA-30A1D342305A}"/>
              </a:ext>
            </a:extLst>
          </p:cNvPr>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GB" sz="1467" noProof="0">
              <a:solidFill>
                <a:schemeClr val="bg1"/>
              </a:solidFill>
            </a:endParaRPr>
          </a:p>
        </p:txBody>
      </p:sp>
      <p:sp>
        <p:nvSpPr>
          <p:cNvPr id="20" name="Rectangle 19">
            <a:extLst>
              <a:ext uri="{FF2B5EF4-FFF2-40B4-BE49-F238E27FC236}">
                <a16:creationId xmlns:a16="http://schemas.microsoft.com/office/drawing/2014/main" id="{43BBAB48-2058-4E95-A60B-2E1C9F63F370}"/>
              </a:ext>
            </a:extLst>
          </p:cNvPr>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GB" sz="1467" noProof="0">
              <a:solidFill>
                <a:schemeClr val="bg1"/>
              </a:solidFill>
            </a:endParaRPr>
          </a:p>
        </p:txBody>
      </p:sp>
      <p:sp>
        <p:nvSpPr>
          <p:cNvPr id="21" name="Rectangle 20">
            <a:extLst>
              <a:ext uri="{FF2B5EF4-FFF2-40B4-BE49-F238E27FC236}">
                <a16:creationId xmlns:a16="http://schemas.microsoft.com/office/drawing/2014/main" id="{EC9CCB69-A035-447D-BC34-A5F5BC7D949A}"/>
              </a:ext>
            </a:extLst>
          </p:cNvPr>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GB" sz="1467" noProof="0">
              <a:solidFill>
                <a:schemeClr val="bg1"/>
              </a:solidFill>
            </a:endParaRPr>
          </a:p>
        </p:txBody>
      </p:sp>
    </p:spTree>
    <p:extLst>
      <p:ext uri="{BB962C8B-B14F-4D97-AF65-F5344CB8AC3E}">
        <p14:creationId xmlns:p14="http://schemas.microsoft.com/office/powerpoint/2010/main" val="175901996"/>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noProof="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noProof="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noProof="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1" name="Rectangle 10">
            <a:extLst>
              <a:ext uri="{FF2B5EF4-FFF2-40B4-BE49-F238E27FC236}">
                <a16:creationId xmlns:a16="http://schemas.microsoft.com/office/drawing/2014/main" id="{9BDBA2A0-079F-412F-A73A-75B5BF79EE89}"/>
              </a:ext>
            </a:extLst>
          </p:cNvPr>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12" name="Rectangle 11">
            <a:extLst>
              <a:ext uri="{FF2B5EF4-FFF2-40B4-BE49-F238E27FC236}">
                <a16:creationId xmlns:a16="http://schemas.microsoft.com/office/drawing/2014/main" id="{859B26C1-E233-44AD-B9EC-FA94D6DBF298}"/>
              </a:ext>
            </a:extLst>
          </p:cNvPr>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13" name="Rectangle 12">
            <a:extLst>
              <a:ext uri="{FF2B5EF4-FFF2-40B4-BE49-F238E27FC236}">
                <a16:creationId xmlns:a16="http://schemas.microsoft.com/office/drawing/2014/main" id="{7F367FCF-B4F9-4FB7-A8BD-27363E526B49}"/>
              </a:ext>
            </a:extLst>
          </p:cNvPr>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Tree>
    <p:extLst>
      <p:ext uri="{BB962C8B-B14F-4D97-AF65-F5344CB8AC3E}">
        <p14:creationId xmlns:p14="http://schemas.microsoft.com/office/powerpoint/2010/main" val="2954138550"/>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GB" noProof="0"/>
              <a:t>Click to edit Master title style</a:t>
            </a:r>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Tree>
    <p:extLst>
      <p:ext uri="{BB962C8B-B14F-4D97-AF65-F5344CB8AC3E}">
        <p14:creationId xmlns:p14="http://schemas.microsoft.com/office/powerpoint/2010/main" val="3590533893"/>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GB"/>
              <a:t>Click to add subtitle</a:t>
            </a:r>
          </a:p>
        </p:txBody>
      </p:sp>
      <p:sp>
        <p:nvSpPr>
          <p:cNvPr id="9"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GB"/>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2406848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18" name="TextBox 17"/>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9" name="TextBox 18"/>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834831819"/>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440287156"/>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854257"/>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GB"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GB" noProof="0"/>
              <a:t>Click to edit Master text styles</a:t>
            </a:r>
            <a:endParaRPr lang="en-GB"/>
          </a:p>
        </p:txBody>
      </p:sp>
      <p:sp>
        <p:nvSpPr>
          <p:cNvPr id="9" name="TextBox 8">
            <a:extLst>
              <a:ext uri="{FF2B5EF4-FFF2-40B4-BE49-F238E27FC236}">
                <a16:creationId xmlns:a16="http://schemas.microsoft.com/office/drawing/2014/main" id="{6C32543E-E807-47A4-A234-D5C7012187B4}"/>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GB"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GB"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531368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GB" noProof="0"/>
              <a:t>Click to edit Master title style</a:t>
            </a:r>
            <a:endParaRPr lang="en-GB"/>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GB" noProof="0"/>
              <a:t>Click to edit Master text styles</a:t>
            </a:r>
            <a:endParaRPr lang="en-GB"/>
          </a:p>
        </p:txBody>
      </p:sp>
      <p:sp>
        <p:nvSpPr>
          <p:cNvPr id="9" name="TextBox 8">
            <a:extLst>
              <a:ext uri="{FF2B5EF4-FFF2-40B4-BE49-F238E27FC236}">
                <a16:creationId xmlns:a16="http://schemas.microsoft.com/office/drawing/2014/main" id="{8194F347-CBED-4284-9EC5-49E7D0DE163A}"/>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GB"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GB"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886005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GB" noProof="0"/>
              <a:t>Click to edit Master title style</a:t>
            </a:r>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6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GB" noProof="0"/>
              <a:t>Click to edit Master text styles</a:t>
            </a:r>
            <a:endParaRPr lang="en-GB"/>
          </a:p>
        </p:txBody>
      </p:sp>
    </p:spTree>
    <p:extLst>
      <p:ext uri="{BB962C8B-B14F-4D97-AF65-F5344CB8AC3E}">
        <p14:creationId xmlns:p14="http://schemas.microsoft.com/office/powerpoint/2010/main" val="39151829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36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GB" noProof="0"/>
              <a:t>Click to edit Master text styles</a:t>
            </a:r>
            <a:endParaRPr lang="en-GB"/>
          </a:p>
        </p:txBody>
      </p:sp>
    </p:spTree>
    <p:extLst>
      <p:ext uri="{BB962C8B-B14F-4D97-AF65-F5344CB8AC3E}">
        <p14:creationId xmlns:p14="http://schemas.microsoft.com/office/powerpoint/2010/main" val="308695076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4"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
        <p:nvSpPr>
          <p:cNvPr id="8" name="Text Placeholder 18"/>
          <p:cNvSpPr>
            <a:spLocks noGrp="1"/>
          </p:cNvSpPr>
          <p:nvPr>
            <p:ph idx="1"/>
          </p:nvPr>
        </p:nvSpPr>
        <p:spPr>
          <a:xfrm>
            <a:off x="502920" y="1665818"/>
            <a:ext cx="11252200" cy="4633383"/>
          </a:xfrm>
          <a:prstGeom prst="rect">
            <a:avLst/>
          </a:prstGeom>
        </p:spPr>
        <p:txBody>
          <a:bodyPr vert="horz" lIns="0" tIns="0" rIns="0" bIns="0" rtlCol="0">
            <a:noAutofit/>
          </a:body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Tree>
    <p:extLst>
      <p:ext uri="{BB962C8B-B14F-4D97-AF65-F5344CB8AC3E}">
        <p14:creationId xmlns:p14="http://schemas.microsoft.com/office/powerpoint/2010/main" val="2263165059"/>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50292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5"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6"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2710601859"/>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2920" y="2054581"/>
            <a:ext cx="11252200" cy="3928209"/>
          </a:xfrm>
          <a:prstGeom prst="rect">
            <a:avLst/>
          </a:prstGeom>
        </p:spPr>
        <p:txBody>
          <a:bodyPr/>
          <a:lstStyle/>
          <a:p>
            <a:r>
              <a:rPr lang="en-GB" noProof="0"/>
              <a:t>Click icon to add chart</a:t>
            </a:r>
          </a:p>
        </p:txBody>
      </p:sp>
      <p:sp>
        <p:nvSpPr>
          <p:cNvPr id="18" name="Text Placeholder 8"/>
          <p:cNvSpPr>
            <a:spLocks noGrp="1"/>
          </p:cNvSpPr>
          <p:nvPr>
            <p:ph type="body" sz="quarter" idx="18"/>
          </p:nvPr>
        </p:nvSpPr>
        <p:spPr>
          <a:xfrm>
            <a:off x="502920" y="1659816"/>
            <a:ext cx="11252200" cy="357187"/>
          </a:xfrm>
        </p:spPr>
        <p:txBody>
          <a:bodyPr/>
          <a:lstStyle/>
          <a:p>
            <a:pPr lvl="0"/>
            <a:r>
              <a:rPr lang="en-GB" noProof="0"/>
              <a:t>Click to edit Master text styles</a:t>
            </a:r>
            <a:endParaRPr lang="en-GB"/>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GB" noProof="0"/>
              <a:t>Click to edit Master text styles</a:t>
            </a:r>
            <a:endParaRPr lang="en-GB"/>
          </a:p>
        </p:txBody>
      </p:sp>
      <p:sp>
        <p:nvSpPr>
          <p:cNvPr id="7"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8"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1416293239"/>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2920" y="2051999"/>
            <a:ext cx="3600000" cy="3930791"/>
          </a:xfrm>
          <a:prstGeom prst="rect">
            <a:avLst/>
          </a:prstGeom>
        </p:spPr>
        <p:txBody>
          <a:bodyPr/>
          <a:lstStyle/>
          <a:p>
            <a:r>
              <a:rPr lang="en-GB" noProof="0"/>
              <a:t>Click icon to add chart</a:t>
            </a:r>
          </a:p>
        </p:txBody>
      </p:sp>
      <p:sp>
        <p:nvSpPr>
          <p:cNvPr id="18" name="Text Placeholder 8"/>
          <p:cNvSpPr>
            <a:spLocks noGrp="1"/>
          </p:cNvSpPr>
          <p:nvPr>
            <p:ph type="body" sz="quarter" idx="18"/>
          </p:nvPr>
        </p:nvSpPr>
        <p:spPr>
          <a:xfrm>
            <a:off x="502920" y="1665289"/>
            <a:ext cx="3600000" cy="392112"/>
          </a:xfrm>
        </p:spPr>
        <p:txBody>
          <a:bodyPr/>
          <a:lstStyle/>
          <a:p>
            <a:pPr lvl="0"/>
            <a:r>
              <a:rPr lang="en-GB" noProof="0"/>
              <a:t>Click to edit Master text styles</a:t>
            </a:r>
            <a:endParaRPr lang="en-GB"/>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GB" noProof="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GB" noProof="0"/>
              <a:t>Click to edit Master text styles</a:t>
            </a:r>
            <a:endParaRPr lang="en-GB"/>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GB" noProof="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GB" noProof="0"/>
              <a:t>Click to edit Master text styles</a:t>
            </a:r>
            <a:endParaRPr lang="en-GB"/>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GB" noProof="0"/>
              <a:t>Click to edit Master text styles</a:t>
            </a:r>
            <a:endParaRPr lang="en-GB"/>
          </a:p>
        </p:txBody>
      </p:sp>
      <p:sp>
        <p:nvSpPr>
          <p:cNvPr id="13"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4" name="Title Placeholder 1"/>
          <p:cNvSpPr>
            <a:spLocks noGrp="1"/>
          </p:cNvSpPr>
          <p:nvPr>
            <p:ph type="title"/>
          </p:nvPr>
        </p:nvSpPr>
        <p:spPr>
          <a:xfrm>
            <a:off x="502920" y="320040"/>
            <a:ext cx="11252200" cy="334101"/>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34886080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 Placeholder 3"/>
          <p:cNvSpPr>
            <a:spLocks noGrp="1"/>
          </p:cNvSpPr>
          <p:nvPr>
            <p:ph type="body" sz="quarter" idx="10"/>
          </p:nvPr>
        </p:nvSpPr>
        <p:spPr>
          <a:xfrm>
            <a:off x="480484" y="1590675"/>
            <a:ext cx="9029604" cy="4708525"/>
          </a:xfrm>
          <a:prstGeom prst="rect">
            <a:avLst/>
          </a:prstGeom>
        </p:spPr>
        <p:txBody>
          <a:bodyPr>
            <a:norm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
        <p:nvSpPr>
          <p:cNvPr id="14" name="TextBox 13"/>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15" name="TextBox 14"/>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416950200"/>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292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7"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1823550115"/>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50292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3260902071"/>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292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GB" noProof="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GB" noProof="0"/>
              <a:t>Click to edit Master text styles</a:t>
            </a:r>
            <a:endParaRPr lang="en-GB"/>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GB" noProof="0"/>
              <a:t>Click to edit Master text styles</a:t>
            </a:r>
            <a:endParaRPr lang="en-GB"/>
          </a:p>
        </p:txBody>
      </p:sp>
      <p:sp>
        <p:nvSpPr>
          <p:cNvPr id="12"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4"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3542403415"/>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GB" noProof="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GB" noProof="0"/>
              <a:t>Click to edit Master text styles</a:t>
            </a:r>
            <a:endParaRPr lang="en-GB"/>
          </a:p>
        </p:txBody>
      </p:sp>
      <p:sp>
        <p:nvSpPr>
          <p:cNvPr id="9" name="Chart Placeholder 2"/>
          <p:cNvSpPr>
            <a:spLocks noGrp="1"/>
          </p:cNvSpPr>
          <p:nvPr>
            <p:ph type="chart" sz="quarter" idx="24"/>
          </p:nvPr>
        </p:nvSpPr>
        <p:spPr>
          <a:xfrm>
            <a:off x="502920" y="2125013"/>
            <a:ext cx="5482517" cy="3857777"/>
          </a:xfrm>
        </p:spPr>
        <p:txBody>
          <a:bodyPr>
            <a:noAutofit/>
          </a:bodyPr>
          <a:lstStyle/>
          <a:p>
            <a:r>
              <a:rPr lang="en-GB" noProof="0"/>
              <a:t>Click icon to add chart</a:t>
            </a:r>
          </a:p>
        </p:txBody>
      </p:sp>
      <p:sp>
        <p:nvSpPr>
          <p:cNvPr id="12" name="Text Placeholder 5"/>
          <p:cNvSpPr>
            <a:spLocks noGrp="1"/>
          </p:cNvSpPr>
          <p:nvPr>
            <p:ph type="body" sz="quarter" idx="25"/>
          </p:nvPr>
        </p:nvSpPr>
        <p:spPr>
          <a:xfrm>
            <a:off x="502920" y="1665288"/>
            <a:ext cx="5534662" cy="409427"/>
          </a:xfrm>
        </p:spPr>
        <p:txBody>
          <a:bodyPr>
            <a:noAutofit/>
          </a:bodyPr>
          <a:lstStyle/>
          <a:p>
            <a:pPr lvl="0"/>
            <a:r>
              <a:rPr lang="en-GB" noProof="0"/>
              <a:t>Click to edit Master text styles</a:t>
            </a:r>
            <a:endParaRPr lang="en-GB"/>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GB" noProof="0"/>
              <a:t>Click to edit Master text styles</a:t>
            </a:r>
            <a:endParaRPr lang="en-GB"/>
          </a:p>
        </p:txBody>
      </p:sp>
      <p:sp>
        <p:nvSpPr>
          <p:cNvPr id="1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7"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1017478208"/>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0292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2935295449"/>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endParaRPr lang="en-GB"/>
          </a:p>
        </p:txBody>
      </p:sp>
      <p:sp>
        <p:nvSpPr>
          <p:cNvPr id="8" name="Content Placeholder 3"/>
          <p:cNvSpPr>
            <a:spLocks noGrp="1"/>
          </p:cNvSpPr>
          <p:nvPr>
            <p:ph sz="quarter" idx="16"/>
          </p:nvPr>
        </p:nvSpPr>
        <p:spPr>
          <a:xfrm>
            <a:off x="50292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3258004905"/>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2920" y="1700213"/>
            <a:ext cx="2664000" cy="1260000"/>
          </a:xfrm>
        </p:spPr>
        <p:txBody>
          <a:bodyPr lIns="0" tIns="0" rIns="0" bIns="0">
            <a:noAutofit/>
          </a:bodyPr>
          <a:lstStyle/>
          <a:p>
            <a:r>
              <a:rPr lang="en-GB" noProof="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GB" noProof="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GB" noProof="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GB" noProof="0"/>
              <a:t>Click icon to add picture</a:t>
            </a:r>
          </a:p>
        </p:txBody>
      </p:sp>
      <p:sp>
        <p:nvSpPr>
          <p:cNvPr id="9" name="Text Placeholder 8"/>
          <p:cNvSpPr>
            <a:spLocks noGrp="1"/>
          </p:cNvSpPr>
          <p:nvPr>
            <p:ph type="body" sz="quarter" idx="17"/>
          </p:nvPr>
        </p:nvSpPr>
        <p:spPr>
          <a:xfrm>
            <a:off x="502920" y="3076573"/>
            <a:ext cx="2640000" cy="3222628"/>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4" name="Text Placeholder 8"/>
          <p:cNvSpPr>
            <a:spLocks noGrp="1"/>
          </p:cNvSpPr>
          <p:nvPr>
            <p:ph type="body" sz="quarter" idx="21"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718431442"/>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GB" noProof="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GB" noProof="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GB" noProof="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GB" noProof="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atin typeface="+mj-lt"/>
              </a:defRPr>
            </a:lvl1pPr>
            <a:lvl2pPr>
              <a:spcAft>
                <a:spcPts val="0"/>
              </a:spcAft>
              <a:defRPr b="0"/>
            </a:lvl2pPr>
          </a:lstStyle>
          <a:p>
            <a:pPr lvl="0"/>
            <a:r>
              <a:rPr lang="en-GB" noProof="0"/>
              <a:t>Click to edit Master text styles</a:t>
            </a:r>
            <a:endParaRPr lang="en-GB"/>
          </a:p>
          <a:p>
            <a:pPr lvl="1"/>
            <a:r>
              <a:rPr lang="en-GB" noProof="0"/>
              <a:t>Second level</a:t>
            </a:r>
            <a:endParaRPr lang="en-GB"/>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GB" noProof="0"/>
              <a:t>Click to edit Master text styles</a:t>
            </a:r>
            <a:endParaRPr lang="en-GB"/>
          </a:p>
          <a:p>
            <a:pPr lvl="1"/>
            <a:r>
              <a:rPr lang="en-GB" noProof="0"/>
              <a:t>Second level</a:t>
            </a:r>
            <a:endParaRPr lang="en-GB"/>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atin typeface="+mj-lt"/>
              </a:defRPr>
            </a:lvl1pPr>
            <a:lvl2pPr>
              <a:spcAft>
                <a:spcPts val="0"/>
              </a:spcAft>
              <a:defRPr b="0"/>
            </a:lvl2pPr>
          </a:lstStyle>
          <a:p>
            <a:pPr lvl="0"/>
            <a:r>
              <a:rPr lang="en-GB" noProof="0"/>
              <a:t>Click to edit Master text styles</a:t>
            </a:r>
            <a:endParaRPr lang="en-GB"/>
          </a:p>
          <a:p>
            <a:pPr lvl="1"/>
            <a:r>
              <a:rPr lang="en-GB" noProof="0"/>
              <a:t>Second level</a:t>
            </a:r>
            <a:endParaRPr lang="en-GB"/>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GB" noProof="0"/>
              <a:t>Click to edit Master text styles</a:t>
            </a:r>
            <a:endParaRPr lang="en-GB"/>
          </a:p>
          <a:p>
            <a:pPr lvl="1"/>
            <a:r>
              <a:rPr lang="en-GB" noProof="0"/>
              <a:t>Second level</a:t>
            </a:r>
            <a:endParaRPr lang="en-GB"/>
          </a:p>
        </p:txBody>
      </p:sp>
      <p:sp>
        <p:nvSpPr>
          <p:cNvPr id="18"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2920523052"/>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2920" y="1700213"/>
            <a:ext cx="3627438" cy="2052830"/>
          </a:xfrm>
        </p:spPr>
        <p:txBody>
          <a:bodyPr/>
          <a:lstStyle/>
          <a:p>
            <a:r>
              <a:rPr lang="en-GB" noProof="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GB" noProof="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GB" noProof="0"/>
              <a:t>Click icon to add picture</a:t>
            </a:r>
          </a:p>
        </p:txBody>
      </p:sp>
      <p:sp>
        <p:nvSpPr>
          <p:cNvPr id="9" name="Text Placeholder 18"/>
          <p:cNvSpPr>
            <a:spLocks noGrp="1"/>
          </p:cNvSpPr>
          <p:nvPr>
            <p:ph idx="1" hasCustomPrompt="1"/>
          </p:nvPr>
        </p:nvSpPr>
        <p:spPr>
          <a:xfrm>
            <a:off x="502920" y="3832225"/>
            <a:ext cx="3627438" cy="2181440"/>
          </a:xfrm>
          <a:prstGeom prst="rect">
            <a:avLst/>
          </a:prstGeom>
        </p:spPr>
        <p:txBody>
          <a:bodyPr vert="horz" lIns="0" tIns="0" rIns="0" bIns="0" rtlCol="0">
            <a:noAutofit/>
          </a:body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a:p>
        </p:txBody>
      </p:sp>
      <p:sp>
        <p:nvSpPr>
          <p:cNvPr id="11" name="Text Placeholder 8"/>
          <p:cNvSpPr>
            <a:spLocks noGrp="1"/>
          </p:cNvSpPr>
          <p:nvPr>
            <p:ph type="body" sz="quarter" idx="18"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2"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3512311672"/>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40725269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 Placeholder 3"/>
          <p:cNvSpPr>
            <a:spLocks noGrp="1"/>
          </p:cNvSpPr>
          <p:nvPr>
            <p:ph type="body" sz="quarter" idx="10"/>
          </p:nvPr>
        </p:nvSpPr>
        <p:spPr>
          <a:xfrm>
            <a:off x="469900" y="1590675"/>
            <a:ext cx="9029604" cy="4708525"/>
          </a:xfrm>
          <a:prstGeom prst="rect">
            <a:avLst/>
          </a:prstGeom>
        </p:spPr>
        <p:txBody>
          <a:bodyPr>
            <a:norm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9654199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1" name="Title Placeholder 1"/>
          <p:cNvSpPr>
            <a:spLocks noGrp="1"/>
          </p:cNvSpPr>
          <p:nvPr>
            <p:ph type="title"/>
          </p:nvPr>
        </p:nvSpPr>
        <p:spPr>
          <a:xfrm>
            <a:off x="502920" y="320040"/>
            <a:ext cx="11252200" cy="334101"/>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
        <p:nvSpPr>
          <p:cNvPr id="14" name="Text Placeholder 8"/>
          <p:cNvSpPr>
            <a:spLocks noGrp="1"/>
          </p:cNvSpPr>
          <p:nvPr>
            <p:ph type="body" sz="quarter" idx="17"/>
          </p:nvPr>
        </p:nvSpPr>
        <p:spPr>
          <a:xfrm>
            <a:off x="502920" y="1857892"/>
            <a:ext cx="5544000" cy="1695451"/>
          </a:xfrm>
        </p:spPr>
        <p:txBody>
          <a:bodyPr/>
          <a:lstStyle>
            <a:lvl1pPr>
              <a:spcAft>
                <a:spcPts val="1333"/>
              </a:spcAft>
              <a:defRPr b="1">
                <a:solidFill>
                  <a:schemeClr val="accent1"/>
                </a:solidFill>
                <a:latin typeface="+mj-lt"/>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7" name="Rectangle 16"/>
          <p:cNvSpPr/>
          <p:nvPr userDrawn="1"/>
        </p:nvSpPr>
        <p:spPr>
          <a:xfrm>
            <a:off x="502920"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GB" sz="1467" noProof="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GB" sz="1467" noProof="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GB" sz="1600" noProof="0">
                <a:solidFill>
                  <a:schemeClr val="bg1"/>
                </a:solidFill>
              </a:rPr>
              <a:t>Co-brand</a:t>
            </a:r>
            <a:br>
              <a:rPr lang="en-US" sz="1600" noProof="0">
                <a:solidFill>
                  <a:schemeClr val="bg1"/>
                </a:solidFill>
              </a:rPr>
            </a:br>
            <a:r>
              <a:rPr lang="en-GB" sz="1600" noProof="0">
                <a:solidFill>
                  <a:schemeClr val="bg1"/>
                </a:solidFill>
              </a:rPr>
              <a:t>Logo</a:t>
            </a:r>
            <a:endParaRPr lang="en-GB"/>
          </a:p>
          <a:p>
            <a:endParaRPr lang="en-GB" noProof="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GB" sz="1600" noProof="0">
                <a:solidFill>
                  <a:schemeClr val="bg1"/>
                </a:solidFill>
              </a:rPr>
              <a:t>Co-brand</a:t>
            </a:r>
            <a:br>
              <a:rPr lang="en-US" sz="1600" noProof="0">
                <a:solidFill>
                  <a:schemeClr val="bg1"/>
                </a:solidFill>
              </a:rPr>
            </a:br>
            <a:r>
              <a:rPr lang="en-GB" sz="1600" noProof="0">
                <a:solidFill>
                  <a:schemeClr val="bg1"/>
                </a:solidFill>
              </a:rPr>
              <a:t>Logo</a:t>
            </a:r>
            <a:endParaRPr lang="en-GB"/>
          </a:p>
          <a:p>
            <a:endParaRPr lang="en-GB" noProof="0"/>
          </a:p>
        </p:txBody>
      </p:sp>
    </p:spTree>
    <p:extLst>
      <p:ext uri="{BB962C8B-B14F-4D97-AF65-F5344CB8AC3E}">
        <p14:creationId xmlns:p14="http://schemas.microsoft.com/office/powerpoint/2010/main" val="1671994265"/>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2920"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4" name="Rectangle 3"/>
          <p:cNvSpPr/>
          <p:nvPr userDrawn="1"/>
        </p:nvSpPr>
        <p:spPr>
          <a:xfrm>
            <a:off x="502920"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GB" sz="1467" noProof="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GB" sz="1467" noProof="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GB" sz="1600" noProof="0">
                <a:solidFill>
                  <a:schemeClr val="bg1"/>
                </a:solidFill>
              </a:rPr>
              <a:t>Co-brand</a:t>
            </a:r>
            <a:br>
              <a:rPr lang="en-US" sz="1600" noProof="0">
                <a:solidFill>
                  <a:schemeClr val="bg1"/>
                </a:solidFill>
              </a:rPr>
            </a:br>
            <a:r>
              <a:rPr lang="en-GB" sz="1600" noProof="0">
                <a:solidFill>
                  <a:schemeClr val="bg1"/>
                </a:solidFill>
              </a:rPr>
              <a:t>Logo</a:t>
            </a:r>
            <a:endParaRPr lang="en-GB"/>
          </a:p>
          <a:p>
            <a:endParaRPr lang="en-GB" noProof="0"/>
          </a:p>
        </p:txBody>
      </p:sp>
      <p:sp>
        <p:nvSpPr>
          <p:cNvPr id="10" name="Text Placeholder 8"/>
          <p:cNvSpPr>
            <a:spLocks noGrp="1"/>
          </p:cNvSpPr>
          <p:nvPr>
            <p:ph type="body" sz="quarter" idx="22"/>
          </p:nvPr>
        </p:nvSpPr>
        <p:spPr>
          <a:xfrm>
            <a:off x="50292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2" name="Rectangle 11"/>
          <p:cNvSpPr/>
          <p:nvPr userDrawn="1"/>
        </p:nvSpPr>
        <p:spPr>
          <a:xfrm>
            <a:off x="502920"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GB" sz="1467" noProof="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GB" sz="1467" noProof="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GB" sz="1600" noProof="0">
                <a:solidFill>
                  <a:schemeClr val="bg1"/>
                </a:solidFill>
              </a:rPr>
              <a:t>Co-brand</a:t>
            </a:r>
            <a:br>
              <a:rPr lang="en-US" sz="1600" noProof="0">
                <a:solidFill>
                  <a:schemeClr val="bg1"/>
                </a:solidFill>
              </a:rPr>
            </a:br>
            <a:r>
              <a:rPr lang="en-GB" sz="1600" noProof="0">
                <a:solidFill>
                  <a:schemeClr val="bg1"/>
                </a:solidFill>
              </a:rPr>
              <a:t>Logo</a:t>
            </a:r>
            <a:endParaRPr lang="en-GB"/>
          </a:p>
          <a:p>
            <a:endParaRPr lang="en-GB" noProof="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GB" sz="1600" noProof="0">
                <a:solidFill>
                  <a:schemeClr val="bg1"/>
                </a:solidFill>
              </a:rPr>
              <a:t>Co-brand</a:t>
            </a:r>
            <a:br>
              <a:rPr lang="en-US" sz="1600" noProof="0">
                <a:solidFill>
                  <a:schemeClr val="bg1"/>
                </a:solidFill>
              </a:rPr>
            </a:br>
            <a:r>
              <a:rPr lang="en-GB" sz="1600" noProof="0">
                <a:solidFill>
                  <a:schemeClr val="bg1"/>
                </a:solidFill>
              </a:rPr>
              <a:t>Logo</a:t>
            </a:r>
            <a:endParaRPr lang="en-GB"/>
          </a:p>
          <a:p>
            <a:endParaRPr lang="en-GB" noProof="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GB" sz="1600" noProof="0">
                <a:solidFill>
                  <a:schemeClr val="bg1"/>
                </a:solidFill>
              </a:rPr>
              <a:t>Co-brand</a:t>
            </a:r>
            <a:br>
              <a:rPr lang="en-US" sz="1600" noProof="0">
                <a:solidFill>
                  <a:schemeClr val="bg1"/>
                </a:solidFill>
              </a:rPr>
            </a:br>
            <a:r>
              <a:rPr lang="en-GB" sz="1600" noProof="0">
                <a:solidFill>
                  <a:schemeClr val="bg1"/>
                </a:solidFill>
              </a:rPr>
              <a:t>Logo</a:t>
            </a:r>
            <a:endParaRPr lang="en-GB"/>
          </a:p>
          <a:p>
            <a:endParaRPr lang="en-GB" noProof="0"/>
          </a:p>
        </p:txBody>
      </p:sp>
      <p:sp>
        <p:nvSpPr>
          <p:cNvPr id="18"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96986896"/>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5" name="Rectangle 4"/>
          <p:cNvSpPr/>
          <p:nvPr userDrawn="1"/>
        </p:nvSpPr>
        <p:spPr>
          <a:xfrm>
            <a:off x="50292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467" noProof="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8" name="Text Placeholder 8"/>
          <p:cNvSpPr>
            <a:spLocks noGrp="1"/>
          </p:cNvSpPr>
          <p:nvPr>
            <p:ph type="body" sz="quarter" idx="18"/>
          </p:nvPr>
        </p:nvSpPr>
        <p:spPr>
          <a:xfrm>
            <a:off x="50292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11"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2"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2698802025"/>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292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9"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10"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75318621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2920" y="1665817"/>
            <a:ext cx="5537730" cy="4633383"/>
          </a:xfrm>
          <a:prstGeom prst="rect">
            <a:avLst/>
          </a:prstGeom>
        </p:spPr>
        <p:txBody>
          <a:bodyPr vert="horz" lIns="0" tIns="0" rIns="0" bIns="0" rtlCol="0">
            <a:noAutofit/>
          </a:body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5"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GB" noProof="0"/>
              <a:t>Click to add subtitle</a:t>
            </a:r>
            <a:endParaRPr lang="en-GB"/>
          </a:p>
        </p:txBody>
      </p:sp>
      <p:sp>
        <p:nvSpPr>
          <p:cNvPr id="6"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2879793527"/>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320040"/>
            <a:ext cx="11252200" cy="698501"/>
          </a:xfrm>
          <a:prstGeom prst="rect">
            <a:avLst/>
          </a:prstGeom>
        </p:spPr>
        <p:txBody>
          <a:bodyPr vert="horz" lIns="0" tIns="0" rIns="0" bIns="0" rtlCol="0" anchor="t" anchorCtr="0">
            <a:noAutofit/>
          </a:bodyPr>
          <a:lstStyle>
            <a:lvl1pPr>
              <a:defRPr sz="2100"/>
            </a:lvl1pPr>
          </a:lstStyle>
          <a:p>
            <a:r>
              <a:rPr lang="en-GB" noProof="0"/>
              <a:t>Click to edit Master title style</a:t>
            </a:r>
          </a:p>
        </p:txBody>
      </p:sp>
    </p:spTree>
    <p:extLst>
      <p:ext uri="{BB962C8B-B14F-4D97-AF65-F5344CB8AC3E}">
        <p14:creationId xmlns:p14="http://schemas.microsoft.com/office/powerpoint/2010/main" val="2341154968"/>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1_End slide">
    <p:bg>
      <p:bgPr>
        <a:solidFill>
          <a:schemeClr val="tx1"/>
        </a:solidFill>
        <a:effectLst/>
      </p:bgPr>
    </p:bg>
    <p:spTree>
      <p:nvGrpSpPr>
        <p:cNvPr id="1" name=""/>
        <p:cNvGrpSpPr/>
        <p:nvPr/>
      </p:nvGrpSpPr>
      <p:grpSpPr>
        <a:xfrm>
          <a:off x="0" y="0"/>
          <a:ext cx="0" cy="0"/>
          <a:chOff x="0" y="0"/>
          <a:chExt cx="0" cy="0"/>
        </a:xfrm>
      </p:grpSpPr>
      <p:sp>
        <p:nvSpPr>
          <p:cNvPr id="6" name="text" descr="{&quot;templafy&quot;:{&quot;id&quot;:&quot;52945eb6-1478-4721-b5e1-2374f626f5c6&quot;}}" title="UserProfile.LegalEntity.{{Form.InternalExternal.PowerpointPrefix}}_{{DocumentLanguage}}"/>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solidFill>
                  <a:schemeClr val="bg1"/>
                </a:solidFill>
              </a:defRPr>
            </a:lvl1pPr>
          </a:lstStyle>
          <a:p>
            <a:pPr lvl="0"/>
            <a:r>
              <a:rPr lang="en-GB"/>
              <a:t>This is an internal document which provides confidential advice and guidance to partners and staff of Deloitte MCS Limited. It is not to be copied or made available to any other party.
© 2020 Deloitte MCS Limited. All rights reserved.</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solidFill>
                  <a:schemeClr val="bg1"/>
                </a:solidFill>
              </a:defRPr>
            </a:lvl1pPr>
          </a:lstStyle>
          <a:p>
            <a:r>
              <a:rPr lang="en-GB" sz="900"/>
              <a:t>Insert sponsorship mark here</a:t>
            </a:r>
            <a:endParaRPr lang="en-GB"/>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solidFill>
                  <a:schemeClr val="bg1"/>
                </a:solidFill>
              </a:defRPr>
            </a:lvl1pPr>
          </a:lstStyle>
          <a:p>
            <a:pPr lvl="0"/>
            <a:r>
              <a:rPr lang="en-GB"/>
              <a:t>Click to edit Master text styles</a:t>
            </a:r>
          </a:p>
        </p:txBody>
      </p:sp>
      <p:pic>
        <p:nvPicPr>
          <p:cNvPr id="666058712" name="Logo_White" descr="{&quot;templafy&quot;:{&quot;id&quot;:&quot;35d11d65-f4ae-4505-9963-05949d24a598&quot;}}"/>
          <p:cNvPicPr>
            <a:picLocks noChangeAspect="1"/>
          </p:cNvPicPr>
          <p:nvPr/>
        </p:nvPicPr>
        <p:blipFill>
          <a:blip r:embed="rId2"/>
          <a:stretch>
            <a:fillRect/>
          </a:stretch>
        </p:blipFill>
        <p:spPr>
          <a:xfrm>
            <a:off x="474358" y="462957"/>
            <a:ext cx="2283232" cy="1000800"/>
          </a:xfrm>
          <a:prstGeom prst="rect">
            <a:avLst/>
          </a:prstGeom>
        </p:spPr>
      </p:pic>
    </p:spTree>
    <p:extLst>
      <p:ext uri="{BB962C8B-B14F-4D97-AF65-F5344CB8AC3E}">
        <p14:creationId xmlns:p14="http://schemas.microsoft.com/office/powerpoint/2010/main" val="1870852937"/>
      </p:ext>
    </p:extLst>
  </p:cSld>
  <p:clrMapOvr>
    <a:masterClrMapping/>
  </p:clrMapOvr>
  <p:hf hdr="0" dt="0"/>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4"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
        <p:nvSpPr>
          <p:cNvPr id="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000"/>
            </a:lvl1pPr>
          </a:lstStyle>
          <a:p>
            <a:r>
              <a:rPr lang="en-GB" noProof="0"/>
              <a:t>Click to edit Master title style</a:t>
            </a:r>
          </a:p>
        </p:txBody>
      </p:sp>
      <p:sp>
        <p:nvSpPr>
          <p:cNvPr id="6" name="TextBox 5">
            <a:extLst>
              <a:ext uri="{FF2B5EF4-FFF2-40B4-BE49-F238E27FC236}">
                <a16:creationId xmlns:a16="http://schemas.microsoft.com/office/drawing/2014/main" id="{11E8BCA3-A2EB-4C26-828E-B1174F8C2274}"/>
              </a:ext>
            </a:extLst>
          </p:cNvPr>
          <p:cNvSpPr txBox="1"/>
          <p:nvPr userDrawn="1"/>
        </p:nvSpPr>
        <p:spPr>
          <a:xfrm>
            <a:off x="501649" y="6477001"/>
            <a:ext cx="5355168" cy="130805"/>
          </a:xfrm>
          <a:prstGeom prst="rect">
            <a:avLst/>
          </a:prstGeom>
          <a:noFill/>
        </p:spPr>
        <p:txBody>
          <a:bodyPr wrap="square" lIns="0" tIns="0" rIns="0" bIns="0" rtlCol="0">
            <a:spAutoFit/>
          </a:bodyPr>
          <a:lstStyle/>
          <a:p>
            <a:pPr marL="0" indent="0">
              <a:spcBef>
                <a:spcPts val="600"/>
              </a:spcBef>
              <a:buSzPct val="100000"/>
              <a:buFont typeface="Arial"/>
              <a:buNone/>
            </a:pPr>
            <a:r>
              <a:rPr lang="fr-FR" sz="850" noProof="0">
                <a:solidFill>
                  <a:schemeClr val="tx1"/>
                </a:solidFill>
              </a:rPr>
              <a:t>@2021. For information, contact Deloitte Touche Tohmatsu Limited.</a:t>
            </a:r>
            <a:endParaRPr lang="en-US" sz="85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731813"/>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3" name="text" descr="{&quot;templafy&quot;:{&quot;id&quot;:&quot;b561b806-531e-478b-be3b-ab2497dc5225&quot;}}" title="UserProfile.LegalEntity.{{Form.InternalExternal.PowerpointPrefix}}_{{DocumentLanguage}}">
            <a:extLst>
              <a:ext uri="{FF2B5EF4-FFF2-40B4-BE49-F238E27FC236}">
                <a16:creationId xmlns:a16="http://schemas.microsoft.com/office/drawing/2014/main" id="{7FE1F645-A497-4FE6-8E5A-0456158C4C13}"/>
              </a:ext>
            </a:extLst>
          </p:cNvPr>
          <p:cNvSpPr txBox="1"/>
          <p:nvPr userDrawn="1"/>
        </p:nvSpPr>
        <p:spPr>
          <a:xfrm>
            <a:off x="475325" y="2519999"/>
            <a:ext cx="7623175" cy="3999600"/>
          </a:xfrm>
          <a:prstGeom prst="rect">
            <a:avLst/>
          </a:prstGeom>
          <a:noFill/>
        </p:spPr>
        <p:txBody>
          <a:bodyPr wrap="square" lIns="0" tIns="0" rIns="0" bIns="0" rtlCol="0" anchor="b" anchorCtr="0">
            <a:noAutofit/>
          </a:bodyPr>
          <a:lstStyle/>
          <a:p>
            <a:r>
              <a:rPr lang="en-GB" sz="900" kern="1200">
                <a:solidFill>
                  <a:schemeClr val="tx1"/>
                </a:solidFill>
                <a:effectLst/>
                <a:latin typeface="Calibri Light" panose="020F0302020204030204" pitchFamily="34" charset="0"/>
                <a:ea typeface="+mn-ea"/>
                <a:cs typeface="Calibri Light" panose="020F0302020204030204" pitchFamily="34" charset="0"/>
              </a:rPr>
              <a:t>This is an internal document which provides confidential advice and guidance to partners and staff of Deloitte MCS Limited. It is not to be copied or made available to any other party.
© 2020 Deloitte MCS Limited. All rights reserved.</a:t>
            </a:r>
          </a:p>
        </p:txBody>
      </p:sp>
      <p:pic>
        <p:nvPicPr>
          <p:cNvPr id="891690062" name="Logo" descr="{&quot;templafy&quot;:{&quot;id&quot;:&quot;c3773ae3-07f2-46cf-b197-305faa8646f6&quot;}}"/>
          <p:cNvPicPr>
            <a:picLocks noChangeAspect="1"/>
          </p:cNvPicPr>
          <p:nvPr/>
        </p:nvPicPr>
        <p:blipFill>
          <a:blip r:embed="rId2"/>
          <a:stretch>
            <a:fillRect/>
          </a:stretch>
        </p:blipFill>
        <p:spPr>
          <a:xfrm>
            <a:off x="474359" y="462957"/>
            <a:ext cx="2283232" cy="1000800"/>
          </a:xfrm>
          <a:prstGeom prst="rect">
            <a:avLst/>
          </a:prstGeom>
        </p:spPr>
      </p:pic>
    </p:spTree>
    <p:extLst>
      <p:ext uri="{BB962C8B-B14F-4D97-AF65-F5344CB8AC3E}">
        <p14:creationId xmlns:p14="http://schemas.microsoft.com/office/powerpoint/2010/main" val="4281213901"/>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1_Copyright">
    <p:bg>
      <p:bgPr>
        <a:solidFill>
          <a:schemeClr val="tx1"/>
        </a:solidFill>
        <a:effectLst/>
      </p:bgPr>
    </p:bg>
    <p:spTree>
      <p:nvGrpSpPr>
        <p:cNvPr id="1" name=""/>
        <p:cNvGrpSpPr/>
        <p:nvPr/>
      </p:nvGrpSpPr>
      <p:grpSpPr>
        <a:xfrm>
          <a:off x="0" y="0"/>
          <a:ext cx="0" cy="0"/>
          <a:chOff x="0" y="0"/>
          <a:chExt cx="0" cy="0"/>
        </a:xfrm>
      </p:grpSpPr>
      <p:sp>
        <p:nvSpPr>
          <p:cNvPr id="3" name="text" descr="{&quot;templafy&quot;:{&quot;id&quot;:&quot;15018f77-a0d0-4bc2-9ae0-6730da4f0d71&quot;}}" title="UserProfile.LegalEntity.{{Form.InternalExternal.PowerpointPrefix}}_{{DocumentLanguage}}">
            <a:extLst>
              <a:ext uri="{FF2B5EF4-FFF2-40B4-BE49-F238E27FC236}">
                <a16:creationId xmlns:a16="http://schemas.microsoft.com/office/drawing/2014/main" id="{7FE1F645-A497-4FE6-8E5A-0456158C4C13}"/>
              </a:ext>
            </a:extLst>
          </p:cNvPr>
          <p:cNvSpPr txBox="1"/>
          <p:nvPr userDrawn="1"/>
        </p:nvSpPr>
        <p:spPr>
          <a:xfrm>
            <a:off x="475325" y="2519999"/>
            <a:ext cx="7623175" cy="4000863"/>
          </a:xfrm>
          <a:prstGeom prst="rect">
            <a:avLst/>
          </a:prstGeom>
          <a:noFill/>
        </p:spPr>
        <p:txBody>
          <a:bodyPr wrap="square" lIns="0" tIns="0" rIns="0" bIns="0" rtlCol="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a:solidFill>
                  <a:schemeClr val="bg1"/>
                </a:solidFill>
                <a:effectLst/>
                <a:latin typeface="Calibri Light" panose="020F0302020204030204" pitchFamily="34" charset="0"/>
                <a:ea typeface="+mn-ea"/>
                <a:cs typeface="Calibri Light" panose="020F0302020204030204" pitchFamily="34" charset="0"/>
              </a:rPr>
              <a:t>This is an internal document which provides confidential advice and guidance to partners and staff of Deloitte MCS Limited. It is not to be copied or made available to any other party.
© 2020 Deloitte MCS Limited. All rights reserved.</a:t>
            </a:r>
          </a:p>
        </p:txBody>
      </p:sp>
      <p:pic>
        <p:nvPicPr>
          <p:cNvPr id="1380143757" name="Logo_White" descr="{&quot;templafy&quot;:{&quot;id&quot;:&quot;46a929a1-cc1e-4c4b-8077-b5a8323e6f8e&quot;}}"/>
          <p:cNvPicPr>
            <a:picLocks noChangeAspect="1"/>
          </p:cNvPicPr>
          <p:nvPr/>
        </p:nvPicPr>
        <p:blipFill>
          <a:blip r:embed="rId2"/>
          <a:stretch>
            <a:fillRect/>
          </a:stretch>
        </p:blipFill>
        <p:spPr>
          <a:xfrm>
            <a:off x="474358" y="462957"/>
            <a:ext cx="2283232" cy="1000800"/>
          </a:xfrm>
          <a:prstGeom prst="rect">
            <a:avLst/>
          </a:prstGeom>
        </p:spPr>
      </p:pic>
    </p:spTree>
    <p:extLst>
      <p:ext uri="{BB962C8B-B14F-4D97-AF65-F5344CB8AC3E}">
        <p14:creationId xmlns:p14="http://schemas.microsoft.com/office/powerpoint/2010/main" val="39346932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469900" y="736689"/>
            <a:ext cx="11252200" cy="280900"/>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176553451"/>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Title &amp; 1 column tex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endParaRPr lang="en-GB"/>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a:p>
        </p:txBody>
      </p:sp>
      <p:sp>
        <p:nvSpPr>
          <p:cNvPr id="2" name="Footer Placeholder 1"/>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645880295"/>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29925485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4F05E-BA84-428C-AD35-A7D5D5D56D53}"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64530-8CFA-4125-9995-F9D3EE9AC3BF}" type="slidenum">
              <a:rPr lang="en-GB" smtClean="0"/>
              <a:t>‹#›</a:t>
            </a:fld>
            <a:endParaRPr lang="en-GB"/>
          </a:p>
        </p:txBody>
      </p:sp>
    </p:spTree>
    <p:extLst>
      <p:ext uri="{BB962C8B-B14F-4D97-AF65-F5344CB8AC3E}">
        <p14:creationId xmlns:p14="http://schemas.microsoft.com/office/powerpoint/2010/main" val="14534703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rIns="0" anchor="b"/>
          <a:lstStyle>
            <a:lvl1pPr>
              <a:defRPr lang="en-US" sz="3600" spc="-75" dirty="0">
                <a:latin typeface="Chronicle Display Black"/>
              </a:defRPr>
            </a:lvl1pPr>
          </a:lstStyle>
          <a:p>
            <a:pPr lvl="0"/>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a:lstStyle>
            <a:lvl1pPr marL="0" indent="0">
              <a:buNone/>
              <a:defRPr lang="en-US" sz="1200"/>
            </a:lvl1pPr>
          </a:lstStyle>
          <a:p>
            <a:pPr lvl="0"/>
            <a:r>
              <a:rPr lang="en-US"/>
              <a:t>Click to edit Master text styles</a:t>
            </a:r>
          </a:p>
        </p:txBody>
      </p:sp>
      <p:sp>
        <p:nvSpPr>
          <p:cNvPr id="8" name="Text Placeholder 5"/>
          <p:cNvSpPr>
            <a:spLocks noGrp="1"/>
          </p:cNvSpPr>
          <p:nvPr>
            <p:ph type="body" sz="quarter" idx="15"/>
          </p:nvPr>
        </p:nvSpPr>
        <p:spPr>
          <a:xfrm>
            <a:off x="914971" y="466344"/>
            <a:ext cx="3355848" cy="203200"/>
          </a:xfrm>
        </p:spPr>
        <p:txBody>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lvl="0"/>
            <a:r>
              <a:rPr lang="en-US"/>
              <a:t>Click to edit Master text styles</a:t>
            </a:r>
          </a:p>
        </p:txBody>
      </p:sp>
    </p:spTree>
    <p:extLst>
      <p:ext uri="{BB962C8B-B14F-4D97-AF65-F5344CB8AC3E}">
        <p14:creationId xmlns:p14="http://schemas.microsoft.com/office/powerpoint/2010/main" val="496738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3_Title, sub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1823" y="1714500"/>
            <a:ext cx="11277600" cy="4667250"/>
          </a:xfrm>
          <a:prstGeom prst="rect">
            <a:avLst/>
          </a:prstGeom>
        </p:spPr>
        <p:txBody>
          <a:bodyPr vert="horz" lIns="0" tIns="0" rIns="0" bIns="0" rtlCol="0">
            <a:noAutofit/>
          </a:bodyPr>
          <a:lstStyle>
            <a:lvl1pPr>
              <a:defRPr sz="1300"/>
            </a:lvl1pPr>
            <a:lvl2pPr>
              <a:defRPr sz="1300"/>
            </a:lvl2pPr>
            <a:lvl3pPr>
              <a:defRPr sz="1300"/>
            </a:lvl3pPr>
            <a:lvl4pPr>
              <a:defRPr sz="1300"/>
            </a:lvl4pPr>
            <a:lvl5pPr>
              <a:defRPr sz="13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6"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3464096612"/>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16" name="TextBox 15">
            <a:extLst>
              <a:ext uri="{FF2B5EF4-FFF2-40B4-BE49-F238E27FC236}">
                <a16:creationId xmlns:a16="http://schemas.microsoft.com/office/drawing/2014/main" id="{AA1EB328-0DAD-45B5-A97B-5F86BDA32E19}"/>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2223120"/>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3393716" y="727595"/>
            <a:ext cx="5400000" cy="5400000"/>
          </a:xfrm>
          <a:prstGeom prst="rect">
            <a:avLst/>
          </a:prstGeom>
        </p:spPr>
        <p:txBody>
          <a:bodyPr/>
          <a:lstStyle>
            <a:lvl1pPr>
              <a:defRPr>
                <a:solidFill>
                  <a:schemeClr val="bg1"/>
                </a:solidFill>
              </a:defRPr>
            </a:lvl1pPr>
          </a:lstStyle>
          <a:p>
            <a:r>
              <a:rPr lang="en-US" noProof="0"/>
              <a:t>Click icon to add picture</a:t>
            </a:r>
          </a:p>
        </p:txBody>
      </p:sp>
      <p:grpSp>
        <p:nvGrpSpPr>
          <p:cNvPr id="18" name="Group 17">
            <a:extLst>
              <a:ext uri="{FF2B5EF4-FFF2-40B4-BE49-F238E27FC236}">
                <a16:creationId xmlns:a16="http://schemas.microsoft.com/office/drawing/2014/main" id="{2A695DEC-E9CB-4EE6-B6A0-35EA322D267E}"/>
              </a:ext>
            </a:extLst>
          </p:cNvPr>
          <p:cNvGrpSpPr>
            <a:grpSpLocks noChangeAspect="1"/>
          </p:cNvGrpSpPr>
          <p:nvPr userDrawn="1"/>
        </p:nvGrpSpPr>
        <p:grpSpPr>
          <a:xfrm>
            <a:off x="469900" y="457761"/>
            <a:ext cx="1998000" cy="374400"/>
            <a:chOff x="398463" y="404813"/>
            <a:chExt cx="1627187" cy="307976"/>
          </a:xfrm>
          <a:solidFill>
            <a:schemeClr val="tx1"/>
          </a:solidFill>
        </p:grpSpPr>
        <p:sp>
          <p:nvSpPr>
            <p:cNvPr id="30" name="Oval 5">
              <a:extLst>
                <a:ext uri="{FF2B5EF4-FFF2-40B4-BE49-F238E27FC236}">
                  <a16:creationId xmlns:a16="http://schemas.microsoft.com/office/drawing/2014/main" id="{156892DF-711C-4336-AEBF-762E1CB7CCD8}"/>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6">
              <a:extLst>
                <a:ext uri="{FF2B5EF4-FFF2-40B4-BE49-F238E27FC236}">
                  <a16:creationId xmlns:a16="http://schemas.microsoft.com/office/drawing/2014/main" id="{654BE607-CC12-452A-95BB-8AEB794BBEF6}"/>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Rectangle 7">
              <a:extLst>
                <a:ext uri="{FF2B5EF4-FFF2-40B4-BE49-F238E27FC236}">
                  <a16:creationId xmlns:a16="http://schemas.microsoft.com/office/drawing/2014/main" id="{AE06DD36-C381-4B3C-86D3-4123CCCA48E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Freeform 8">
              <a:extLst>
                <a:ext uri="{FF2B5EF4-FFF2-40B4-BE49-F238E27FC236}">
                  <a16:creationId xmlns:a16="http://schemas.microsoft.com/office/drawing/2014/main" id="{20BC03DC-7852-47B1-9820-005DEBD76BF8}"/>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Rectangle 9">
              <a:extLst>
                <a:ext uri="{FF2B5EF4-FFF2-40B4-BE49-F238E27FC236}">
                  <a16:creationId xmlns:a16="http://schemas.microsoft.com/office/drawing/2014/main" id="{07652C2F-A141-4AB0-9E2F-202CA0F5FB93}"/>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10">
              <a:extLst>
                <a:ext uri="{FF2B5EF4-FFF2-40B4-BE49-F238E27FC236}">
                  <a16:creationId xmlns:a16="http://schemas.microsoft.com/office/drawing/2014/main" id="{5648F6A9-F4A7-4EA4-BEB8-6F1BB21E0FBB}"/>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1">
              <a:extLst>
                <a:ext uri="{FF2B5EF4-FFF2-40B4-BE49-F238E27FC236}">
                  <a16:creationId xmlns:a16="http://schemas.microsoft.com/office/drawing/2014/main" id="{1217BB3C-3B45-4FD5-A1F2-2A4B137E81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2">
              <a:extLst>
                <a:ext uri="{FF2B5EF4-FFF2-40B4-BE49-F238E27FC236}">
                  <a16:creationId xmlns:a16="http://schemas.microsoft.com/office/drawing/2014/main" id="{2285CDEF-D8F9-4088-8EFE-11B02C6E1F4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3">
              <a:extLst>
                <a:ext uri="{FF2B5EF4-FFF2-40B4-BE49-F238E27FC236}">
                  <a16:creationId xmlns:a16="http://schemas.microsoft.com/office/drawing/2014/main" id="{8B4FB454-2D1E-4839-87E0-3E961CBE461C}"/>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4">
              <a:extLst>
                <a:ext uri="{FF2B5EF4-FFF2-40B4-BE49-F238E27FC236}">
                  <a16:creationId xmlns:a16="http://schemas.microsoft.com/office/drawing/2014/main" id="{95322F62-2CA7-4C72-BE20-8B93945A3273}"/>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0" name="Title 1">
            <a:extLst>
              <a:ext uri="{FF2B5EF4-FFF2-40B4-BE49-F238E27FC236}">
                <a16:creationId xmlns:a16="http://schemas.microsoft.com/office/drawing/2014/main" id="{D9B25E43-ACA5-4BFC-98CD-B96634D5AD4A}"/>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a:t>Click to edit Master title style</a:t>
            </a:r>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4082107693"/>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310786144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1458877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Edit Master text styles</a:t>
            </a:r>
          </a:p>
        </p:txBody>
      </p:sp>
      <p:sp>
        <p:nvSpPr>
          <p:cNvPr id="7" name="Text Placeholder 6"/>
          <p:cNvSpPr>
            <a:spLocks noGrp="1"/>
          </p:cNvSpPr>
          <p:nvPr>
            <p:ph type="body" sz="quarter" idx="11"/>
          </p:nvPr>
        </p:nvSpPr>
        <p:spPr>
          <a:xfrm>
            <a:off x="525586" y="1700214"/>
            <a:ext cx="2766255" cy="4656835"/>
          </a:xfrm>
        </p:spPr>
        <p:txBody>
          <a:bodyPr>
            <a:normAutofit/>
          </a:bodyPr>
          <a:lstStyle>
            <a:lvl1pPr>
              <a:spcBef>
                <a:spcPts val="0"/>
              </a:spcBef>
              <a:spcAft>
                <a:spcPts val="554"/>
              </a:spcAft>
              <a:defRPr sz="1300"/>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Edit Master text styles</a:t>
            </a:r>
          </a:p>
        </p:txBody>
      </p:sp>
      <p:sp>
        <p:nvSpPr>
          <p:cNvPr id="9" name="Text Placeholder 8"/>
          <p:cNvSpPr>
            <a:spLocks noGrp="1"/>
          </p:cNvSpPr>
          <p:nvPr>
            <p:ph type="body" sz="quarter" idx="12"/>
          </p:nvPr>
        </p:nvSpPr>
        <p:spPr>
          <a:xfrm>
            <a:off x="3780369" y="1700212"/>
            <a:ext cx="7886049" cy="4657726"/>
          </a:xfrm>
        </p:spPr>
        <p:txBody>
          <a:bodyPr/>
          <a:lstStyle>
            <a:lvl1pPr>
              <a:spcBef>
                <a:spcPts val="1662"/>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EDDD11B8-E470-421D-96F4-B08B23251872}"/>
              </a:ext>
            </a:extLst>
          </p:cNvPr>
          <p:cNvSpPr txBox="1"/>
          <p:nvPr userDrawn="1"/>
        </p:nvSpPr>
        <p:spPr>
          <a:xfrm>
            <a:off x="11382377" y="6467376"/>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423157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5" name="Picture Placeholder 9"/>
          <p:cNvSpPr>
            <a:spLocks noGrp="1"/>
          </p:cNvSpPr>
          <p:nvPr>
            <p:ph type="pic" sz="quarter" idx="15"/>
          </p:nvPr>
        </p:nvSpPr>
        <p:spPr>
          <a:xfrm>
            <a:off x="5604867" y="1700213"/>
            <a:ext cx="6117233" cy="4598988"/>
          </a:xfrm>
        </p:spPr>
        <p:txBody>
          <a:bodyPr/>
          <a:lstStyle/>
          <a:p>
            <a:r>
              <a:rPr lang="en-US" noProof="0"/>
              <a:t>Click icon to add picture</a:t>
            </a:r>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469900" y="736688"/>
            <a:ext cx="11252200" cy="364399"/>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464763177"/>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atin typeface="+mn-lt"/>
              </a:defRPr>
            </a:lvl1pPr>
            <a:lvl2pPr>
              <a:tabLst>
                <a:tab pos="6729413" algn="r"/>
              </a:tabLst>
              <a:defRPr>
                <a:latin typeface="+mj-lt"/>
              </a:defRPr>
            </a:lvl2pPr>
            <a:lvl3pPr>
              <a:tabLst>
                <a:tab pos="6729413" algn="r"/>
              </a:tabLst>
              <a:defRPr>
                <a:latin typeface="+mn-lt"/>
              </a:defRPr>
            </a:lvl3pPr>
            <a:lvl4pPr>
              <a:tabLst>
                <a:tab pos="6729413" algn="r"/>
              </a:tabLst>
              <a:defRPr>
                <a:latin typeface="+mn-lt"/>
              </a:defRPr>
            </a:lvl4pPr>
            <a:lvl5pP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969285561"/>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a:t>Click icon to add picture</a:t>
            </a:r>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atin typeface="+mn-lt"/>
              </a:defRPr>
            </a:lvl1pPr>
            <a:lvl2pPr>
              <a:tabLst>
                <a:tab pos="5029200" algn="r"/>
              </a:tabLst>
              <a:defRPr>
                <a:latin typeface="+mj-lt"/>
              </a:defRPr>
            </a:lvl2pPr>
            <a:lvl3pPr>
              <a:tabLst>
                <a:tab pos="5029200" algn="r"/>
              </a:tabLst>
              <a:defRPr>
                <a:latin typeface="+mn-lt"/>
              </a:defRPr>
            </a:lvl3pPr>
            <a:lvl4pPr>
              <a:tabLst>
                <a:tab pos="5029200" algn="r"/>
              </a:tabLst>
              <a:defRPr>
                <a:latin typeface="+mn-lt"/>
              </a:defRPr>
            </a:lvl4pPr>
            <a:lvl5pPr>
              <a:tabLst>
                <a:tab pos="5029200" algn="r"/>
              </a:tabLst>
              <a:defRPr baseline="0">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9881021"/>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6210214"/>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6004993"/>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91921293"/>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a:t>Click icon to add chart</a:t>
            </a:r>
            <a:endParaRPr lang="en-GB"/>
          </a:p>
        </p:txBody>
      </p:sp>
      <p:sp>
        <p:nvSpPr>
          <p:cNvPr id="18" name="Text Placeholder 8"/>
          <p:cNvSpPr>
            <a:spLocks noGrp="1"/>
          </p:cNvSpPr>
          <p:nvPr>
            <p:ph type="body" sz="quarter" idx="18"/>
          </p:nvPr>
        </p:nvSpPr>
        <p:spPr>
          <a:xfrm>
            <a:off x="501652" y="1700214"/>
            <a:ext cx="11188699" cy="357187"/>
          </a:xfrm>
        </p:spPr>
        <p:txBody>
          <a:bodyPr/>
          <a:lstStyle/>
          <a:p>
            <a:pPr lvl="0"/>
            <a:r>
              <a:rPr lang="en-US" noProof="0"/>
              <a:t>Edit Master text styles</a:t>
            </a:r>
          </a:p>
        </p:txBody>
      </p:sp>
      <p:sp>
        <p:nvSpPr>
          <p:cNvPr id="19" name="Text Placeholder 7"/>
          <p:cNvSpPr>
            <a:spLocks noGrp="1"/>
          </p:cNvSpPr>
          <p:nvPr>
            <p:ph type="body" sz="quarter" idx="23"/>
          </p:nvPr>
        </p:nvSpPr>
        <p:spPr>
          <a:xfrm>
            <a:off x="501651" y="6121014"/>
            <a:ext cx="11188700" cy="260737"/>
          </a:xfrm>
        </p:spPr>
        <p:txBody>
          <a:bodyPr>
            <a:normAutofit/>
          </a:bodyPr>
          <a:lstStyle>
            <a:lvl1pPr>
              <a:spcAft>
                <a:spcPts val="0"/>
              </a:spcAft>
              <a:defRPr sz="900"/>
            </a:lvl1pPr>
          </a:lstStyle>
          <a:p>
            <a:pPr lvl="0"/>
            <a:r>
              <a:rPr lang="en-US"/>
              <a:t>Edit Master text styles</a:t>
            </a:r>
          </a:p>
        </p:txBody>
      </p:sp>
    </p:spTree>
    <p:extLst>
      <p:ext uri="{BB962C8B-B14F-4D97-AF65-F5344CB8AC3E}">
        <p14:creationId xmlns:p14="http://schemas.microsoft.com/office/powerpoint/2010/main" val="2648764143"/>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a:t>Edit Master text styles</a:t>
            </a:r>
          </a:p>
        </p:txBody>
      </p:sp>
      <p:sp>
        <p:nvSpPr>
          <p:cNvPr id="12"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a:t>Edit Master text styles</a:t>
            </a:r>
          </a:p>
        </p:txBody>
      </p:sp>
    </p:spTree>
    <p:extLst>
      <p:ext uri="{BB962C8B-B14F-4D97-AF65-F5344CB8AC3E}">
        <p14:creationId xmlns:p14="http://schemas.microsoft.com/office/powerpoint/2010/main" val="2033771151"/>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916045"/>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US"/>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43361763"/>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341223" y="2125013"/>
            <a:ext cx="5349128" cy="3996000"/>
          </a:xfrm>
        </p:spPr>
        <p:txBody>
          <a:bodyPr/>
          <a:lstStyle/>
          <a:p>
            <a:r>
              <a:rPr lang="en-US" noProof="0"/>
              <a:t>Click icon to add chart</a:t>
            </a:r>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1100"/>
            </a:lvl1pPr>
          </a:lstStyle>
          <a:p>
            <a:pPr lvl="0"/>
            <a:r>
              <a:rPr lang="en-US"/>
              <a:t>Edit Master text styles</a:t>
            </a:r>
          </a:p>
        </p:txBody>
      </p:sp>
    </p:spTree>
    <p:extLst>
      <p:ext uri="{BB962C8B-B14F-4D97-AF65-F5344CB8AC3E}">
        <p14:creationId xmlns:p14="http://schemas.microsoft.com/office/powerpoint/2010/main" val="117414782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3" hasCustomPrompt="1"/>
          </p:nvPr>
        </p:nvSpPr>
        <p:spPr>
          <a:xfrm>
            <a:off x="469900" y="736689"/>
            <a:ext cx="11252200" cy="280900"/>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668635541"/>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a:t>Click icon to add chart</a:t>
            </a:r>
            <a:endParaRPr lang="en-GB"/>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1100"/>
            </a:lvl1pPr>
          </a:lstStyle>
          <a:p>
            <a:pPr lvl="0"/>
            <a:r>
              <a:rPr lang="en-US"/>
              <a:t>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a:t>Click icon to add chart</a:t>
            </a:r>
            <a:endParaRPr lang="en-GB"/>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a:t>Edit Master text styles</a:t>
            </a:r>
          </a:p>
        </p:txBody>
      </p:sp>
    </p:spTree>
    <p:extLst>
      <p:ext uri="{BB962C8B-B14F-4D97-AF65-F5344CB8AC3E}">
        <p14:creationId xmlns:p14="http://schemas.microsoft.com/office/powerpoint/2010/main" val="2983953688"/>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Tree>
    <p:extLst>
      <p:ext uri="{BB962C8B-B14F-4D97-AF65-F5344CB8AC3E}">
        <p14:creationId xmlns:p14="http://schemas.microsoft.com/office/powerpoint/2010/main" val="2833472046"/>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US"/>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rm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Tree>
    <p:extLst>
      <p:ext uri="{BB962C8B-B14F-4D97-AF65-F5344CB8AC3E}">
        <p14:creationId xmlns:p14="http://schemas.microsoft.com/office/powerpoint/2010/main" val="4121524956"/>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a:t>Click to edit Master title style</a:t>
            </a:r>
            <a:endParaRPr lang="en-GB"/>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Tree>
    <p:extLst>
      <p:ext uri="{BB962C8B-B14F-4D97-AF65-F5344CB8AC3E}">
        <p14:creationId xmlns:p14="http://schemas.microsoft.com/office/powerpoint/2010/main" val="974613687"/>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a:t>Click to edit Master title style</a:t>
            </a:r>
          </a:p>
        </p:txBody>
      </p:sp>
      <p:sp>
        <p:nvSpPr>
          <p:cNvPr id="4" name="Rectangle 3"/>
          <p:cNvSpPr/>
          <p:nvPr/>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5" name="Rectangle 4"/>
          <p:cNvSpPr/>
          <p:nvPr/>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a:t>Click icon to add picture</a:t>
            </a:r>
            <a:endParaRPr lang="en-GB"/>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a:t>Click icon to add picture</a:t>
            </a:r>
            <a:endParaRPr lang="en-GB"/>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atin typeface="+mj-lt"/>
              </a:defRPr>
            </a:lvl1pPr>
            <a:lvl2pPr>
              <a:spcAft>
                <a:spcPts val="0"/>
              </a:spcAft>
              <a:defRPr b="0"/>
            </a:lvl2pPr>
          </a:lstStyle>
          <a:p>
            <a:pPr lvl="0"/>
            <a:r>
              <a:rPr lang="en-US"/>
              <a:t>Edit Master text styles</a:t>
            </a:r>
          </a:p>
          <a:p>
            <a:pPr lvl="1"/>
            <a:r>
              <a:rPr lang="en-US"/>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atin typeface="+mj-lt"/>
              </a:defRPr>
            </a:lvl1pPr>
            <a:lvl2pPr>
              <a:spcAft>
                <a:spcPts val="0"/>
              </a:spcAft>
              <a:defRPr b="0"/>
            </a:lvl2pPr>
          </a:lstStyle>
          <a:p>
            <a:pPr lvl="0"/>
            <a:r>
              <a:rPr lang="en-US"/>
              <a:t>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atin typeface="+mj-lt"/>
              </a:defRPr>
            </a:lvl1pPr>
            <a:lvl2pPr>
              <a:spcAft>
                <a:spcPts val="0"/>
              </a:spcAft>
              <a:defRPr b="0"/>
            </a:lvl2pPr>
          </a:lstStyle>
          <a:p>
            <a:pPr lvl="0"/>
            <a:r>
              <a:rPr lang="en-US"/>
              <a:t>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atin typeface="+mj-lt"/>
              </a:defRPr>
            </a:lvl1pPr>
            <a:lvl2pPr>
              <a:spcAft>
                <a:spcPts val="0"/>
              </a:spcAft>
              <a:defRPr b="0"/>
            </a:lvl2pPr>
          </a:lstStyle>
          <a:p>
            <a:pPr lvl="0"/>
            <a:r>
              <a:rPr lang="en-US"/>
              <a:t>Edit Master text styles</a:t>
            </a:r>
          </a:p>
          <a:p>
            <a:pPr lvl="1"/>
            <a:r>
              <a:rPr lang="en-US"/>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8" name="Rectangle 17">
            <a:extLst>
              <a:ext uri="{FF2B5EF4-FFF2-40B4-BE49-F238E27FC236}">
                <a16:creationId xmlns:a16="http://schemas.microsoft.com/office/drawing/2014/main" id="{59D67354-589A-4134-9BF4-49073EF6916F}"/>
              </a:ext>
            </a:extLst>
          </p:cNvPr>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19" name="Rectangle 18">
            <a:extLst>
              <a:ext uri="{FF2B5EF4-FFF2-40B4-BE49-F238E27FC236}">
                <a16:creationId xmlns:a16="http://schemas.microsoft.com/office/drawing/2014/main" id="{8508A8FC-38F0-4C2F-8341-81E110B7DDFA}"/>
              </a:ext>
            </a:extLst>
          </p:cNvPr>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20" name="Rectangle 19">
            <a:extLst>
              <a:ext uri="{FF2B5EF4-FFF2-40B4-BE49-F238E27FC236}">
                <a16:creationId xmlns:a16="http://schemas.microsoft.com/office/drawing/2014/main" id="{D65299EA-E622-4E9E-AFE3-61DB41B094B4}"/>
              </a:ext>
            </a:extLst>
          </p:cNvPr>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21" name="Rectangle 20">
            <a:extLst>
              <a:ext uri="{FF2B5EF4-FFF2-40B4-BE49-F238E27FC236}">
                <a16:creationId xmlns:a16="http://schemas.microsoft.com/office/drawing/2014/main" id="{E897B3BB-FEAA-48F4-A091-7980D1AB72E6}"/>
              </a:ext>
            </a:extLst>
          </p:cNvPr>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Tree>
    <p:extLst>
      <p:ext uri="{BB962C8B-B14F-4D97-AF65-F5344CB8AC3E}">
        <p14:creationId xmlns:p14="http://schemas.microsoft.com/office/powerpoint/2010/main" val="2235739062"/>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698499"/>
          </a:xfrm>
        </p:spPr>
        <p:txBody>
          <a:bodyPr/>
          <a:lstStyle/>
          <a:p>
            <a:r>
              <a:rPr lang="en-US" noProof="0"/>
              <a:t>Click to edit Master title style</a:t>
            </a:r>
          </a:p>
        </p:txBody>
      </p:sp>
      <p:sp>
        <p:nvSpPr>
          <p:cNvPr id="4" name="Picture Placeholder 7"/>
          <p:cNvSpPr>
            <a:spLocks noGrp="1"/>
          </p:cNvSpPr>
          <p:nvPr>
            <p:ph type="pic" sz="quarter" idx="13"/>
          </p:nvPr>
        </p:nvSpPr>
        <p:spPr>
          <a:xfrm>
            <a:off x="501651" y="1700214"/>
            <a:ext cx="3695700" cy="1971675"/>
          </a:xfrm>
        </p:spPr>
        <p:txBody>
          <a:bodyPr/>
          <a:lstStyle/>
          <a:p>
            <a:r>
              <a:rPr lang="en-US" noProof="0"/>
              <a:t>Click icon to add picture</a:t>
            </a:r>
          </a:p>
        </p:txBody>
      </p:sp>
      <p:sp>
        <p:nvSpPr>
          <p:cNvPr id="5" name="Picture Placeholder 7"/>
          <p:cNvSpPr>
            <a:spLocks noGrp="1"/>
          </p:cNvSpPr>
          <p:nvPr>
            <p:ph type="pic" sz="quarter" idx="14"/>
          </p:nvPr>
        </p:nvSpPr>
        <p:spPr>
          <a:xfrm>
            <a:off x="8006398" y="1700214"/>
            <a:ext cx="3683953" cy="1971675"/>
          </a:xfrm>
        </p:spPr>
        <p:txBody>
          <a:bodyPr/>
          <a:lstStyle/>
          <a:p>
            <a:r>
              <a:rPr lang="en-US" noProof="0"/>
              <a:t>Click icon to add picture</a:t>
            </a:r>
          </a:p>
        </p:txBody>
      </p:sp>
      <p:sp>
        <p:nvSpPr>
          <p:cNvPr id="6" name="Picture Placeholder 7"/>
          <p:cNvSpPr>
            <a:spLocks noGrp="1"/>
          </p:cNvSpPr>
          <p:nvPr>
            <p:ph type="pic" sz="quarter" idx="15"/>
          </p:nvPr>
        </p:nvSpPr>
        <p:spPr>
          <a:xfrm>
            <a:off x="4273075" y="1700214"/>
            <a:ext cx="3657600" cy="1971675"/>
          </a:xfrm>
        </p:spPr>
        <p:txBody>
          <a:bodyPr/>
          <a:lstStyle/>
          <a:p>
            <a:r>
              <a:rPr lang="en-US" noProof="0"/>
              <a:t>Click icon to add picture</a:t>
            </a:r>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3138653979"/>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203194057"/>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501651" y="317502"/>
            <a:ext cx="11188700" cy="698499"/>
          </a:xfrm>
        </p:spPr>
        <p:txBody>
          <a:bodyPr/>
          <a:lstStyle/>
          <a:p>
            <a:r>
              <a:rPr lang="en-US" noProof="0"/>
              <a:t>Click to edit Master title style</a:t>
            </a:r>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0" name="Rectangle 9">
            <a:extLst>
              <a:ext uri="{FF2B5EF4-FFF2-40B4-BE49-F238E27FC236}">
                <a16:creationId xmlns:a16="http://schemas.microsoft.com/office/drawing/2014/main" id="{FE6CB728-6065-4211-9B5B-36BB7061087A}"/>
              </a:ext>
            </a:extLst>
          </p:cNvPr>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1" name="Rectangle 10">
            <a:extLst>
              <a:ext uri="{FF2B5EF4-FFF2-40B4-BE49-F238E27FC236}">
                <a16:creationId xmlns:a16="http://schemas.microsoft.com/office/drawing/2014/main" id="{D5A45E81-7BCD-47BF-8332-21EC55FAE8C3}"/>
              </a:ext>
            </a:extLst>
          </p:cNvPr>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Tree>
    <p:extLst>
      <p:ext uri="{BB962C8B-B14F-4D97-AF65-F5344CB8AC3E}">
        <p14:creationId xmlns:p14="http://schemas.microsoft.com/office/powerpoint/2010/main" val="326237798"/>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1651" y="317501"/>
            <a:ext cx="11188700" cy="697888"/>
          </a:xfrm>
        </p:spPr>
        <p:txBody>
          <a:bodyPr/>
          <a:lstStyle/>
          <a:p>
            <a:r>
              <a:rPr lang="en-US"/>
              <a:t>Click to edit Master title style</a:t>
            </a:r>
            <a:endParaRPr lang="en-GB"/>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8" name="Rectangle 17">
            <a:extLst>
              <a:ext uri="{FF2B5EF4-FFF2-40B4-BE49-F238E27FC236}">
                <a16:creationId xmlns:a16="http://schemas.microsoft.com/office/drawing/2014/main" id="{B458C70C-38AA-41B8-857D-2E80BDDEEE7B}"/>
              </a:ext>
            </a:extLst>
          </p:cNvPr>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9" name="Rectangle 18">
            <a:extLst>
              <a:ext uri="{FF2B5EF4-FFF2-40B4-BE49-F238E27FC236}">
                <a16:creationId xmlns:a16="http://schemas.microsoft.com/office/drawing/2014/main" id="{6F97A482-F480-4FC9-89FA-30A1D342305A}"/>
              </a:ext>
            </a:extLst>
          </p:cNvPr>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20" name="Rectangle 19">
            <a:extLst>
              <a:ext uri="{FF2B5EF4-FFF2-40B4-BE49-F238E27FC236}">
                <a16:creationId xmlns:a16="http://schemas.microsoft.com/office/drawing/2014/main" id="{43BBAB48-2058-4E95-A60B-2E1C9F63F370}"/>
              </a:ext>
            </a:extLst>
          </p:cNvPr>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21" name="Rectangle 20">
            <a:extLst>
              <a:ext uri="{FF2B5EF4-FFF2-40B4-BE49-F238E27FC236}">
                <a16:creationId xmlns:a16="http://schemas.microsoft.com/office/drawing/2014/main" id="{EC9CCB69-A035-447D-BC34-A5F5BC7D949A}"/>
              </a:ext>
            </a:extLst>
          </p:cNvPr>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Tree>
    <p:extLst>
      <p:ext uri="{BB962C8B-B14F-4D97-AF65-F5344CB8AC3E}">
        <p14:creationId xmlns:p14="http://schemas.microsoft.com/office/powerpoint/2010/main" val="49841153"/>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Rectangle 10">
            <a:extLst>
              <a:ext uri="{FF2B5EF4-FFF2-40B4-BE49-F238E27FC236}">
                <a16:creationId xmlns:a16="http://schemas.microsoft.com/office/drawing/2014/main" id="{9BDBA2A0-079F-412F-A73A-75B5BF79EE89}"/>
              </a:ext>
            </a:extLst>
          </p:cNvPr>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12" name="Rectangle 11">
            <a:extLst>
              <a:ext uri="{FF2B5EF4-FFF2-40B4-BE49-F238E27FC236}">
                <a16:creationId xmlns:a16="http://schemas.microsoft.com/office/drawing/2014/main" id="{859B26C1-E233-44AD-B9EC-FA94D6DBF298}"/>
              </a:ext>
            </a:extLst>
          </p:cNvPr>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13" name="Rectangle 12">
            <a:extLst>
              <a:ext uri="{FF2B5EF4-FFF2-40B4-BE49-F238E27FC236}">
                <a16:creationId xmlns:a16="http://schemas.microsoft.com/office/drawing/2014/main" id="{7F367FCF-B4F9-4FB7-A8BD-27363E526B49}"/>
              </a:ext>
            </a:extLst>
          </p:cNvPr>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Tree>
    <p:extLst>
      <p:ext uri="{BB962C8B-B14F-4D97-AF65-F5344CB8AC3E}">
        <p14:creationId xmlns:p14="http://schemas.microsoft.com/office/powerpoint/2010/main" val="406510841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9" name="Text Placeholder 8"/>
          <p:cNvSpPr>
            <a:spLocks noGrp="1"/>
          </p:cNvSpPr>
          <p:nvPr>
            <p:ph type="body" sz="quarter" idx="13" hasCustomPrompt="1"/>
          </p:nvPr>
        </p:nvSpPr>
        <p:spPr>
          <a:xfrm>
            <a:off x="469900" y="736688"/>
            <a:ext cx="11252200" cy="364399"/>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60521141"/>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US" noProof="0"/>
              <a:t>Click to edit Master title style</a:t>
            </a:r>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4077087571"/>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9"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5763006"/>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98435215"/>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856537"/>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TextBox 6">
            <a:extLst>
              <a:ext uri="{FF2B5EF4-FFF2-40B4-BE49-F238E27FC236}">
                <a16:creationId xmlns:a16="http://schemas.microsoft.com/office/drawing/2014/main" id="{452A60FA-C95E-401E-9AF3-D27C8C88BCCB}"/>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Presentation title</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TextBox 7">
            <a:extLst>
              <a:ext uri="{FF2B5EF4-FFF2-40B4-BE49-F238E27FC236}">
                <a16:creationId xmlns:a16="http://schemas.microsoft.com/office/drawing/2014/main" id="{CA24B28E-5B13-4779-8D72-C52A20B99FE7}"/>
              </a:ext>
            </a:extLst>
          </p:cNvPr>
          <p:cNvSpPr txBox="1"/>
          <p:nvPr userDrawn="1"/>
        </p:nvSpPr>
        <p:spPr>
          <a:xfrm>
            <a:off x="501649" y="6477001"/>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6C32543E-E807-47A4-A234-D5C7012187B4}"/>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294136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TextBox 6">
            <a:extLst>
              <a:ext uri="{FF2B5EF4-FFF2-40B4-BE49-F238E27FC236}">
                <a16:creationId xmlns:a16="http://schemas.microsoft.com/office/drawing/2014/main" id="{E8E60749-A3E0-4E09-BF50-6D6B361BEF91}"/>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Presentation title</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TextBox 7">
            <a:extLst>
              <a:ext uri="{FF2B5EF4-FFF2-40B4-BE49-F238E27FC236}">
                <a16:creationId xmlns:a16="http://schemas.microsoft.com/office/drawing/2014/main" id="{2AD12011-8F73-49BB-8C12-BDC820477529}"/>
              </a:ext>
            </a:extLst>
          </p:cNvPr>
          <p:cNvSpPr txBox="1"/>
          <p:nvPr userDrawn="1"/>
        </p:nvSpPr>
        <p:spPr>
          <a:xfrm>
            <a:off x="501649" y="6477001"/>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8194F347-CBED-4284-9EC5-49E7D0DE163A}"/>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853940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6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83663671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36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3337034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
        <p:nvSpPr>
          <p:cNvPr id="8" name="Text Placeholder 18"/>
          <p:cNvSpPr>
            <a:spLocks noGrp="1"/>
          </p:cNvSpPr>
          <p:nvPr>
            <p:ph idx="1"/>
          </p:nvPr>
        </p:nvSpPr>
        <p:spPr>
          <a:xfrm>
            <a:off x="502920" y="1665818"/>
            <a:ext cx="1125220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00806579"/>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50292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9841705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1800" b="1" i="0" u="none" strike="noStrike" kern="1200" cap="none" spc="0" normalizeH="0" baseline="0" noProof="0">
              <a:ln>
                <a:noFill/>
              </a:ln>
              <a:solidFill>
                <a:schemeClr val="tx1"/>
              </a:solidFill>
              <a:effectLst/>
              <a:uLnTx/>
              <a:uFillTx/>
              <a:latin typeface="Verdana" panose="020B0604030504040204" pitchFamily="34" charset="0"/>
              <a:ea typeface="Open Sans" panose="020B0604020202020204" charset="0"/>
              <a:cs typeface="Open Sans" panose="020B0604020202020204" charset="0"/>
              <a:sym typeface="Verdana" panose="020B0604030504040204" pitchFamily="34" charset="0"/>
            </a:endParaRPr>
          </a:p>
        </p:txBody>
      </p:sp>
      <p:sp>
        <p:nvSpPr>
          <p:cNvPr id="2" name="Title 1"/>
          <p:cNvSpPr>
            <a:spLocks noGrp="1"/>
          </p:cNvSpPr>
          <p:nvPr>
            <p:ph type="ctrTitle"/>
          </p:nvPr>
        </p:nvSpPr>
        <p:spPr bwMode="gray">
          <a:xfrm>
            <a:off x="475325" y="5530390"/>
            <a:ext cx="559434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rm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3698221173"/>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8" name="Text Placeholder 18"/>
          <p:cNvSpPr>
            <a:spLocks noGrp="1"/>
          </p:cNvSpPr>
          <p:nvPr>
            <p:ph idx="1"/>
          </p:nvPr>
        </p:nvSpPr>
        <p:spPr>
          <a:xfrm>
            <a:off x="469900" y="1676402"/>
            <a:ext cx="11252200" cy="4622799"/>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89"/>
            <a:ext cx="11252200" cy="280900"/>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057780942"/>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2920" y="2054581"/>
            <a:ext cx="11252200" cy="3928209"/>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2920" y="1659816"/>
            <a:ext cx="11252200" cy="357187"/>
          </a:xfrm>
        </p:spPr>
        <p:txBody>
          <a:bodyPr/>
          <a:lstStyle/>
          <a:p>
            <a:pPr lvl="0"/>
            <a:r>
              <a:rPr lang="en-US" noProof="0"/>
              <a:t>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7"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664310668"/>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2920" y="2051999"/>
            <a:ext cx="3600000" cy="3930791"/>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2920" y="1665289"/>
            <a:ext cx="3600000"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13"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1"/>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4276223482"/>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292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391156548"/>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50292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866200203"/>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292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12"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4139562414"/>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502920" y="2125013"/>
            <a:ext cx="5482517" cy="3857777"/>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502920" y="1665288"/>
            <a:ext cx="5534662" cy="409427"/>
          </a:xfrm>
        </p:spPr>
        <p:txBody>
          <a:bodyPr>
            <a:noAutofit/>
          </a:bodyPr>
          <a:lstStyle/>
          <a:p>
            <a:pPr lvl="0"/>
            <a:r>
              <a:rPr lang="en-US" noProof="0"/>
              <a:t>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1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004033926"/>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0292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466802885"/>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p:txBody>
      </p:sp>
      <p:sp>
        <p:nvSpPr>
          <p:cNvPr id="8" name="Content Placeholder 3"/>
          <p:cNvSpPr>
            <a:spLocks noGrp="1"/>
          </p:cNvSpPr>
          <p:nvPr>
            <p:ph sz="quarter" idx="16"/>
          </p:nvPr>
        </p:nvSpPr>
        <p:spPr>
          <a:xfrm>
            <a:off x="50292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854168405"/>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2920" y="1700213"/>
            <a:ext cx="2664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502920" y="3076573"/>
            <a:ext cx="2640000" cy="3222628"/>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163931499"/>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atin typeface="+mj-lt"/>
              </a:defRPr>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atin typeface="+mj-lt"/>
              </a:defRPr>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8"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42008650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17" name="Chart Placeholder 3"/>
          <p:cNvSpPr>
            <a:spLocks noGrp="1"/>
          </p:cNvSpPr>
          <p:nvPr>
            <p:ph type="chart" sz="quarter" idx="15"/>
          </p:nvPr>
        </p:nvSpPr>
        <p:spPr>
          <a:xfrm>
            <a:off x="468000" y="2036656"/>
            <a:ext cx="11252200" cy="3946134"/>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68000" y="1684868"/>
            <a:ext cx="11252200" cy="357187"/>
          </a:xfrm>
        </p:spPr>
        <p:txBody>
          <a:bodyPr/>
          <a:lstStyle/>
          <a:p>
            <a:pPr lvl="0"/>
            <a:r>
              <a:rPr lang="en-US" noProof="0"/>
              <a:t>Edit Master text styles</a:t>
            </a:r>
          </a:p>
        </p:txBody>
      </p:sp>
      <p:sp>
        <p:nvSpPr>
          <p:cNvPr id="19" name="Text Placeholder 7"/>
          <p:cNvSpPr>
            <a:spLocks noGrp="1"/>
          </p:cNvSpPr>
          <p:nvPr>
            <p:ph type="body" sz="quarter" idx="23"/>
          </p:nvPr>
        </p:nvSpPr>
        <p:spPr>
          <a:xfrm>
            <a:off x="468000" y="5982790"/>
            <a:ext cx="11252201" cy="316411"/>
          </a:xfrm>
        </p:spPr>
        <p:txBody>
          <a:bodyPr>
            <a:normAutofit/>
          </a:bodyPr>
          <a:lstStyle>
            <a:lvl1pPr>
              <a:spcAft>
                <a:spcPts val="0"/>
              </a:spcAft>
              <a:defRPr sz="900"/>
            </a:lvl1pPr>
          </a:lstStyle>
          <a:p>
            <a:pPr lvl="0"/>
            <a:r>
              <a:rPr lang="en-US" noProof="0"/>
              <a:t>Edit Master text styles</a:t>
            </a:r>
          </a:p>
        </p:txBody>
      </p:sp>
      <p:sp>
        <p:nvSpPr>
          <p:cNvPr id="7" name="Text Placeholder 8"/>
          <p:cNvSpPr>
            <a:spLocks noGrp="1"/>
          </p:cNvSpPr>
          <p:nvPr>
            <p:ph type="body" sz="quarter" idx="13" hasCustomPrompt="1"/>
          </p:nvPr>
        </p:nvSpPr>
        <p:spPr>
          <a:xfrm>
            <a:off x="469900" y="736689"/>
            <a:ext cx="11252200" cy="280900"/>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984883731"/>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2920" y="1700213"/>
            <a:ext cx="3627438" cy="2052830"/>
          </a:xfrm>
        </p:spPr>
        <p:txBody>
          <a:bodyPr/>
          <a:lstStyle/>
          <a:p>
            <a:r>
              <a:rPr lang="en-US" noProof="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US" noProof="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US" noProof="0"/>
              <a:t>Click icon to add picture</a:t>
            </a:r>
          </a:p>
        </p:txBody>
      </p:sp>
      <p:sp>
        <p:nvSpPr>
          <p:cNvPr id="9" name="Text Placeholder 18"/>
          <p:cNvSpPr>
            <a:spLocks noGrp="1"/>
          </p:cNvSpPr>
          <p:nvPr>
            <p:ph idx="1" hasCustomPrompt="1"/>
          </p:nvPr>
        </p:nvSpPr>
        <p:spPr>
          <a:xfrm>
            <a:off x="502920" y="3832225"/>
            <a:ext cx="3627438" cy="218144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631683404"/>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548562544"/>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1"/>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
        <p:nvSpPr>
          <p:cNvPr id="14" name="Text Placeholder 8"/>
          <p:cNvSpPr>
            <a:spLocks noGrp="1"/>
          </p:cNvSpPr>
          <p:nvPr>
            <p:ph type="body" sz="quarter" idx="17"/>
          </p:nvPr>
        </p:nvSpPr>
        <p:spPr>
          <a:xfrm>
            <a:off x="502920" y="1857892"/>
            <a:ext cx="5544000" cy="1695451"/>
          </a:xfrm>
        </p:spPr>
        <p:txBody>
          <a:bodyPr/>
          <a:lstStyle>
            <a:lvl1pPr>
              <a:spcAft>
                <a:spcPts val="1333"/>
              </a:spcAft>
              <a:defRPr b="1">
                <a:solidFill>
                  <a:schemeClr val="accent1"/>
                </a:solidFill>
                <a:latin typeface="+mj-lt"/>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502920"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Tree>
    <p:extLst>
      <p:ext uri="{BB962C8B-B14F-4D97-AF65-F5344CB8AC3E}">
        <p14:creationId xmlns:p14="http://schemas.microsoft.com/office/powerpoint/2010/main" val="2009048138"/>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2920"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502920"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0" name="Text Placeholder 8"/>
          <p:cNvSpPr>
            <a:spLocks noGrp="1"/>
          </p:cNvSpPr>
          <p:nvPr>
            <p:ph type="body" sz="quarter" idx="22"/>
          </p:nvPr>
        </p:nvSpPr>
        <p:spPr>
          <a:xfrm>
            <a:off x="50292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502920"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776027800"/>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userDrawn="1"/>
        </p:nvSpPr>
        <p:spPr>
          <a:xfrm>
            <a:off x="50292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50292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970107784"/>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292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684918279"/>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2920" y="1665817"/>
            <a:ext cx="553773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4044515191"/>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320040"/>
            <a:ext cx="11252200" cy="698501"/>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287369647"/>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1_End slide">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solidFill>
                  <a:schemeClr val="bg1"/>
                </a:solidFill>
              </a:defRPr>
            </a:lvl1pPr>
          </a:lstStyle>
          <a:p>
            <a:pPr lvl="0"/>
            <a:r>
              <a:rPr lang="en-US"/>
              <a:t>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solidFill>
                  <a:schemeClr val="bg1"/>
                </a:solidFill>
              </a:defRPr>
            </a:lvl1pPr>
          </a:lstStyle>
          <a:p>
            <a:r>
              <a:rPr lang="en-GB" sz="900"/>
              <a:t>Insert sponsorship mark here</a:t>
            </a:r>
            <a:endParaRPr lang="en-GB"/>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solidFill>
                  <a:schemeClr val="bg1"/>
                </a:solidFill>
              </a:defRPr>
            </a:lvl1pPr>
          </a:lstStyle>
          <a:p>
            <a:pPr lvl="0"/>
            <a:r>
              <a:rPr lang="en-US"/>
              <a:t>Edit Master text styles</a:t>
            </a:r>
          </a:p>
        </p:txBody>
      </p:sp>
      <p:grpSp>
        <p:nvGrpSpPr>
          <p:cNvPr id="20" name="Group 19">
            <a:extLst>
              <a:ext uri="{FF2B5EF4-FFF2-40B4-BE49-F238E27FC236}">
                <a16:creationId xmlns:a16="http://schemas.microsoft.com/office/drawing/2014/main" id="{42709ED3-84FD-4AF8-92AD-CD005917B5F3}"/>
              </a:ext>
            </a:extLst>
          </p:cNvPr>
          <p:cNvGrpSpPr>
            <a:grpSpLocks noChangeAspect="1"/>
          </p:cNvGrpSpPr>
          <p:nvPr userDrawn="1"/>
        </p:nvGrpSpPr>
        <p:grpSpPr>
          <a:xfrm>
            <a:off x="469900" y="457761"/>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1F1E0114-F0A7-467B-8A1A-C9A59C2AA2E0}"/>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Freeform 6">
              <a:extLst>
                <a:ext uri="{FF2B5EF4-FFF2-40B4-BE49-F238E27FC236}">
                  <a16:creationId xmlns:a16="http://schemas.microsoft.com/office/drawing/2014/main" id="{A8FCE242-F1D4-4297-8428-C83E0124989A}"/>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Rectangle 7">
              <a:extLst>
                <a:ext uri="{FF2B5EF4-FFF2-40B4-BE49-F238E27FC236}">
                  <a16:creationId xmlns:a16="http://schemas.microsoft.com/office/drawing/2014/main" id="{597DD4B4-42AB-452A-A6D6-A8FD20B67557}"/>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8">
              <a:extLst>
                <a:ext uri="{FF2B5EF4-FFF2-40B4-BE49-F238E27FC236}">
                  <a16:creationId xmlns:a16="http://schemas.microsoft.com/office/drawing/2014/main" id="{CAD1AAB6-7E99-4C8E-B4C5-BDE096522D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9">
              <a:extLst>
                <a:ext uri="{FF2B5EF4-FFF2-40B4-BE49-F238E27FC236}">
                  <a16:creationId xmlns:a16="http://schemas.microsoft.com/office/drawing/2014/main" id="{7910799C-DC81-4B0E-ADDD-5E686F39AF7D}"/>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Rectangle 10">
              <a:extLst>
                <a:ext uri="{FF2B5EF4-FFF2-40B4-BE49-F238E27FC236}">
                  <a16:creationId xmlns:a16="http://schemas.microsoft.com/office/drawing/2014/main" id="{199BCC0F-2DCD-4F3F-8BE6-577A494B1596}"/>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1">
              <a:extLst>
                <a:ext uri="{FF2B5EF4-FFF2-40B4-BE49-F238E27FC236}">
                  <a16:creationId xmlns:a16="http://schemas.microsoft.com/office/drawing/2014/main" id="{5D7D2CB3-5327-4C8E-B736-C34180802BA5}"/>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2">
              <a:extLst>
                <a:ext uri="{FF2B5EF4-FFF2-40B4-BE49-F238E27FC236}">
                  <a16:creationId xmlns:a16="http://schemas.microsoft.com/office/drawing/2014/main" id="{9A1B8BFD-4FD1-4E20-90DA-ED1431F44A4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3">
              <a:extLst>
                <a:ext uri="{FF2B5EF4-FFF2-40B4-BE49-F238E27FC236}">
                  <a16:creationId xmlns:a16="http://schemas.microsoft.com/office/drawing/2014/main" id="{287FC850-A3B0-49E6-B45F-D82F1736743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4">
              <a:extLst>
                <a:ext uri="{FF2B5EF4-FFF2-40B4-BE49-F238E27FC236}">
                  <a16:creationId xmlns:a16="http://schemas.microsoft.com/office/drawing/2014/main" id="{03A54152-E7D9-47BA-81F0-736C9BC5E98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268033223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307108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Edit Master text styles</a:t>
            </a:r>
          </a:p>
        </p:txBody>
      </p:sp>
      <p:sp>
        <p:nvSpPr>
          <p:cNvPr id="11" name="Text Placeholder 7"/>
          <p:cNvSpPr>
            <a:spLocks noGrp="1"/>
          </p:cNvSpPr>
          <p:nvPr>
            <p:ph type="body" sz="quarter" idx="23"/>
          </p:nvPr>
        </p:nvSpPr>
        <p:spPr>
          <a:xfrm>
            <a:off x="468000" y="5982790"/>
            <a:ext cx="11252201" cy="316411"/>
          </a:xfrm>
        </p:spPr>
        <p:txBody>
          <a:bodyPr>
            <a:normAutofit/>
          </a:bodyPr>
          <a:lstStyle>
            <a:lvl1pPr>
              <a:spcAft>
                <a:spcPts val="0"/>
              </a:spcAft>
              <a:defRPr sz="900"/>
            </a:lvl1pPr>
          </a:lstStyle>
          <a:p>
            <a:pPr lvl="0"/>
            <a:r>
              <a:rPr lang="en-US" noProof="0"/>
              <a:t>Edit Master text styles</a:t>
            </a:r>
          </a:p>
        </p:txBody>
      </p:sp>
      <p:sp>
        <p:nvSpPr>
          <p:cNvPr id="13" name="Text Placeholder 8"/>
          <p:cNvSpPr>
            <a:spLocks noGrp="1"/>
          </p:cNvSpPr>
          <p:nvPr>
            <p:ph type="body" sz="quarter" idx="13" hasCustomPrompt="1"/>
          </p:nvPr>
        </p:nvSpPr>
        <p:spPr>
          <a:xfrm>
            <a:off x="469900" y="736689"/>
            <a:ext cx="11252200" cy="280900"/>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38103885"/>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9" name="TextBox 8">
            <a:extLst>
              <a:ext uri="{FF2B5EF4-FFF2-40B4-BE49-F238E27FC236}">
                <a16:creationId xmlns:a16="http://schemas.microsoft.com/office/drawing/2014/main" id="{24481A36-3B74-4C1E-8A6A-DD33D090818C}"/>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52443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3_Title, sub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1823" y="1714500"/>
            <a:ext cx="11277600" cy="4667250"/>
          </a:xfrm>
          <a:prstGeom prst="rect">
            <a:avLst/>
          </a:prstGeom>
        </p:spPr>
        <p:txBody>
          <a:bodyPr vert="horz" lIns="0" tIns="0" rIns="0" bIns="0" rtlCol="0">
            <a:noAutofit/>
          </a:bodyPr>
          <a:lstStyle>
            <a:lvl1pPr>
              <a:defRPr sz="1300"/>
            </a:lvl1pPr>
            <a:lvl2pPr>
              <a:defRPr sz="1300"/>
            </a:lvl2pPr>
            <a:lvl3pPr>
              <a:defRPr sz="1300"/>
            </a:lvl3pPr>
            <a:lvl4pPr>
              <a:defRPr sz="1300"/>
            </a:lvl4pPr>
            <a:lvl5pPr>
              <a:defRPr sz="13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a:extLst>
              <a:ext uri="{FF2B5EF4-FFF2-40B4-BE49-F238E27FC236}">
                <a16:creationId xmlns:a16="http://schemas.microsoft.com/office/drawing/2014/main" id="{259C2253-8D87-4928-94C4-A4D186A7A8BD}"/>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tx2"/>
                </a:solidFill>
              </a:defRPr>
            </a:lvl1pPr>
          </a:lstStyle>
          <a:p>
            <a:pPr lvl="0"/>
            <a:r>
              <a:rPr lang="en-US"/>
              <a:t>Click to add subtitle</a:t>
            </a:r>
          </a:p>
        </p:txBody>
      </p:sp>
      <p:sp>
        <p:nvSpPr>
          <p:cNvPr id="6"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3257275213"/>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75325" y="4572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169324261"/>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75325" y="457200"/>
            <a:ext cx="1998000" cy="374400"/>
            <a:chOff x="398463" y="404813"/>
            <a:chExt cx="1627187" cy="307976"/>
          </a:xfrm>
          <a:solidFill>
            <a:schemeClr val="bg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accent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846461242"/>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grpSp>
        <p:nvGrpSpPr>
          <p:cNvPr id="30" name="Group 29">
            <a:extLst>
              <a:ext uri="{FF2B5EF4-FFF2-40B4-BE49-F238E27FC236}">
                <a16:creationId xmlns:a16="http://schemas.microsoft.com/office/drawing/2014/main" id="{55EEA3F2-C909-4275-956A-5518D341D424}"/>
              </a:ext>
            </a:extLst>
          </p:cNvPr>
          <p:cNvGrpSpPr>
            <a:grpSpLocks noChangeAspect="1"/>
          </p:cNvGrpSpPr>
          <p:nvPr/>
        </p:nvGrpSpPr>
        <p:grpSpPr>
          <a:xfrm>
            <a:off x="475325" y="4572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619F8D2D-E0FF-4267-BB4C-23E0F19AA0F4}"/>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6">
              <a:extLst>
                <a:ext uri="{FF2B5EF4-FFF2-40B4-BE49-F238E27FC236}">
                  <a16:creationId xmlns:a16="http://schemas.microsoft.com/office/drawing/2014/main" id="{40BDA8F6-D1EC-4590-8515-7F2E0D9EE11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8E570DBD-3EC7-4EE8-886A-A6498BEC37F4}"/>
                </a:ext>
              </a:extLst>
            </p:cNvPr>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B1656288-29CD-4B95-A46B-7B8DA786095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C3894AF9-2B03-4231-9AEA-EC49F5E194E0}"/>
                </a:ext>
              </a:extLst>
            </p:cNvPr>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F1C43784-6F73-4D9F-8497-B40FDBB854E4}"/>
                </a:ext>
              </a:extLst>
            </p:cNvPr>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E031C0BD-B701-4255-B53D-1A0FB806633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1F07466D-8C2C-4286-9984-9193301353E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F2700776-9B5A-4A2C-BA8E-E8C5B03A090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2" name="Freeform 14">
              <a:extLst>
                <a:ext uri="{FF2B5EF4-FFF2-40B4-BE49-F238E27FC236}">
                  <a16:creationId xmlns:a16="http://schemas.microsoft.com/office/drawing/2014/main" id="{1D768AB6-AEBA-4689-BCE3-70447F634D0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2029827116"/>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4934" y="1705670"/>
            <a:ext cx="10517717"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p:cNvSpPr>
            <a:spLocks noGrp="1"/>
          </p:cNvSpPr>
          <p:nvPr>
            <p:ph type="body" idx="1"/>
          </p:nvPr>
        </p:nvSpPr>
        <p:spPr bwMode="gray">
          <a:xfrm>
            <a:off x="524934" y="3429000"/>
            <a:ext cx="10517717" cy="1566532"/>
          </a:xfrm>
        </p:spPr>
        <p:txBody>
          <a:bodyPr lIns="0" tIns="0" rIns="0" bIns="0">
            <a:noAutofit/>
          </a:bodyPr>
          <a:lstStyle>
            <a:lvl1pPr marL="0" indent="0">
              <a:lnSpc>
                <a:spcPct val="95000"/>
              </a:lnSpc>
              <a:spcAft>
                <a:spcPts val="0"/>
              </a:spcAft>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1484594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4934" y="1705670"/>
            <a:ext cx="10517717"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p:cNvSpPr>
            <a:spLocks noGrp="1"/>
          </p:cNvSpPr>
          <p:nvPr>
            <p:ph type="body" idx="1"/>
          </p:nvPr>
        </p:nvSpPr>
        <p:spPr bwMode="gray">
          <a:xfrm>
            <a:off x="524934" y="3429000"/>
            <a:ext cx="10517717" cy="1566532"/>
          </a:xfrm>
        </p:spPr>
        <p:txBody>
          <a:bodyPr lIns="0" tIns="0" rIns="0" bIns="0">
            <a:noAutofit/>
          </a:bodyPr>
          <a:lstStyle>
            <a:lvl1pPr marL="0" indent="0">
              <a:lnSpc>
                <a:spcPct val="95000"/>
              </a:lnSpc>
              <a:spcAft>
                <a:spcPts val="0"/>
              </a:spcAft>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764690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4">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8000" y="1705670"/>
            <a:ext cx="10514651"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p:cNvSpPr>
            <a:spLocks noGrp="1"/>
          </p:cNvSpPr>
          <p:nvPr>
            <p:ph type="body" idx="1"/>
          </p:nvPr>
        </p:nvSpPr>
        <p:spPr bwMode="gray">
          <a:xfrm>
            <a:off x="528000" y="3429000"/>
            <a:ext cx="10517717" cy="1566532"/>
          </a:xfrm>
        </p:spPr>
        <p:txBody>
          <a:bodyPr lIns="0" tIns="0" rIns="0" bIns="0">
            <a:noAutofit/>
          </a:bodyPr>
          <a:lstStyle>
            <a:lvl1pPr marL="0" indent="0">
              <a:lnSpc>
                <a:spcPct val="95000"/>
              </a:lnSpc>
              <a:spcAft>
                <a:spcPts val="0"/>
              </a:spcAft>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8795041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noAutofit/>
          </a:bodyPr>
          <a:lstStyle/>
          <a:p>
            <a:r>
              <a:rPr lang="en-US"/>
              <a:t>Click icon to add chart</a:t>
            </a:r>
            <a:endParaRPr lang="en-GB"/>
          </a:p>
        </p:txBody>
      </p:sp>
      <p:sp>
        <p:nvSpPr>
          <p:cNvPr id="18" name="Text Placeholder 8"/>
          <p:cNvSpPr>
            <a:spLocks noGrp="1"/>
          </p:cNvSpPr>
          <p:nvPr>
            <p:ph type="body" sz="quarter" idx="18"/>
          </p:nvPr>
        </p:nvSpPr>
        <p:spPr>
          <a:xfrm>
            <a:off x="501652" y="1674087"/>
            <a:ext cx="11188699" cy="357187"/>
          </a:xfrm>
        </p:spPr>
        <p:txBody>
          <a:bodyPr>
            <a:noAutofit/>
          </a:bodyPr>
          <a:lstStyle/>
          <a:p>
            <a:pPr lvl="0"/>
            <a:r>
              <a:rPr lang="en-US" noProof="0"/>
              <a:t>Click to 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vl1pPr>
          </a:lstStyle>
          <a:p>
            <a:pPr lvl="0"/>
            <a:r>
              <a:rPr lang="en-US"/>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1488018367"/>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65289"/>
            <a:ext cx="5305579" cy="4716461"/>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39" y="1665289"/>
            <a:ext cx="5322781" cy="4716461"/>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9002039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469900" y="736688"/>
            <a:ext cx="11252200" cy="364399"/>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804900577"/>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341223" y="2125013"/>
            <a:ext cx="5349128" cy="3996000"/>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341223" y="1665288"/>
            <a:ext cx="5349128"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50" y="6121014"/>
            <a:ext cx="11188700" cy="260737"/>
          </a:xfrm>
        </p:spPr>
        <p:txBody>
          <a:bodyPr>
            <a:noAutofit/>
          </a:bodyPr>
          <a:lstStyle>
            <a:lvl1pPr>
              <a:spcAft>
                <a:spcPts val="0"/>
              </a:spcAft>
              <a:defRPr sz="900"/>
            </a:lvl1pPr>
          </a:lstStyle>
          <a:p>
            <a:pPr lvl="0"/>
            <a:r>
              <a:rPr lang="en-US"/>
              <a:t>Click to edit Master text styles</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891638394"/>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noAutofit/>
          </a:bodyPr>
          <a:lstStyle/>
          <a:p>
            <a:r>
              <a:rPr lang="en-US"/>
              <a:t>Click icon to add chart</a:t>
            </a:r>
            <a:endParaRPr lang="en-GB"/>
          </a:p>
        </p:txBody>
      </p:sp>
      <p:sp>
        <p:nvSpPr>
          <p:cNvPr id="6" name="Text Placeholder 5"/>
          <p:cNvSpPr>
            <a:spLocks noGrp="1"/>
          </p:cNvSpPr>
          <p:nvPr>
            <p:ph type="body" sz="quarter" idx="22"/>
          </p:nvPr>
        </p:nvSpPr>
        <p:spPr>
          <a:xfrm>
            <a:off x="6341222" y="1665288"/>
            <a:ext cx="5349129"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501650" y="2125013"/>
            <a:ext cx="5349240" cy="3996000"/>
          </a:xfrm>
        </p:spPr>
        <p:txBody>
          <a:bodyPr>
            <a:noAutofit/>
          </a:bodyPr>
          <a:lstStyle/>
          <a:p>
            <a:r>
              <a:rPr lang="en-US"/>
              <a:t>Click icon to add chart</a:t>
            </a:r>
            <a:endParaRPr lang="en-GB"/>
          </a:p>
        </p:txBody>
      </p:sp>
      <p:sp>
        <p:nvSpPr>
          <p:cNvPr id="12" name="Text Placeholder 5"/>
          <p:cNvSpPr>
            <a:spLocks noGrp="1"/>
          </p:cNvSpPr>
          <p:nvPr>
            <p:ph type="body" sz="quarter" idx="25"/>
          </p:nvPr>
        </p:nvSpPr>
        <p:spPr>
          <a:xfrm>
            <a:off x="501649" y="1665288"/>
            <a:ext cx="5349240" cy="420687"/>
          </a:xfrm>
        </p:spPr>
        <p:txBody>
          <a:bodyPr>
            <a:noAutofit/>
          </a:bodyPr>
          <a:lstStyle/>
          <a:p>
            <a:pPr lvl="0"/>
            <a:r>
              <a:rPr lang="en-US" noProof="0"/>
              <a:t>Click to edit Master text styles</a:t>
            </a:r>
          </a:p>
        </p:txBody>
      </p:sp>
      <p:sp>
        <p:nvSpPr>
          <p:cNvPr id="10" name="Text Placeholder 8">
            <a:extLst>
              <a:ext uri="{FF2B5EF4-FFF2-40B4-BE49-F238E27FC236}">
                <a16:creationId xmlns:a16="http://schemas.microsoft.com/office/drawing/2014/main" id="{5D528E1B-5BDF-48B1-B9CD-A31A99631297}"/>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4" name="Title Placeholder 1">
            <a:extLst>
              <a:ext uri="{FF2B5EF4-FFF2-40B4-BE49-F238E27FC236}">
                <a16:creationId xmlns:a16="http://schemas.microsoft.com/office/drawing/2014/main" id="{56A696DA-71F5-44D5-B231-17F470D2F6A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3165606902"/>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51999"/>
            <a:ext cx="3549549" cy="4069014"/>
          </a:xfrm>
          <a:prstGeom prst="rect">
            <a:avLst/>
          </a:prstGeom>
        </p:spPr>
        <p:txBody>
          <a:bodyPr>
            <a:noAutofit/>
          </a:bodyPr>
          <a:lstStyle/>
          <a:p>
            <a:r>
              <a:rPr lang="en-US" noProof="0"/>
              <a:t>Click icon to add chart</a:t>
            </a:r>
          </a:p>
        </p:txBody>
      </p:sp>
      <p:sp>
        <p:nvSpPr>
          <p:cNvPr id="18" name="Text Placeholder 8"/>
          <p:cNvSpPr>
            <a:spLocks noGrp="1"/>
          </p:cNvSpPr>
          <p:nvPr>
            <p:ph type="body" sz="quarter" idx="18"/>
          </p:nvPr>
        </p:nvSpPr>
        <p:spPr>
          <a:xfrm>
            <a:off x="501650" y="1659145"/>
            <a:ext cx="3549549" cy="392112"/>
          </a:xfrm>
        </p:spPr>
        <p:txBody>
          <a:bodyPr>
            <a:noAutofit/>
          </a:bodyPr>
          <a:lstStyle/>
          <a:p>
            <a:pPr lvl="0"/>
            <a:r>
              <a:rPr lang="en-US" noProof="0"/>
              <a:t>Click to edit Master text styles</a:t>
            </a:r>
          </a:p>
        </p:txBody>
      </p:sp>
      <p:sp>
        <p:nvSpPr>
          <p:cNvPr id="7" name="Chart Placeholder 3"/>
          <p:cNvSpPr>
            <a:spLocks noGrp="1"/>
          </p:cNvSpPr>
          <p:nvPr>
            <p:ph type="chart" sz="quarter" idx="19"/>
          </p:nvPr>
        </p:nvSpPr>
        <p:spPr>
          <a:xfrm>
            <a:off x="4322401" y="2051999"/>
            <a:ext cx="3549549" cy="4069014"/>
          </a:xfrm>
          <a:prstGeom prst="rect">
            <a:avLst/>
          </a:prstGeom>
        </p:spPr>
        <p:txBody>
          <a:bodyPr>
            <a:noAutofit/>
          </a:bodyPr>
          <a:lstStyle/>
          <a:p>
            <a:r>
              <a:rPr lang="en-US" noProof="0"/>
              <a:t>Click icon to add chart</a:t>
            </a:r>
          </a:p>
        </p:txBody>
      </p:sp>
      <p:sp>
        <p:nvSpPr>
          <p:cNvPr id="8" name="Text Placeholder 8"/>
          <p:cNvSpPr>
            <a:spLocks noGrp="1"/>
          </p:cNvSpPr>
          <p:nvPr>
            <p:ph type="body" sz="quarter" idx="20"/>
          </p:nvPr>
        </p:nvSpPr>
        <p:spPr>
          <a:xfrm>
            <a:off x="4321226" y="1659145"/>
            <a:ext cx="3549549" cy="392112"/>
          </a:xfrm>
        </p:spPr>
        <p:txBody>
          <a:bodyPr>
            <a:noAutofit/>
          </a:bodyPr>
          <a:lstStyle/>
          <a:p>
            <a:pPr lvl="0"/>
            <a:r>
              <a:rPr lang="en-US" noProof="0"/>
              <a:t>Click to edit Master text styles</a:t>
            </a:r>
          </a:p>
        </p:txBody>
      </p:sp>
      <p:sp>
        <p:nvSpPr>
          <p:cNvPr id="9" name="Chart Placeholder 3"/>
          <p:cNvSpPr>
            <a:spLocks noGrp="1"/>
          </p:cNvSpPr>
          <p:nvPr>
            <p:ph type="chart" sz="quarter" idx="21"/>
          </p:nvPr>
        </p:nvSpPr>
        <p:spPr>
          <a:xfrm>
            <a:off x="8140801" y="2051999"/>
            <a:ext cx="3549549" cy="4069014"/>
          </a:xfrm>
          <a:prstGeom prst="rect">
            <a:avLst/>
          </a:prstGeom>
        </p:spPr>
        <p:txBody>
          <a:bodyPr>
            <a:noAutofit/>
          </a:bodyPr>
          <a:lstStyle/>
          <a:p>
            <a:r>
              <a:rPr lang="en-US" noProof="0"/>
              <a:t>Click icon to add chart</a:t>
            </a:r>
          </a:p>
        </p:txBody>
      </p:sp>
      <p:sp>
        <p:nvSpPr>
          <p:cNvPr id="10" name="Text Placeholder 8"/>
          <p:cNvSpPr>
            <a:spLocks noGrp="1"/>
          </p:cNvSpPr>
          <p:nvPr>
            <p:ph type="body" sz="quarter" idx="22"/>
          </p:nvPr>
        </p:nvSpPr>
        <p:spPr>
          <a:xfrm>
            <a:off x="8140801" y="1659145"/>
            <a:ext cx="3549549" cy="398256"/>
          </a:xfrm>
        </p:spPr>
        <p:txBody>
          <a:bodyPr>
            <a:noAutofit/>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noProof="0"/>
              <a:t>Click to 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257016251"/>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1650" y="1665289"/>
            <a:ext cx="5594351" cy="47164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9939BF43-6ABE-4327-81AC-7892A0477322}"/>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6" name="Title Placeholder 1">
            <a:extLst>
              <a:ext uri="{FF2B5EF4-FFF2-40B4-BE49-F238E27FC236}">
                <a16:creationId xmlns:a16="http://schemas.microsoft.com/office/drawing/2014/main" id="{E4133C46-CE37-4404-B4D0-9DFA124106B1}"/>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1309691341"/>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3623473031"/>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2836542325"/>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itle Only - Black">
    <p:bg>
      <p:bgPr>
        <a:solidFill>
          <a:schemeClr val="tx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solidFill>
                  <a:schemeClr val="bg1"/>
                </a:solidFill>
                <a:latin typeface="+mj-lt"/>
              </a:defRPr>
            </a:lvl1pPr>
          </a:lstStyle>
          <a:p>
            <a:r>
              <a:rPr lang="en-US"/>
              <a:t>Click to add title</a:t>
            </a:r>
          </a:p>
        </p:txBody>
      </p:sp>
      <p:sp>
        <p:nvSpPr>
          <p:cNvPr id="6" name="TextBox 5">
            <a:extLst>
              <a:ext uri="{FF2B5EF4-FFF2-40B4-BE49-F238E27FC236}">
                <a16:creationId xmlns:a16="http://schemas.microsoft.com/office/drawing/2014/main" id="{D39B4359-4F20-4FAE-B7A0-C54983A639ED}"/>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5313513"/>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Title &amp; subtitle - Black">
    <p:bg>
      <p:bgRef idx="1001">
        <a:schemeClr val="bg1"/>
      </p:bgRef>
    </p:bg>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0"/>
            <a:ext cx="11136000" cy="757255"/>
          </a:xfrm>
          <a:prstGeom prst="rect">
            <a:avLst/>
          </a:prstGeom>
        </p:spPr>
        <p:txBody>
          <a:bodyPr lIns="0" tIns="0" rIns="0" bIns="0">
            <a:noAutofit/>
          </a:bodyPr>
          <a:lstStyle>
            <a:lvl1pPr marL="0" indent="0">
              <a:buNone/>
              <a:defRPr sz="1800" b="0">
                <a:solidFill>
                  <a:srgbClr val="BBBCBC"/>
                </a:solidFill>
              </a:defRPr>
            </a:lvl1pPr>
          </a:lstStyle>
          <a:p>
            <a:pPr lvl="0"/>
            <a:r>
              <a:rPr lang="en-US"/>
              <a:t>Click to add subtitle</a:t>
            </a:r>
          </a:p>
        </p:txBody>
      </p:sp>
      <p:sp>
        <p:nvSpPr>
          <p:cNvPr id="11" name="Title Placeholder 1"/>
          <p:cNvSpPr>
            <a:spLocks noGrp="1"/>
          </p:cNvSpPr>
          <p:nvPr>
            <p:ph type="title" hasCustomPrompt="1"/>
          </p:nvPr>
        </p:nvSpPr>
        <p:spPr>
          <a:xfrm>
            <a:off x="528000" y="295683"/>
            <a:ext cx="11136000" cy="355917"/>
          </a:xfrm>
          <a:prstGeom prst="rect">
            <a:avLst/>
          </a:prstGeom>
        </p:spPr>
        <p:txBody>
          <a:bodyPr vert="horz" lIns="0" tIns="0" rIns="0" bIns="0" rtlCol="0" anchor="t" anchorCtr="0">
            <a:noAutofit/>
          </a:bodyPr>
          <a:lstStyle>
            <a:lvl1pPr>
              <a:defRPr>
                <a:solidFill>
                  <a:schemeClr val="tx1"/>
                </a:solidFill>
              </a:defRPr>
            </a:lvl1pPr>
          </a:lstStyle>
          <a:p>
            <a:r>
              <a:rPr lang="en-US"/>
              <a:t>Click to add title</a:t>
            </a:r>
          </a:p>
        </p:txBody>
      </p:sp>
      <p:sp>
        <p:nvSpPr>
          <p:cNvPr id="4" name="TextBox 3"/>
          <p:cNvSpPr txBox="1"/>
          <p:nvPr userDrawn="1"/>
        </p:nvSpPr>
        <p:spPr>
          <a:xfrm>
            <a:off x="11203771" y="6491553"/>
            <a:ext cx="463296"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a:solidFill>
                <a:schemeClr val="tx1"/>
              </a:solidFill>
            </a:endParaRPr>
          </a:p>
        </p:txBody>
      </p:sp>
    </p:spTree>
    <p:extLst>
      <p:ext uri="{BB962C8B-B14F-4D97-AF65-F5344CB8AC3E}">
        <p14:creationId xmlns:p14="http://schemas.microsoft.com/office/powerpoint/2010/main" val="29864610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1_Qualifications 2 x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7888"/>
          </a:xfrm>
        </p:spPr>
        <p:txBody>
          <a:bodyPr/>
          <a:lstStyle/>
          <a:p>
            <a:r>
              <a:rPr lang="en-US"/>
              <a:t>Click to edit Master title style</a:t>
            </a:r>
            <a:endParaRPr lang="en-GB"/>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6" name="Text Placeholder 8"/>
          <p:cNvSpPr>
            <a:spLocks noGrp="1"/>
          </p:cNvSpPr>
          <p:nvPr>
            <p:ph type="body" sz="quarter" idx="13" hasCustomPrompt="1"/>
          </p:nvPr>
        </p:nvSpPr>
        <p:spPr>
          <a:xfrm>
            <a:off x="501651" y="651600"/>
            <a:ext cx="11197501" cy="594360"/>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Tree>
    <p:extLst>
      <p:ext uri="{BB962C8B-B14F-4D97-AF65-F5344CB8AC3E}">
        <p14:creationId xmlns:p14="http://schemas.microsoft.com/office/powerpoint/2010/main" val="771298704"/>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1_2 chart">
    <p:bg>
      <p:bgRef idx="1001">
        <a:schemeClr val="bg1"/>
      </p:bgRef>
    </p:bg>
    <p:spTree>
      <p:nvGrpSpPr>
        <p:cNvPr id="1" name=""/>
        <p:cNvGrpSpPr/>
        <p:nvPr/>
      </p:nvGrpSpPr>
      <p:grpSpPr>
        <a:xfrm>
          <a:off x="0" y="0"/>
          <a:ext cx="0" cy="0"/>
          <a:chOff x="0" y="0"/>
          <a:chExt cx="0" cy="0"/>
        </a:xfrm>
      </p:grpSpPr>
      <p:sp>
        <p:nvSpPr>
          <p:cNvPr id="11" name="Text Placeholder 8"/>
          <p:cNvSpPr>
            <a:spLocks noGrp="1"/>
          </p:cNvSpPr>
          <p:nvPr>
            <p:ph type="body" sz="quarter" idx="13" hasCustomPrompt="1"/>
          </p:nvPr>
        </p:nvSpPr>
        <p:spPr>
          <a:xfrm>
            <a:off x="502920" y="651600"/>
            <a:ext cx="11136000" cy="757255"/>
          </a:xfrm>
          <a:prstGeom prst="rect">
            <a:avLst/>
          </a:prstGeom>
        </p:spPr>
        <p:txBody>
          <a:bodyPr lIns="0" tIns="0" rIns="0" bIns="0">
            <a:noAutofit/>
          </a:bodyPr>
          <a:lstStyle>
            <a:lvl1pPr marL="0" indent="0">
              <a:buNone/>
              <a:defRPr sz="1800" b="0">
                <a:solidFill>
                  <a:srgbClr val="BBBCBC"/>
                </a:solidFill>
              </a:defRPr>
            </a:lvl1pPr>
          </a:lstStyle>
          <a:p>
            <a:pPr lvl="0"/>
            <a:r>
              <a:rPr lang="en-US"/>
              <a:t>Click to add subtitle</a:t>
            </a: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hart Placeholder 2"/>
          <p:cNvSpPr>
            <a:spLocks noGrp="1"/>
          </p:cNvSpPr>
          <p:nvPr>
            <p:ph type="chart" sz="quarter" idx="21"/>
          </p:nvPr>
        </p:nvSpPr>
        <p:spPr>
          <a:xfrm>
            <a:off x="6338155" y="2125013"/>
            <a:ext cx="5325845" cy="3996000"/>
          </a:xfrm>
        </p:spPr>
        <p:txBody>
          <a:bodyPr/>
          <a:lstStyle/>
          <a:p>
            <a:endParaRPr lang="en-GB"/>
          </a:p>
        </p:txBody>
      </p:sp>
      <p:sp>
        <p:nvSpPr>
          <p:cNvPr id="6" name="Text Placeholder 5"/>
          <p:cNvSpPr>
            <a:spLocks noGrp="1"/>
          </p:cNvSpPr>
          <p:nvPr>
            <p:ph type="body" sz="quarter" idx="22"/>
          </p:nvPr>
        </p:nvSpPr>
        <p:spPr>
          <a:xfrm>
            <a:off x="6338157" y="1700213"/>
            <a:ext cx="5325844" cy="385762"/>
          </a:xfrm>
        </p:spPr>
        <p:txBody>
          <a:bodyPr/>
          <a:lstStyle/>
          <a:p>
            <a:pPr lvl="0"/>
            <a:r>
              <a:rPr lang="en-US"/>
              <a:t>Click to edit Master text styles</a:t>
            </a:r>
          </a:p>
        </p:txBody>
      </p:sp>
      <p:sp>
        <p:nvSpPr>
          <p:cNvPr id="15" name="Text Placeholder 7"/>
          <p:cNvSpPr>
            <a:spLocks noGrp="1"/>
          </p:cNvSpPr>
          <p:nvPr>
            <p:ph type="body" sz="quarter" idx="23"/>
          </p:nvPr>
        </p:nvSpPr>
        <p:spPr>
          <a:xfrm>
            <a:off x="502920" y="6121014"/>
            <a:ext cx="11145627" cy="256647"/>
          </a:xfrm>
        </p:spPr>
        <p:txBody>
          <a:bodyPr>
            <a:norm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502920" y="2125013"/>
            <a:ext cx="5316825" cy="3996000"/>
          </a:xfrm>
        </p:spPr>
        <p:txBody>
          <a:bodyPr/>
          <a:lstStyle/>
          <a:p>
            <a:endParaRPr lang="en-GB"/>
          </a:p>
        </p:txBody>
      </p:sp>
      <p:sp>
        <p:nvSpPr>
          <p:cNvPr id="12" name="Text Placeholder 5"/>
          <p:cNvSpPr>
            <a:spLocks noGrp="1"/>
          </p:cNvSpPr>
          <p:nvPr>
            <p:ph type="body" sz="quarter" idx="25"/>
          </p:nvPr>
        </p:nvSpPr>
        <p:spPr>
          <a:xfrm>
            <a:off x="502920" y="1700213"/>
            <a:ext cx="5319272" cy="385762"/>
          </a:xfrm>
        </p:spPr>
        <p:txBody>
          <a:bodyPr/>
          <a:lstStyle/>
          <a:p>
            <a:pPr lvl="0"/>
            <a:r>
              <a:rPr lang="en-US"/>
              <a:t>Click to edit Master text styles</a:t>
            </a:r>
          </a:p>
        </p:txBody>
      </p:sp>
      <p:sp>
        <p:nvSpPr>
          <p:cNvPr id="10" name="TextBox 9"/>
          <p:cNvSpPr txBox="1"/>
          <p:nvPr userDrawn="1"/>
        </p:nvSpPr>
        <p:spPr>
          <a:xfrm>
            <a:off x="11203771" y="6491553"/>
            <a:ext cx="463296"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a:solidFill>
                <a:schemeClr val="tx1"/>
              </a:solidFill>
            </a:endParaRPr>
          </a:p>
        </p:txBody>
      </p:sp>
    </p:spTree>
    <p:extLst>
      <p:ext uri="{BB962C8B-B14F-4D97-AF65-F5344CB8AC3E}">
        <p14:creationId xmlns:p14="http://schemas.microsoft.com/office/powerpoint/2010/main" val="19555379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469900" y="736689"/>
            <a:ext cx="11252200" cy="280900"/>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350604716"/>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1_Title, subtitle &amp; chart">
    <p:bg>
      <p:bgRef idx="1001">
        <a:schemeClr val="bg1"/>
      </p:bgRef>
    </p:bg>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2920" y="651600"/>
            <a:ext cx="11136000" cy="757255"/>
          </a:xfrm>
          <a:prstGeom prst="rect">
            <a:avLst/>
          </a:prstGeom>
        </p:spPr>
        <p:txBody>
          <a:bodyPr lIns="0" tIns="0" rIns="0" bIns="0">
            <a:noAutofit/>
          </a:bodyPr>
          <a:lstStyle>
            <a:lvl1pPr marL="0" indent="0">
              <a:buNone/>
              <a:defRPr sz="1800" b="0">
                <a:solidFill>
                  <a:srgbClr val="BBBCBC"/>
                </a:solidFill>
              </a:defRPr>
            </a:lvl1pPr>
          </a:lstStyle>
          <a:p>
            <a:pPr lvl="0"/>
            <a:r>
              <a:rPr lang="en-US"/>
              <a:t>Click to add subtitle</a:t>
            </a:r>
          </a:p>
        </p:txBody>
      </p:sp>
      <p:sp>
        <p:nvSpPr>
          <p:cNvPr id="16" name="Title Placeholder 1"/>
          <p:cNvSpPr>
            <a:spLocks noGrp="1"/>
          </p:cNvSpPr>
          <p:nvPr>
            <p:ph type="title" hasCustomPrompt="1"/>
          </p:nvPr>
        </p:nvSpPr>
        <p:spPr>
          <a:xfrm>
            <a:off x="502920" y="320040"/>
            <a:ext cx="11136000" cy="331559"/>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2920" y="2052000"/>
            <a:ext cx="11145628" cy="4069013"/>
          </a:xfrm>
          <a:prstGeom prst="rect">
            <a:avLst/>
          </a:prstGeom>
        </p:spPr>
        <p:txBody>
          <a:bodyPr/>
          <a:lstStyle/>
          <a:p>
            <a:endParaRPr lang="en-GB"/>
          </a:p>
        </p:txBody>
      </p:sp>
      <p:sp>
        <p:nvSpPr>
          <p:cNvPr id="18" name="Text Placeholder 8"/>
          <p:cNvSpPr>
            <a:spLocks noGrp="1"/>
          </p:cNvSpPr>
          <p:nvPr>
            <p:ph type="body" sz="quarter" idx="18"/>
          </p:nvPr>
        </p:nvSpPr>
        <p:spPr>
          <a:xfrm>
            <a:off x="502920" y="1700214"/>
            <a:ext cx="11136001" cy="357187"/>
          </a:xfrm>
        </p:spPr>
        <p:txBody>
          <a:bodyPr/>
          <a:lstStyle/>
          <a:p>
            <a:pPr lvl="0"/>
            <a:r>
              <a:rPr lang="en-US"/>
              <a:t>Click to edit Master text styles</a:t>
            </a:r>
          </a:p>
        </p:txBody>
      </p:sp>
      <p:sp>
        <p:nvSpPr>
          <p:cNvPr id="19" name="Text Placeholder 7"/>
          <p:cNvSpPr>
            <a:spLocks noGrp="1"/>
          </p:cNvSpPr>
          <p:nvPr>
            <p:ph type="body" sz="quarter" idx="23"/>
          </p:nvPr>
        </p:nvSpPr>
        <p:spPr>
          <a:xfrm>
            <a:off x="502920" y="6121014"/>
            <a:ext cx="11145627" cy="256647"/>
          </a:xfrm>
        </p:spPr>
        <p:txBody>
          <a:bodyPr>
            <a:normAutofit/>
          </a:bodyPr>
          <a:lstStyle>
            <a:lvl1pPr>
              <a:spcAft>
                <a:spcPts val="0"/>
              </a:spcAft>
              <a:defRPr sz="900"/>
            </a:lvl1pPr>
          </a:lstStyle>
          <a:p>
            <a:pPr lvl="0"/>
            <a:r>
              <a:rPr lang="en-US"/>
              <a:t>Click to edit Master text styles</a:t>
            </a:r>
          </a:p>
        </p:txBody>
      </p:sp>
      <p:sp>
        <p:nvSpPr>
          <p:cNvPr id="7" name="TextBox 6"/>
          <p:cNvSpPr txBox="1"/>
          <p:nvPr userDrawn="1"/>
        </p:nvSpPr>
        <p:spPr>
          <a:xfrm>
            <a:off x="11203771" y="6491553"/>
            <a:ext cx="463296"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a:solidFill>
                <a:schemeClr val="tx1"/>
              </a:solidFill>
            </a:endParaRPr>
          </a:p>
        </p:txBody>
      </p:sp>
    </p:spTree>
    <p:extLst>
      <p:ext uri="{BB962C8B-B14F-4D97-AF65-F5344CB8AC3E}">
        <p14:creationId xmlns:p14="http://schemas.microsoft.com/office/powerpoint/2010/main" val="26327792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3 chart - Black">
    <p:bg>
      <p:bgRef idx="1001">
        <a:schemeClr val="bg1"/>
      </p:bgRef>
    </p:bg>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2920" y="651600"/>
            <a:ext cx="11136000" cy="757255"/>
          </a:xfrm>
          <a:prstGeom prst="rect">
            <a:avLst/>
          </a:prstGeom>
        </p:spPr>
        <p:txBody>
          <a:bodyPr lIns="0" tIns="0" rIns="0" bIns="0">
            <a:noAutofit/>
          </a:bodyPr>
          <a:lstStyle>
            <a:lvl1pPr marL="0" indent="0">
              <a:buNone/>
              <a:defRPr sz="1800" b="0">
                <a:solidFill>
                  <a:srgbClr val="BBBCBC"/>
                </a:solidFill>
              </a:defRPr>
            </a:lvl1pPr>
          </a:lstStyle>
          <a:p>
            <a:pPr lvl="0"/>
            <a:r>
              <a:rPr lang="en-US"/>
              <a:t>Click to add subtitle</a:t>
            </a:r>
          </a:p>
        </p:txBody>
      </p:sp>
      <p:sp>
        <p:nvSpPr>
          <p:cNvPr id="16" name="Title Placeholder 1"/>
          <p:cNvSpPr>
            <a:spLocks noGrp="1"/>
          </p:cNvSpPr>
          <p:nvPr>
            <p:ph type="title" hasCustomPrompt="1"/>
          </p:nvPr>
        </p:nvSpPr>
        <p:spPr>
          <a:xfrm>
            <a:off x="502920" y="320040"/>
            <a:ext cx="11136000" cy="331559"/>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2920" y="2051999"/>
            <a:ext cx="3522776" cy="4069014"/>
          </a:xfrm>
          <a:prstGeom prst="rect">
            <a:avLst/>
          </a:prstGeom>
        </p:spPr>
        <p:txBody>
          <a:bodyPr/>
          <a:lstStyle/>
          <a:p>
            <a:endParaRPr lang="en-GB"/>
          </a:p>
        </p:txBody>
      </p:sp>
      <p:sp>
        <p:nvSpPr>
          <p:cNvPr id="18" name="Text Placeholder 8"/>
          <p:cNvSpPr>
            <a:spLocks noGrp="1"/>
          </p:cNvSpPr>
          <p:nvPr>
            <p:ph type="body" sz="quarter" idx="18"/>
          </p:nvPr>
        </p:nvSpPr>
        <p:spPr>
          <a:xfrm>
            <a:off x="502920" y="1700214"/>
            <a:ext cx="3537600" cy="357187"/>
          </a:xfrm>
        </p:spPr>
        <p:txBody>
          <a:bodyPr/>
          <a:lstStyle/>
          <a:p>
            <a:pPr lvl="0"/>
            <a:r>
              <a:rPr lang="en-US"/>
              <a:t>Click to edit Master text styles</a:t>
            </a:r>
          </a:p>
        </p:txBody>
      </p:sp>
      <p:sp>
        <p:nvSpPr>
          <p:cNvPr id="7" name="Chart Placeholder 3"/>
          <p:cNvSpPr>
            <a:spLocks noGrp="1"/>
          </p:cNvSpPr>
          <p:nvPr>
            <p:ph type="chart" sz="quarter" idx="19"/>
          </p:nvPr>
        </p:nvSpPr>
        <p:spPr>
          <a:xfrm>
            <a:off x="4327200" y="2051999"/>
            <a:ext cx="3537600" cy="4069014"/>
          </a:xfrm>
          <a:prstGeom prst="rect">
            <a:avLst/>
          </a:prstGeom>
        </p:spPr>
        <p:txBody>
          <a:bodyPr/>
          <a:lstStyle/>
          <a:p>
            <a:endParaRPr lang="en-GB"/>
          </a:p>
        </p:txBody>
      </p:sp>
      <p:sp>
        <p:nvSpPr>
          <p:cNvPr id="8" name="Text Placeholder 8"/>
          <p:cNvSpPr>
            <a:spLocks noGrp="1"/>
          </p:cNvSpPr>
          <p:nvPr>
            <p:ph type="body" sz="quarter" idx="20"/>
          </p:nvPr>
        </p:nvSpPr>
        <p:spPr>
          <a:xfrm>
            <a:off x="4327199" y="1700214"/>
            <a:ext cx="3537600" cy="357187"/>
          </a:xfrm>
        </p:spPr>
        <p:txBody>
          <a:bodyPr/>
          <a:lstStyle/>
          <a:p>
            <a:pPr lvl="0"/>
            <a:r>
              <a:rPr lang="en-US"/>
              <a:t>Click to edit Master text styles</a:t>
            </a:r>
          </a:p>
        </p:txBody>
      </p:sp>
      <p:sp>
        <p:nvSpPr>
          <p:cNvPr id="9" name="Chart Placeholder 3"/>
          <p:cNvSpPr>
            <a:spLocks noGrp="1"/>
          </p:cNvSpPr>
          <p:nvPr>
            <p:ph type="chart" sz="quarter" idx="21"/>
          </p:nvPr>
        </p:nvSpPr>
        <p:spPr>
          <a:xfrm>
            <a:off x="8144286" y="2051999"/>
            <a:ext cx="3522781" cy="4069014"/>
          </a:xfrm>
          <a:prstGeom prst="rect">
            <a:avLst/>
          </a:prstGeom>
        </p:spPr>
        <p:txBody>
          <a:bodyPr/>
          <a:lstStyle/>
          <a:p>
            <a:endParaRPr lang="en-GB"/>
          </a:p>
        </p:txBody>
      </p:sp>
      <p:sp>
        <p:nvSpPr>
          <p:cNvPr id="10" name="Text Placeholder 8"/>
          <p:cNvSpPr>
            <a:spLocks noGrp="1"/>
          </p:cNvSpPr>
          <p:nvPr>
            <p:ph type="body" sz="quarter" idx="22"/>
          </p:nvPr>
        </p:nvSpPr>
        <p:spPr>
          <a:xfrm>
            <a:off x="8144286" y="1700214"/>
            <a:ext cx="3540671" cy="357187"/>
          </a:xfrm>
        </p:spPr>
        <p:txBody>
          <a:bodyPr/>
          <a:lstStyle/>
          <a:p>
            <a:pPr lvl="0"/>
            <a:r>
              <a:rPr lang="en-US"/>
              <a:t>Click to edit Master text styles</a:t>
            </a:r>
          </a:p>
        </p:txBody>
      </p:sp>
      <p:sp>
        <p:nvSpPr>
          <p:cNvPr id="12" name="Text Placeholder 7"/>
          <p:cNvSpPr>
            <a:spLocks noGrp="1"/>
          </p:cNvSpPr>
          <p:nvPr>
            <p:ph type="body" sz="quarter" idx="23"/>
          </p:nvPr>
        </p:nvSpPr>
        <p:spPr>
          <a:xfrm>
            <a:off x="502920" y="6121014"/>
            <a:ext cx="11145627" cy="256647"/>
          </a:xfrm>
        </p:spPr>
        <p:txBody>
          <a:bodyPr>
            <a:normAutofit/>
          </a:bodyPr>
          <a:lstStyle>
            <a:lvl1pPr>
              <a:spcAft>
                <a:spcPts val="0"/>
              </a:spcAft>
              <a:defRPr sz="900"/>
            </a:lvl1pPr>
          </a:lstStyle>
          <a:p>
            <a:pPr lvl="0"/>
            <a:r>
              <a:rPr lang="en-US"/>
              <a:t>Click to edit Master text styles</a:t>
            </a:r>
          </a:p>
        </p:txBody>
      </p:sp>
      <p:sp>
        <p:nvSpPr>
          <p:cNvPr id="11" name="TextBox 10"/>
          <p:cNvSpPr txBox="1"/>
          <p:nvPr userDrawn="1"/>
        </p:nvSpPr>
        <p:spPr>
          <a:xfrm>
            <a:off x="11203771" y="6491553"/>
            <a:ext cx="463296"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a:solidFill>
                <a:schemeClr val="tx1"/>
              </a:solidFill>
            </a:endParaRPr>
          </a:p>
        </p:txBody>
      </p:sp>
    </p:spTree>
    <p:extLst>
      <p:ext uri="{BB962C8B-B14F-4D97-AF65-F5344CB8AC3E}">
        <p14:creationId xmlns:p14="http://schemas.microsoft.com/office/powerpoint/2010/main" val="24962212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Title">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a:solidFill>
                  <a:schemeClr val="tx1"/>
                </a:solidFill>
              </a:defRPr>
            </a:lvl1pPr>
          </a:lstStyle>
          <a:p>
            <a:r>
              <a:rPr lang="en-US"/>
              <a:t>Click to add title</a:t>
            </a:r>
          </a:p>
        </p:txBody>
      </p:sp>
      <p:sp>
        <p:nvSpPr>
          <p:cNvPr id="4" name="TextBox 3"/>
          <p:cNvSpPr txBox="1"/>
          <p:nvPr userDrawn="1"/>
        </p:nvSpPr>
        <p:spPr>
          <a:xfrm>
            <a:off x="11203771" y="6491553"/>
            <a:ext cx="463296"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a:solidFill>
                <a:schemeClr val="tx1"/>
              </a:solidFill>
            </a:endParaRPr>
          </a:p>
        </p:txBody>
      </p:sp>
    </p:spTree>
    <p:extLst>
      <p:ext uri="{BB962C8B-B14F-4D97-AF65-F5344CB8AC3E}">
        <p14:creationId xmlns:p14="http://schemas.microsoft.com/office/powerpoint/2010/main" val="20217962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1_Title, subtitle, 1 column text with charts">
    <p:bg>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2920" y="651600"/>
            <a:ext cx="11136000" cy="757255"/>
          </a:xfrm>
          <a:prstGeom prst="rect">
            <a:avLst/>
          </a:prstGeom>
        </p:spPr>
        <p:txBody>
          <a:bodyPr lIns="0" tIns="0" rIns="0" bIns="0">
            <a:noAutofit/>
          </a:bodyPr>
          <a:lstStyle>
            <a:lvl1pPr marL="0" indent="0">
              <a:buNone/>
              <a:defRPr sz="1800" b="0">
                <a:solidFill>
                  <a:srgbClr val="BBBCBC"/>
                </a:solidFill>
              </a:defRPr>
            </a:lvl1pPr>
          </a:lstStyle>
          <a:p>
            <a:pPr lvl="0"/>
            <a:r>
              <a:rPr lang="en-US"/>
              <a:t>Click to add subtitle</a:t>
            </a:r>
          </a:p>
        </p:txBody>
      </p:sp>
      <p:sp>
        <p:nvSpPr>
          <p:cNvPr id="9" name="Title Placeholder 1"/>
          <p:cNvSpPr>
            <a:spLocks noGrp="1"/>
          </p:cNvSpPr>
          <p:nvPr>
            <p:ph type="title" hasCustomPrompt="1"/>
          </p:nvPr>
        </p:nvSpPr>
        <p:spPr>
          <a:xfrm>
            <a:off x="502920" y="320040"/>
            <a:ext cx="11136000" cy="469492"/>
          </a:xfrm>
          <a:prstGeom prst="rect">
            <a:avLst/>
          </a:prstGeom>
        </p:spPr>
        <p:txBody>
          <a:bodyPr vert="horz" lIns="0" tIns="0" rIns="0" bIns="0" rtlCol="0" anchor="t" anchorCtr="0">
            <a:noAutofit/>
          </a:bodyPr>
          <a:lstStyle>
            <a:lvl1pPr>
              <a:defRPr/>
            </a:lvl1pPr>
          </a:lstStyle>
          <a:p>
            <a:r>
              <a:rPr lang="en-US"/>
              <a:t>Click to add title</a:t>
            </a:r>
          </a:p>
        </p:txBody>
      </p:sp>
      <p:sp>
        <p:nvSpPr>
          <p:cNvPr id="10" name="Text Placeholder 18"/>
          <p:cNvSpPr>
            <a:spLocks noGrp="1"/>
          </p:cNvSpPr>
          <p:nvPr>
            <p:ph idx="1"/>
          </p:nvPr>
        </p:nvSpPr>
        <p:spPr>
          <a:xfrm>
            <a:off x="502919" y="1700213"/>
            <a:ext cx="11164147" cy="4681538"/>
          </a:xfrm>
          <a:prstGeom prst="rect">
            <a:avLst/>
          </a:prstGeom>
        </p:spPr>
        <p:txBody>
          <a:bodyPr vert="horz" lIns="0" tIns="0" rIns="0" bIns="0" rtlCol="0">
            <a:normAutofit/>
          </a:bodyPr>
          <a:lstStyle>
            <a:lvl1pPr>
              <a:defRPr sz="1300"/>
            </a:lvl1pPr>
            <a:lvl2pPr>
              <a:defRPr sz="1300"/>
            </a:lvl2pPr>
            <a:lvl3pPr>
              <a:defRPr sz="13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5" name="TextBox 4"/>
          <p:cNvSpPr txBox="1"/>
          <p:nvPr userDrawn="1"/>
        </p:nvSpPr>
        <p:spPr>
          <a:xfrm>
            <a:off x="11203771" y="6491553"/>
            <a:ext cx="463296" cy="329184"/>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a:solidFill>
                <a:schemeClr val="tx1"/>
              </a:solidFill>
            </a:endParaRPr>
          </a:p>
        </p:txBody>
      </p:sp>
    </p:spTree>
    <p:extLst>
      <p:ext uri="{BB962C8B-B14F-4D97-AF65-F5344CB8AC3E}">
        <p14:creationId xmlns:p14="http://schemas.microsoft.com/office/powerpoint/2010/main" val="757189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tx1"/>
        </a:solid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4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738685628"/>
      </p:ext>
    </p:extLst>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600"/>
              </a:spcAft>
              <a:defRPr sz="900">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solidFill>
                  <a:schemeClr val="bg1"/>
                </a:solidFill>
              </a:defRPr>
            </a:lvl1pPr>
          </a:lstStyle>
          <a:p>
            <a:r>
              <a:rPr lang="en-GB" sz="900"/>
              <a:t>Insert sponsorship mark here</a:t>
            </a:r>
            <a:endParaRPr lang="en-GB"/>
          </a:p>
        </p:txBody>
      </p:sp>
      <p:sp>
        <p:nvSpPr>
          <p:cNvPr id="8" name="Text Placeholder 7"/>
          <p:cNvSpPr>
            <a:spLocks noGrp="1"/>
          </p:cNvSpPr>
          <p:nvPr>
            <p:ph type="body" sz="quarter" idx="15"/>
          </p:nvPr>
        </p:nvSpPr>
        <p:spPr>
          <a:xfrm>
            <a:off x="9370850" y="6018028"/>
            <a:ext cx="2319501" cy="363722"/>
          </a:xfrm>
        </p:spPr>
        <p:txBody>
          <a:bodyPr anchor="b" anchorCtr="0">
            <a:noAutofit/>
          </a:bodyPr>
          <a:lstStyle>
            <a:lvl1pPr>
              <a:lnSpc>
                <a:spcPct val="100000"/>
              </a:lnSpc>
              <a:defRPr sz="950">
                <a:solidFill>
                  <a:schemeClr val="bg1"/>
                </a:solidFill>
              </a:defRPr>
            </a:lvl1pPr>
          </a:lstStyle>
          <a:p>
            <a:pPr lvl="0"/>
            <a:r>
              <a:rPr lang="en-US"/>
              <a:t>Click to edit Master text styles</a:t>
            </a:r>
          </a:p>
        </p:txBody>
      </p:sp>
      <p:grpSp>
        <p:nvGrpSpPr>
          <p:cNvPr id="20" name="Group 19">
            <a:extLst>
              <a:ext uri="{FF2B5EF4-FFF2-40B4-BE49-F238E27FC236}">
                <a16:creationId xmlns:a16="http://schemas.microsoft.com/office/drawing/2014/main" id="{8DBE0613-D0C6-405A-ACD6-58EF0477427B}"/>
              </a:ext>
            </a:extLst>
          </p:cNvPr>
          <p:cNvGrpSpPr>
            <a:grpSpLocks noChangeAspect="1"/>
          </p:cNvGrpSpPr>
          <p:nvPr/>
        </p:nvGrpSpPr>
        <p:grpSpPr>
          <a:xfrm>
            <a:off x="469900" y="457761"/>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FD362D39-3352-4BA0-AC51-553983A71CD1}"/>
                </a:ext>
              </a:extLst>
            </p:cNvPr>
            <p:cNvSpPr>
              <a:spLocks noChangeArrowheads="1"/>
            </p:cNvSpPr>
            <p:nvPr/>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Freeform 6">
              <a:extLst>
                <a:ext uri="{FF2B5EF4-FFF2-40B4-BE49-F238E27FC236}">
                  <a16:creationId xmlns:a16="http://schemas.microsoft.com/office/drawing/2014/main" id="{1156DAFF-F101-4061-AA75-F8EEDC00FC7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Rectangle 7">
              <a:extLst>
                <a:ext uri="{FF2B5EF4-FFF2-40B4-BE49-F238E27FC236}">
                  <a16:creationId xmlns:a16="http://schemas.microsoft.com/office/drawing/2014/main" id="{5667AB23-84F3-44E4-B904-5D4D3A9B3109}"/>
                </a:ext>
              </a:extLst>
            </p:cNvPr>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8">
              <a:extLst>
                <a:ext uri="{FF2B5EF4-FFF2-40B4-BE49-F238E27FC236}">
                  <a16:creationId xmlns:a16="http://schemas.microsoft.com/office/drawing/2014/main" id="{12CE4E7F-CB40-4545-80AF-423201F72F2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9">
              <a:extLst>
                <a:ext uri="{FF2B5EF4-FFF2-40B4-BE49-F238E27FC236}">
                  <a16:creationId xmlns:a16="http://schemas.microsoft.com/office/drawing/2014/main" id="{A7B265B2-4EA1-416A-A272-49E48905C3E6}"/>
                </a:ext>
              </a:extLst>
            </p:cNvPr>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Rectangle 10">
              <a:extLst>
                <a:ext uri="{FF2B5EF4-FFF2-40B4-BE49-F238E27FC236}">
                  <a16:creationId xmlns:a16="http://schemas.microsoft.com/office/drawing/2014/main" id="{3744CD22-C3A3-4D80-AB50-3E6D3483304C}"/>
                </a:ext>
              </a:extLst>
            </p:cNvPr>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1">
              <a:extLst>
                <a:ext uri="{FF2B5EF4-FFF2-40B4-BE49-F238E27FC236}">
                  <a16:creationId xmlns:a16="http://schemas.microsoft.com/office/drawing/2014/main" id="{3046CB4E-F174-491D-9CAB-2A911598570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2">
              <a:extLst>
                <a:ext uri="{FF2B5EF4-FFF2-40B4-BE49-F238E27FC236}">
                  <a16:creationId xmlns:a16="http://schemas.microsoft.com/office/drawing/2014/main" id="{8B2D79F2-05A8-4E1C-A4D8-725E52963024}"/>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3">
              <a:extLst>
                <a:ext uri="{FF2B5EF4-FFF2-40B4-BE49-F238E27FC236}">
                  <a16:creationId xmlns:a16="http://schemas.microsoft.com/office/drawing/2014/main" id="{9EA13742-485A-4EC3-BF90-9FD12F905B1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4">
              <a:extLst>
                <a:ext uri="{FF2B5EF4-FFF2-40B4-BE49-F238E27FC236}">
                  <a16:creationId xmlns:a16="http://schemas.microsoft.com/office/drawing/2014/main" id="{5D44DAC1-76F0-42F6-93C9-61B9C3054D6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1015950969"/>
      </p:ext>
    </p:extLst>
  </p:cSld>
  <p:clrMapOvr>
    <a:masterClrMapping/>
  </p:clrMapOvr>
  <p:hf hdr="0" dt="0"/>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255302213"/>
      </p:ext>
    </p:extLst>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lvl1pPr>
          </a:lstStyle>
          <a:p>
            <a:pPr lvl="0"/>
            <a:r>
              <a:rPr lang="en-US"/>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lvl1pPr>
          </a:lstStyle>
          <a:p>
            <a:r>
              <a:rPr lang="en-GB" sz="900"/>
              <a:t>Insert sponsorship mark here</a:t>
            </a:r>
            <a:endParaRPr lang="en-GB"/>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lvl1pPr>
          </a:lstStyle>
          <a:p>
            <a:pPr lvl="0"/>
            <a:r>
              <a:rPr lang="en-US"/>
              <a:t>Click to edit Master text styles</a:t>
            </a:r>
          </a:p>
        </p:txBody>
      </p:sp>
      <p:grpSp>
        <p:nvGrpSpPr>
          <p:cNvPr id="16" name="Group 15">
            <a:extLst>
              <a:ext uri="{FF2B5EF4-FFF2-40B4-BE49-F238E27FC236}">
                <a16:creationId xmlns:a16="http://schemas.microsoft.com/office/drawing/2014/main" id="{04997566-12DB-42C6-84E6-8E749C2312C6}"/>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a:extLst>
                <a:ext uri="{FF2B5EF4-FFF2-40B4-BE49-F238E27FC236}">
                  <a16:creationId xmlns:a16="http://schemas.microsoft.com/office/drawing/2014/main" id="{0342BD48-5C4F-4819-BD37-89A6717CB903}"/>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8" name="Freeform 6">
              <a:extLst>
                <a:ext uri="{FF2B5EF4-FFF2-40B4-BE49-F238E27FC236}">
                  <a16:creationId xmlns:a16="http://schemas.microsoft.com/office/drawing/2014/main" id="{A45883A3-A15B-4670-8B4D-F88093CD4736}"/>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19" name="Rectangle 7">
              <a:extLst>
                <a:ext uri="{FF2B5EF4-FFF2-40B4-BE49-F238E27FC236}">
                  <a16:creationId xmlns:a16="http://schemas.microsoft.com/office/drawing/2014/main" id="{4A348EF0-ADC4-462A-90A0-4CFC003519D3}"/>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8">
              <a:extLst>
                <a:ext uri="{FF2B5EF4-FFF2-40B4-BE49-F238E27FC236}">
                  <a16:creationId xmlns:a16="http://schemas.microsoft.com/office/drawing/2014/main" id="{A79EC0B1-EA9D-4403-8E95-16D34E280DB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Rectangle 9">
              <a:extLst>
                <a:ext uri="{FF2B5EF4-FFF2-40B4-BE49-F238E27FC236}">
                  <a16:creationId xmlns:a16="http://schemas.microsoft.com/office/drawing/2014/main" id="{61703B8D-1192-427B-A844-72937E69381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10">
              <a:extLst>
                <a:ext uri="{FF2B5EF4-FFF2-40B4-BE49-F238E27FC236}">
                  <a16:creationId xmlns:a16="http://schemas.microsoft.com/office/drawing/2014/main" id="{64D1D140-37E4-4FDD-AE02-1774414EBCBB}"/>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11">
              <a:extLst>
                <a:ext uri="{FF2B5EF4-FFF2-40B4-BE49-F238E27FC236}">
                  <a16:creationId xmlns:a16="http://schemas.microsoft.com/office/drawing/2014/main" id="{7C6572CF-06BE-469A-81CE-8D5296B315AB}"/>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Freeform 12">
              <a:extLst>
                <a:ext uri="{FF2B5EF4-FFF2-40B4-BE49-F238E27FC236}">
                  <a16:creationId xmlns:a16="http://schemas.microsoft.com/office/drawing/2014/main" id="{E43F102F-68A0-410F-B141-874D3FF27FE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3">
              <a:extLst>
                <a:ext uri="{FF2B5EF4-FFF2-40B4-BE49-F238E27FC236}">
                  <a16:creationId xmlns:a16="http://schemas.microsoft.com/office/drawing/2014/main" id="{52FA796B-05A6-4597-A863-F044BEB0670A}"/>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4">
              <a:extLst>
                <a:ext uri="{FF2B5EF4-FFF2-40B4-BE49-F238E27FC236}">
                  <a16:creationId xmlns:a16="http://schemas.microsoft.com/office/drawing/2014/main" id="{CBD083F0-A3F9-415E-87B8-E17B452B56EF}"/>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124532933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lvl1pPr>
          </a:lstStyle>
          <a:p>
            <a:pPr lvl="0"/>
            <a:r>
              <a:rPr lang="en-US"/>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lvl1pPr>
          </a:lstStyle>
          <a:p>
            <a:r>
              <a:rPr lang="en-GB" sz="900"/>
              <a:t>Insert sponsorship mark here</a:t>
            </a:r>
            <a:endParaRPr lang="en-GB"/>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lvl1pPr>
          </a:lstStyle>
          <a:p>
            <a:pPr lvl="0"/>
            <a:r>
              <a:rPr lang="en-US"/>
              <a:t>Click to edit Master text styles</a:t>
            </a:r>
          </a:p>
        </p:txBody>
      </p:sp>
      <p:grpSp>
        <p:nvGrpSpPr>
          <p:cNvPr id="16" name="Group 15">
            <a:extLst>
              <a:ext uri="{FF2B5EF4-FFF2-40B4-BE49-F238E27FC236}">
                <a16:creationId xmlns:a16="http://schemas.microsoft.com/office/drawing/2014/main" id="{04997566-12DB-42C6-84E6-8E749C2312C6}"/>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a:extLst>
                <a:ext uri="{FF2B5EF4-FFF2-40B4-BE49-F238E27FC236}">
                  <a16:creationId xmlns:a16="http://schemas.microsoft.com/office/drawing/2014/main" id="{0342BD48-5C4F-4819-BD37-89A6717CB903}"/>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7613" rtl="0" eaLnBrk="0" fontAlgn="base" latinLnBrk="0" hangingPunct="0">
                <a:lnSpc>
                  <a:spcPct val="100000"/>
                </a:lnSpc>
                <a:spcBef>
                  <a:spcPct val="0"/>
                </a:spcBef>
                <a:spcAft>
                  <a:spcPct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18" name="Freeform 6">
              <a:extLst>
                <a:ext uri="{FF2B5EF4-FFF2-40B4-BE49-F238E27FC236}">
                  <a16:creationId xmlns:a16="http://schemas.microsoft.com/office/drawing/2014/main" id="{A45883A3-A15B-4670-8B4D-F88093CD4736}"/>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7613" rtl="0" eaLnBrk="0" fontAlgn="base" latinLnBrk="0" hangingPunct="0">
                <a:lnSpc>
                  <a:spcPct val="100000"/>
                </a:lnSpc>
                <a:spcBef>
                  <a:spcPct val="0"/>
                </a:spcBef>
                <a:spcAft>
                  <a:spcPct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19" name="Rectangle 7">
              <a:extLst>
                <a:ext uri="{FF2B5EF4-FFF2-40B4-BE49-F238E27FC236}">
                  <a16:creationId xmlns:a16="http://schemas.microsoft.com/office/drawing/2014/main" id="{4A348EF0-ADC4-462A-90A0-4CFC003519D3}"/>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7613" rtl="0" eaLnBrk="0" fontAlgn="base" latinLnBrk="0" hangingPunct="0">
                <a:lnSpc>
                  <a:spcPct val="100000"/>
                </a:lnSpc>
                <a:spcBef>
                  <a:spcPct val="0"/>
                </a:spcBef>
                <a:spcAft>
                  <a:spcPct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31" name="Freeform 8">
              <a:extLst>
                <a:ext uri="{FF2B5EF4-FFF2-40B4-BE49-F238E27FC236}">
                  <a16:creationId xmlns:a16="http://schemas.microsoft.com/office/drawing/2014/main" id="{A79EC0B1-EA9D-4403-8E95-16D34E280DB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7613" rtl="0" eaLnBrk="0" fontAlgn="base" latinLnBrk="0" hangingPunct="0">
                <a:lnSpc>
                  <a:spcPct val="100000"/>
                </a:lnSpc>
                <a:spcBef>
                  <a:spcPct val="0"/>
                </a:spcBef>
                <a:spcAft>
                  <a:spcPct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32" name="Rectangle 9">
              <a:extLst>
                <a:ext uri="{FF2B5EF4-FFF2-40B4-BE49-F238E27FC236}">
                  <a16:creationId xmlns:a16="http://schemas.microsoft.com/office/drawing/2014/main" id="{61703B8D-1192-427B-A844-72937E69381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7613" rtl="0" eaLnBrk="0" fontAlgn="base" latinLnBrk="0" hangingPunct="0">
                <a:lnSpc>
                  <a:spcPct val="100000"/>
                </a:lnSpc>
                <a:spcBef>
                  <a:spcPct val="0"/>
                </a:spcBef>
                <a:spcAft>
                  <a:spcPct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33" name="Rectangle 10">
              <a:extLst>
                <a:ext uri="{FF2B5EF4-FFF2-40B4-BE49-F238E27FC236}">
                  <a16:creationId xmlns:a16="http://schemas.microsoft.com/office/drawing/2014/main" id="{64D1D140-37E4-4FDD-AE02-1774414EBCBB}"/>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7613" rtl="0" eaLnBrk="0" fontAlgn="base" latinLnBrk="0" hangingPunct="0">
                <a:lnSpc>
                  <a:spcPct val="100000"/>
                </a:lnSpc>
                <a:spcBef>
                  <a:spcPct val="0"/>
                </a:spcBef>
                <a:spcAft>
                  <a:spcPct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34" name="Freeform 11">
              <a:extLst>
                <a:ext uri="{FF2B5EF4-FFF2-40B4-BE49-F238E27FC236}">
                  <a16:creationId xmlns:a16="http://schemas.microsoft.com/office/drawing/2014/main" id="{7C6572CF-06BE-469A-81CE-8D5296B315AB}"/>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7613" rtl="0" eaLnBrk="0" fontAlgn="base" latinLnBrk="0" hangingPunct="0">
                <a:lnSpc>
                  <a:spcPct val="100000"/>
                </a:lnSpc>
                <a:spcBef>
                  <a:spcPct val="0"/>
                </a:spcBef>
                <a:spcAft>
                  <a:spcPct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35" name="Freeform 12">
              <a:extLst>
                <a:ext uri="{FF2B5EF4-FFF2-40B4-BE49-F238E27FC236}">
                  <a16:creationId xmlns:a16="http://schemas.microsoft.com/office/drawing/2014/main" id="{E43F102F-68A0-410F-B141-874D3FF27FE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7613" rtl="0" eaLnBrk="0" fontAlgn="base" latinLnBrk="0" hangingPunct="0">
                <a:lnSpc>
                  <a:spcPct val="100000"/>
                </a:lnSpc>
                <a:spcBef>
                  <a:spcPct val="0"/>
                </a:spcBef>
                <a:spcAft>
                  <a:spcPct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36" name="Freeform 13">
              <a:extLst>
                <a:ext uri="{FF2B5EF4-FFF2-40B4-BE49-F238E27FC236}">
                  <a16:creationId xmlns:a16="http://schemas.microsoft.com/office/drawing/2014/main" id="{52FA796B-05A6-4597-A863-F044BEB0670A}"/>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7613" rtl="0" eaLnBrk="0" fontAlgn="base" latinLnBrk="0" hangingPunct="0">
                <a:lnSpc>
                  <a:spcPct val="100000"/>
                </a:lnSpc>
                <a:spcBef>
                  <a:spcPct val="0"/>
                </a:spcBef>
                <a:spcAft>
                  <a:spcPct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sp>
          <p:nvSpPr>
            <p:cNvPr id="37" name="Freeform 14">
              <a:extLst>
                <a:ext uri="{FF2B5EF4-FFF2-40B4-BE49-F238E27FC236}">
                  <a16:creationId xmlns:a16="http://schemas.microsoft.com/office/drawing/2014/main" id="{CBD083F0-A3F9-415E-87B8-E17B452B56EF}"/>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7613" rtl="0" eaLnBrk="0" fontAlgn="base" latinLnBrk="0" hangingPunct="0">
                <a:lnSpc>
                  <a:spcPct val="100000"/>
                </a:lnSpc>
                <a:spcBef>
                  <a:spcPct val="0"/>
                </a:spcBef>
                <a:spcAft>
                  <a:spcPct val="0"/>
                </a:spcAft>
                <a:buClrTx/>
                <a:buSzTx/>
                <a:buFontTx/>
                <a:buNone/>
                <a:tabLst/>
                <a:defRPr/>
              </a:pPr>
              <a:endParaRPr kumimoji="0" lang="en-GB" sz="2600" b="0" i="0" u="none" strike="noStrike" kern="1200" cap="none" spc="0" normalizeH="0" baseline="0" noProof="0">
                <a:ln>
                  <a:noFill/>
                </a:ln>
                <a:solidFill>
                  <a:prstClr val="white"/>
                </a:solidFill>
                <a:effectLst/>
                <a:uLnTx/>
                <a:uFillTx/>
                <a:latin typeface="Verdana" panose="020B0604030504040204" pitchFamily="34" charset="0"/>
                <a:ea typeface="+mn-ea"/>
                <a:cs typeface="+mn-cs"/>
              </a:endParaRPr>
            </a:p>
          </p:txBody>
        </p:sp>
      </p:grpSp>
    </p:spTree>
    <p:extLst>
      <p:ext uri="{BB962C8B-B14F-4D97-AF65-F5344CB8AC3E}">
        <p14:creationId xmlns:p14="http://schemas.microsoft.com/office/powerpoint/2010/main" val="174395357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9" name="TextBox 8">
            <a:extLst>
              <a:ext uri="{FF2B5EF4-FFF2-40B4-BE49-F238E27FC236}">
                <a16:creationId xmlns:a16="http://schemas.microsoft.com/office/drawing/2014/main" id="{24481A36-3B74-4C1E-8A6A-DD33D090818C}"/>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443440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12" name="Text Placeholder 8"/>
          <p:cNvSpPr>
            <a:spLocks noGrp="1"/>
          </p:cNvSpPr>
          <p:nvPr>
            <p:ph type="body" sz="quarter" idx="13" hasCustomPrompt="1"/>
          </p:nvPr>
        </p:nvSpPr>
        <p:spPr>
          <a:xfrm>
            <a:off x="469900" y="736689"/>
            <a:ext cx="11252200" cy="280900"/>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742084124"/>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D8DD18-FECD-4A99-9F2B-C6EE4A11AFDB}" type="datetimeFigureOut">
              <a:rPr lang="en-US" smtClean="0"/>
              <a:t>2/21/2024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l">
              <a:defRPr/>
            </a:lvl1pPr>
          </a:lstStyle>
          <a:p>
            <a:fld id="{E44DC85E-16A9-43DC-9585-55D5C32FF6D5}" type="slidenum">
              <a:rPr lang="en-US" smtClean="0"/>
              <a:pPr/>
              <a:t>‹#›</a:t>
            </a:fld>
            <a:endParaRPr lang="en-US"/>
          </a:p>
        </p:txBody>
      </p:sp>
    </p:spTree>
    <p:extLst>
      <p:ext uri="{BB962C8B-B14F-4D97-AF65-F5344CB8AC3E}">
        <p14:creationId xmlns:p14="http://schemas.microsoft.com/office/powerpoint/2010/main" val="290353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a:t>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16" name="Text Placeholder 8"/>
          <p:cNvSpPr>
            <a:spLocks noGrp="1"/>
          </p:cNvSpPr>
          <p:nvPr>
            <p:ph type="body" sz="quarter" idx="13" hasCustomPrompt="1"/>
          </p:nvPr>
        </p:nvSpPr>
        <p:spPr>
          <a:xfrm>
            <a:off x="469900" y="736689"/>
            <a:ext cx="11252200" cy="280900"/>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10978167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89"/>
            <a:ext cx="11252200" cy="280900"/>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89270740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69900" y="736689"/>
            <a:ext cx="11252200" cy="280900"/>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930950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469900" y="736689"/>
            <a:ext cx="11252200" cy="280900"/>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7769041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4"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37" imgH="437" progId="TCLayout.ActiveDocument.1">
                  <p:embed/>
                </p:oleObj>
              </mc:Choice>
              <mc:Fallback>
                <p:oleObj name="think-cell Slide" r:id="rId5" imgW="437" imgH="437"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3200" b="0" i="0" u="none" strike="noStrike" kern="1200" cap="none" spc="0" normalizeH="0" baseline="0" noProof="0">
              <a:ln>
                <a:noFill/>
              </a:ln>
              <a:solidFill>
                <a:schemeClr val="tx1"/>
              </a:solidFill>
              <a:effectLst/>
              <a:uLnTx/>
              <a:uFillTx/>
              <a:latin typeface="Verdana" panose="020B0604030504040204" pitchFamily="34" charset="0"/>
              <a:ea typeface="Open Sans" panose="020B0604020202020204" charset="0"/>
              <a:cs typeface="Open Sans" panose="020B0604020202020204" charset="0"/>
              <a:sym typeface="Verdana" panose="020B0604030504040204" pitchFamily="34" charset="0"/>
            </a:endParaRPr>
          </a:p>
        </p:txBody>
      </p:sp>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grpSp>
    </p:spTree>
    <p:extLst>
      <p:ext uri="{BB962C8B-B14F-4D97-AF65-F5344CB8AC3E}">
        <p14:creationId xmlns:p14="http://schemas.microsoft.com/office/powerpoint/2010/main" val="240350736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endParaRPr lang="en-US" sz="1467" noProof="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endParaRPr lang="en-US" sz="1467" noProof="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endParaRPr lang="en-US" sz="1467" noProof="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endParaRPr lang="en-US" sz="1467" noProof="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89"/>
            <a:ext cx="11252200" cy="280900"/>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416559663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4" name="Picture Placeholder 7"/>
          <p:cNvSpPr>
            <a:spLocks noGrp="1"/>
          </p:cNvSpPr>
          <p:nvPr>
            <p:ph type="pic" sz="quarter" idx="13"/>
          </p:nvPr>
        </p:nvSpPr>
        <p:spPr>
          <a:xfrm>
            <a:off x="469900" y="1700213"/>
            <a:ext cx="3627438" cy="2052830"/>
          </a:xfrm>
        </p:spPr>
        <p:txBody>
          <a:bodyPr/>
          <a:lstStyle/>
          <a:p>
            <a:r>
              <a:rPr lang="en-US" noProof="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US" noProof="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US" noProof="0"/>
              <a:t>Click icon to add picture</a:t>
            </a:r>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469900" y="736689"/>
            <a:ext cx="11252200" cy="280900"/>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85304058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93" imgH="493" progId="TCLayout.ActiveDocument.1">
                  <p:embed/>
                </p:oleObj>
              </mc:Choice>
              <mc:Fallback>
                <p:oleObj name="think-cell Slide" r:id="rId4" imgW="493" imgH="49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4" name="Text Placeholder 8"/>
          <p:cNvSpPr>
            <a:spLocks noGrp="1"/>
          </p:cNvSpPr>
          <p:nvPr>
            <p:ph type="body" sz="quarter" idx="13" hasCustomPrompt="1"/>
          </p:nvPr>
        </p:nvSpPr>
        <p:spPr>
          <a:xfrm>
            <a:off x="469900" y="736688"/>
            <a:ext cx="11252200" cy="350967"/>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211562292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pic>
        <p:nvPicPr>
          <p:cNvPr id="3" name="Picture 2"/>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048500" y="0"/>
            <a:ext cx="5143500" cy="6858000"/>
          </a:xfrm>
          <a:prstGeom prst="rect">
            <a:avLst/>
          </a:prstGeom>
        </p:spPr>
      </p:pic>
      <p:sp>
        <p:nvSpPr>
          <p:cNvPr id="7" name="Rectangle 6"/>
          <p:cNvSpPr/>
          <p:nvPr userDrawn="1"/>
        </p:nvSpPr>
        <p:spPr bwMode="gray">
          <a:xfrm>
            <a:off x="6966204" y="1711887"/>
            <a:ext cx="164592" cy="3434227"/>
          </a:xfrm>
          <a:prstGeom prst="rect">
            <a:avLst/>
          </a:prstGeom>
          <a:solidFill>
            <a:srgbClr val="586AFE"/>
          </a:solidFill>
          <a:ln w="19050" algn="ctr">
            <a:noFill/>
            <a:miter lim="800000"/>
            <a:headEnd/>
            <a:tailEnd/>
          </a:ln>
        </p:spPr>
        <p:txBody>
          <a:bodyPr wrap="square" lIns="88900" tIns="88900" rIns="88900" bIns="88900" rtlCol="0" anchor="ctr"/>
          <a:lstStyle/>
          <a:p>
            <a:pPr algn="ctr" eaLnBrk="1">
              <a:lnSpc>
                <a:spcPct val="106000"/>
              </a:lnSpc>
              <a:buFont typeface="Wingdings 2" pitchFamily="18" charset="2"/>
              <a:buNone/>
            </a:pPr>
            <a:endParaRPr lang="en-US" sz="1600" b="1">
              <a:solidFill>
                <a:schemeClr val="bg1"/>
              </a:solidFill>
            </a:endParaRPr>
          </a:p>
        </p:txBody>
      </p:sp>
      <p:sp>
        <p:nvSpPr>
          <p:cNvPr id="5" name="Title Placeholder 1"/>
          <p:cNvSpPr>
            <a:spLocks noGrp="1"/>
          </p:cNvSpPr>
          <p:nvPr>
            <p:ph type="title"/>
          </p:nvPr>
        </p:nvSpPr>
        <p:spPr>
          <a:xfrm>
            <a:off x="469900" y="402587"/>
            <a:ext cx="6324024"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95393895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10" name="Text Placeholder 8"/>
          <p:cNvSpPr>
            <a:spLocks noGrp="1"/>
          </p:cNvSpPr>
          <p:nvPr>
            <p:ph type="body" sz="quarter" idx="13" hasCustomPrompt="1"/>
          </p:nvPr>
        </p:nvSpPr>
        <p:spPr>
          <a:xfrm>
            <a:off x="469900" y="736689"/>
            <a:ext cx="11252200" cy="280900"/>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469900" y="402587"/>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spcAft>
                <a:spcPts val="1333"/>
              </a:spcAft>
            </a:pPr>
            <a:endParaRPr lang="en-US" sz="1467" noProof="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spcAft>
                <a:spcPts val="1333"/>
              </a:spcAft>
            </a:pPr>
            <a:endParaRPr lang="en-US" sz="1467" noProof="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Tree>
    <p:extLst>
      <p:ext uri="{BB962C8B-B14F-4D97-AF65-F5344CB8AC3E}">
        <p14:creationId xmlns:p14="http://schemas.microsoft.com/office/powerpoint/2010/main" val="296154032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eaLnBrk="1">
              <a:spcAft>
                <a:spcPts val="1333"/>
              </a:spcAft>
            </a:pPr>
            <a:endParaRPr lang="en-US" sz="1467" noProof="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eaLnBrk="1">
              <a:spcAft>
                <a:spcPts val="1333"/>
              </a:spcAft>
            </a:pPr>
            <a:endParaRPr lang="en-US" sz="1467" noProof="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eaLnBrk="1">
              <a:spcAft>
                <a:spcPts val="1333"/>
              </a:spcAft>
            </a:pPr>
            <a:endParaRPr lang="en-US" sz="1467" noProof="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eaLnBrk="1">
              <a:spcAft>
                <a:spcPts val="1333"/>
              </a:spcAft>
            </a:pPr>
            <a:endParaRPr lang="en-US" sz="1467" noProof="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469900" y="736688"/>
            <a:ext cx="11252200" cy="364399"/>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409271982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endParaRPr lang="en-US" sz="1467" noProof="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endParaRPr lang="en-US" sz="1467" noProof="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a:endParaRPr lang="en-US" sz="1467" noProof="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469900" y="736689"/>
            <a:ext cx="11252200" cy="280900"/>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07853624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469900" y="736689"/>
            <a:ext cx="11252200" cy="280900"/>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12504674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Box 12"/>
          <p:cNvSpPr txBox="1"/>
          <p:nvPr userDrawn="1"/>
        </p:nvSpPr>
        <p:spPr>
          <a:xfrm>
            <a:off x="6335184" y="6477001"/>
            <a:ext cx="4896560" cy="266868"/>
          </a:xfrm>
          <a:prstGeom prst="rect">
            <a:avLst/>
          </a:prstGeom>
          <a:noFill/>
        </p:spPr>
        <p:txBody>
          <a:bodyPr wrap="square" lIns="0" tIns="0" rIns="0" bIns="0" rtlCol="0">
            <a:spAutoFit/>
          </a:bodyPr>
          <a:lstStyle/>
          <a:p>
            <a:pPr marL="0" indent="0" algn="r">
              <a:spcBef>
                <a:spcPts val="0"/>
              </a:spcBef>
              <a:buSzPct val="100000"/>
              <a:buFont typeface="Arial"/>
              <a:buNone/>
            </a:pPr>
            <a:r>
              <a:rPr lang="en-US" sz="867" noProof="0">
                <a:solidFill>
                  <a:schemeClr val="bg1"/>
                </a:solidFill>
              </a:rPr>
              <a:t>Presentation title</a:t>
            </a:r>
            <a:br>
              <a:rPr lang="en-US" sz="867" noProof="0">
                <a:solidFill>
                  <a:schemeClr val="bg1"/>
                </a:solidFill>
              </a:rPr>
            </a:br>
            <a:r>
              <a:rPr lang="en-US" sz="867" noProof="0">
                <a:solidFill>
                  <a:schemeClr val="bg1"/>
                </a:solidFill>
              </a:rPr>
              <a:t>[To edit, click View &gt; Slide Master &gt; Slide Master]</a:t>
            </a:r>
          </a:p>
        </p:txBody>
      </p:sp>
      <p:sp>
        <p:nvSpPr>
          <p:cNvPr id="14" name="TextBox 13"/>
          <p:cNvSpPr txBox="1"/>
          <p:nvPr userDrawn="1"/>
        </p:nvSpPr>
        <p:spPr>
          <a:xfrm>
            <a:off x="501653" y="6477000"/>
            <a:ext cx="5355167" cy="123111"/>
          </a:xfrm>
          <a:prstGeom prst="rect">
            <a:avLst/>
          </a:prstGeom>
          <a:noFill/>
        </p:spPr>
        <p:txBody>
          <a:bodyPr wrap="square" lIns="0" tIns="0" rIns="0" bIns="0" rtlCol="0">
            <a:spAutoFit/>
          </a:bodyPr>
          <a:lstStyle/>
          <a:p>
            <a:pPr marL="0" indent="0">
              <a:spcBef>
                <a:spcPts val="800"/>
              </a:spcBef>
              <a:buSzPct val="100000"/>
              <a:buFont typeface="Arial"/>
              <a:buNone/>
            </a:pPr>
            <a:r>
              <a:rPr lang="en-US" sz="800" noProof="0">
                <a:solidFill>
                  <a:schemeClr val="bg1"/>
                </a:solidFill>
              </a:rPr>
              <a:t>© Deloitte </a:t>
            </a:r>
            <a:r>
              <a:rPr lang="en-US" sz="800" noProof="0" err="1">
                <a:solidFill>
                  <a:schemeClr val="bg1"/>
                </a:solidFill>
              </a:rPr>
              <a:t>Touche</a:t>
            </a:r>
            <a:r>
              <a:rPr lang="en-US" sz="800" noProof="0">
                <a:solidFill>
                  <a:schemeClr val="bg1"/>
                </a:solidFill>
              </a:rPr>
              <a:t> Tohmatsu</a:t>
            </a:r>
            <a:r>
              <a:rPr lang="en-US" sz="800" baseline="0" noProof="0">
                <a:solidFill>
                  <a:schemeClr val="bg1"/>
                </a:solidFill>
              </a:rPr>
              <a:t> Limited</a:t>
            </a:r>
            <a:endParaRPr lang="en-US" sz="800" noProof="0">
              <a:solidFill>
                <a:schemeClr val="bg1"/>
              </a:solidFill>
            </a:endParaRPr>
          </a:p>
        </p:txBody>
      </p:sp>
      <p:sp>
        <p:nvSpPr>
          <p:cNvPr id="15" name="TextBox 14"/>
          <p:cNvSpPr txBox="1"/>
          <p:nvPr userDrawn="1"/>
        </p:nvSpPr>
        <p:spPr>
          <a:xfrm>
            <a:off x="11382378" y="6477001"/>
            <a:ext cx="307975" cy="133434"/>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867" noProof="0" smtClean="0">
                <a:solidFill>
                  <a:schemeClr val="bg1"/>
                </a:solidFill>
              </a:rPr>
              <a:pPr marL="0" indent="0" algn="r">
                <a:spcBef>
                  <a:spcPts val="800"/>
                </a:spcBef>
                <a:buSzPct val="100000"/>
                <a:buFont typeface="Arial"/>
                <a:buNone/>
              </a:pPr>
              <a:t>‹#›</a:t>
            </a:fld>
            <a:endParaRPr lang="en-US" sz="867" noProof="0">
              <a:solidFill>
                <a:schemeClr val="bg1"/>
              </a:solidFill>
            </a:endParaRPr>
          </a:p>
        </p:txBody>
      </p:sp>
      <p:sp>
        <p:nvSpPr>
          <p:cNvPr id="16" name="Text Placeholder 8"/>
          <p:cNvSpPr>
            <a:spLocks noGrp="1"/>
          </p:cNvSpPr>
          <p:nvPr>
            <p:ph type="body" sz="quarter" idx="13" hasCustomPrompt="1"/>
          </p:nvPr>
        </p:nvSpPr>
        <p:spPr>
          <a:xfrm>
            <a:off x="469900" y="736689"/>
            <a:ext cx="11252200" cy="280900"/>
          </a:xfrm>
          <a:prstGeom prst="rect">
            <a:avLst/>
          </a:prstGeom>
        </p:spPr>
        <p:txBody>
          <a:bodyPr lIns="0" tIns="0" rIns="0" bIns="0">
            <a:noAutofit/>
          </a:bodyPr>
          <a:lstStyle>
            <a:lvl1pPr marL="0" indent="0">
              <a:buNone/>
              <a:defRPr sz="20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43677332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10" name="Text Placeholder 18"/>
          <p:cNvSpPr>
            <a:spLocks noGrp="1"/>
          </p:cNvSpPr>
          <p:nvPr>
            <p:ph idx="1"/>
          </p:nvPr>
        </p:nvSpPr>
        <p:spPr>
          <a:xfrm>
            <a:off x="467783" y="1665817"/>
            <a:ext cx="5537730" cy="4633383"/>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89"/>
            <a:ext cx="11252200" cy="280900"/>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4134321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3200" b="0" i="0" u="none" strike="noStrike" kern="1200" cap="none" spc="0" normalizeH="0" baseline="0" noProof="0">
              <a:ln>
                <a:noFill/>
              </a:ln>
              <a:solidFill>
                <a:schemeClr val="tx1"/>
              </a:solidFill>
              <a:effectLst/>
              <a:uLnTx/>
              <a:uFillTx/>
              <a:latin typeface="Verdana" panose="020B0604030504040204" pitchFamily="34" charset="0"/>
              <a:ea typeface="Open Sans" panose="020B0604020202020204" charset="0"/>
              <a:cs typeface="Open Sans" panose="020B0604020202020204" charset="0"/>
              <a:sym typeface="Verdana" panose="020B0604030504040204" pitchFamily="34" charset="0"/>
            </a:endParaRPr>
          </a:p>
        </p:txBody>
      </p:sp>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rm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1"/>
              <a:endParaRPr lang="en-US" sz="2600">
                <a:solidFill>
                  <a:schemeClr val="bg1"/>
                </a:solidFill>
              </a:endParaRPr>
            </a:p>
          </p:txBody>
        </p:sp>
      </p:grpSp>
      <p:sp>
        <p:nvSpPr>
          <p:cNvPr id="19" name="TextBox 18">
            <a:extLst>
              <a:ext uri="{FF2B5EF4-FFF2-40B4-BE49-F238E27FC236}">
                <a16:creationId xmlns:a16="http://schemas.microsoft.com/office/drawing/2014/main" id="{2623C39B-128F-4C3A-B157-8D51A4463E07}"/>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0636623"/>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2000" b="0" i="0" u="none" strike="noStrike" kern="1200" cap="none" spc="0" normalizeH="0" baseline="0" noProof="0">
              <a:ln>
                <a:noFill/>
              </a:ln>
              <a:solidFill>
                <a:schemeClr val="tx1"/>
              </a:solidFill>
              <a:effectLst/>
              <a:uLnTx/>
              <a:uFillTx/>
              <a:latin typeface="Verdana" panose="020B0604030504040204" pitchFamily="34" charset="0"/>
              <a:ea typeface="+mj-ea"/>
              <a:cs typeface="+mj-cs"/>
              <a:sym typeface="Verdana" panose="020B0604030504040204" pitchFamily="34" charset="0"/>
            </a:endParaRPr>
          </a:p>
        </p:txBody>
      </p:sp>
      <p:sp>
        <p:nvSpPr>
          <p:cNvPr id="4" name="Title Placeholder 1"/>
          <p:cNvSpPr>
            <a:spLocks noGrp="1"/>
          </p:cNvSpPr>
          <p:nvPr>
            <p:ph type="title"/>
          </p:nvPr>
        </p:nvSpPr>
        <p:spPr>
          <a:xfrm>
            <a:off x="469900" y="402587"/>
            <a:ext cx="11252200" cy="328934"/>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91504437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39486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3393716" y="727595"/>
            <a:ext cx="5400000" cy="5400000"/>
          </a:xfrm>
          <a:prstGeom prst="rect">
            <a:avLst/>
          </a:prstGeom>
        </p:spPr>
        <p:txBody>
          <a:bodyPr/>
          <a:lstStyle>
            <a:lvl1pPr>
              <a:defRPr>
                <a:solidFill>
                  <a:schemeClr val="bg1"/>
                </a:solidFill>
              </a:defRPr>
            </a:lvl1pPr>
          </a:lstStyle>
          <a:p>
            <a:r>
              <a:rPr lang="en-US" noProof="0"/>
              <a:t>Click icon to add picture</a:t>
            </a:r>
          </a:p>
        </p:txBody>
      </p:sp>
      <p:grpSp>
        <p:nvGrpSpPr>
          <p:cNvPr id="18" name="Group 17">
            <a:extLst>
              <a:ext uri="{FF2B5EF4-FFF2-40B4-BE49-F238E27FC236}">
                <a16:creationId xmlns:a16="http://schemas.microsoft.com/office/drawing/2014/main" id="{2A695DEC-E9CB-4EE6-B6A0-35EA322D267E}"/>
              </a:ext>
            </a:extLst>
          </p:cNvPr>
          <p:cNvGrpSpPr>
            <a:grpSpLocks noChangeAspect="1"/>
          </p:cNvGrpSpPr>
          <p:nvPr userDrawn="1"/>
        </p:nvGrpSpPr>
        <p:grpSpPr>
          <a:xfrm>
            <a:off x="469900" y="457761"/>
            <a:ext cx="1998000" cy="374400"/>
            <a:chOff x="398463" y="404813"/>
            <a:chExt cx="1627187" cy="307976"/>
          </a:xfrm>
          <a:solidFill>
            <a:schemeClr val="tx1"/>
          </a:solidFill>
        </p:grpSpPr>
        <p:sp>
          <p:nvSpPr>
            <p:cNvPr id="30" name="Oval 5">
              <a:extLst>
                <a:ext uri="{FF2B5EF4-FFF2-40B4-BE49-F238E27FC236}">
                  <a16:creationId xmlns:a16="http://schemas.microsoft.com/office/drawing/2014/main" id="{156892DF-711C-4336-AEBF-762E1CB7CCD8}"/>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6">
              <a:extLst>
                <a:ext uri="{FF2B5EF4-FFF2-40B4-BE49-F238E27FC236}">
                  <a16:creationId xmlns:a16="http://schemas.microsoft.com/office/drawing/2014/main" id="{654BE607-CC12-452A-95BB-8AEB794BBEF6}"/>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Rectangle 7">
              <a:extLst>
                <a:ext uri="{FF2B5EF4-FFF2-40B4-BE49-F238E27FC236}">
                  <a16:creationId xmlns:a16="http://schemas.microsoft.com/office/drawing/2014/main" id="{AE06DD36-C381-4B3C-86D3-4123CCCA48E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Freeform 8">
              <a:extLst>
                <a:ext uri="{FF2B5EF4-FFF2-40B4-BE49-F238E27FC236}">
                  <a16:creationId xmlns:a16="http://schemas.microsoft.com/office/drawing/2014/main" id="{20BC03DC-7852-47B1-9820-005DEBD76BF8}"/>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Rectangle 9">
              <a:extLst>
                <a:ext uri="{FF2B5EF4-FFF2-40B4-BE49-F238E27FC236}">
                  <a16:creationId xmlns:a16="http://schemas.microsoft.com/office/drawing/2014/main" id="{07652C2F-A141-4AB0-9E2F-202CA0F5FB93}"/>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10">
              <a:extLst>
                <a:ext uri="{FF2B5EF4-FFF2-40B4-BE49-F238E27FC236}">
                  <a16:creationId xmlns:a16="http://schemas.microsoft.com/office/drawing/2014/main" id="{5648F6A9-F4A7-4EA4-BEB8-6F1BB21E0FBB}"/>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1">
              <a:extLst>
                <a:ext uri="{FF2B5EF4-FFF2-40B4-BE49-F238E27FC236}">
                  <a16:creationId xmlns:a16="http://schemas.microsoft.com/office/drawing/2014/main" id="{1217BB3C-3B45-4FD5-A1F2-2A4B137E81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2">
              <a:extLst>
                <a:ext uri="{FF2B5EF4-FFF2-40B4-BE49-F238E27FC236}">
                  <a16:creationId xmlns:a16="http://schemas.microsoft.com/office/drawing/2014/main" id="{2285CDEF-D8F9-4088-8EFE-11B02C6E1F4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3">
              <a:extLst>
                <a:ext uri="{FF2B5EF4-FFF2-40B4-BE49-F238E27FC236}">
                  <a16:creationId xmlns:a16="http://schemas.microsoft.com/office/drawing/2014/main" id="{8B4FB454-2D1E-4839-87E0-3E961CBE461C}"/>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4">
              <a:extLst>
                <a:ext uri="{FF2B5EF4-FFF2-40B4-BE49-F238E27FC236}">
                  <a16:creationId xmlns:a16="http://schemas.microsoft.com/office/drawing/2014/main" id="{95322F62-2CA7-4C72-BE20-8B93945A3273}"/>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0" name="Title 1">
            <a:extLst>
              <a:ext uri="{FF2B5EF4-FFF2-40B4-BE49-F238E27FC236}">
                <a16:creationId xmlns:a16="http://schemas.microsoft.com/office/drawing/2014/main" id="{D9B25E43-ACA5-4BFC-98CD-B96634D5AD4A}"/>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a:t>Click to edit Master title style</a:t>
            </a:r>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435747770"/>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66556150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Divider - Deloitte green accent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13695777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15581220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16" name="TextBox 15">
            <a:extLst>
              <a:ext uri="{FF2B5EF4-FFF2-40B4-BE49-F238E27FC236}">
                <a16:creationId xmlns:a16="http://schemas.microsoft.com/office/drawing/2014/main" id="{AA1EB328-0DAD-45B5-A97B-5F86BDA32E19}"/>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6070483"/>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3393716" y="727595"/>
            <a:ext cx="5400000" cy="5400000"/>
          </a:xfrm>
          <a:prstGeom prst="rect">
            <a:avLst/>
          </a:prstGeom>
        </p:spPr>
        <p:txBody>
          <a:bodyPr/>
          <a:lstStyle>
            <a:lvl1pPr>
              <a:defRPr>
                <a:solidFill>
                  <a:schemeClr val="bg1"/>
                </a:solidFill>
              </a:defRPr>
            </a:lvl1pPr>
          </a:lstStyle>
          <a:p>
            <a:r>
              <a:rPr lang="en-US" noProof="0"/>
              <a:t>Click icon to add picture</a:t>
            </a:r>
          </a:p>
        </p:txBody>
      </p:sp>
      <p:grpSp>
        <p:nvGrpSpPr>
          <p:cNvPr id="18" name="Group 17">
            <a:extLst>
              <a:ext uri="{FF2B5EF4-FFF2-40B4-BE49-F238E27FC236}">
                <a16:creationId xmlns:a16="http://schemas.microsoft.com/office/drawing/2014/main" id="{2A695DEC-E9CB-4EE6-B6A0-35EA322D267E}"/>
              </a:ext>
            </a:extLst>
          </p:cNvPr>
          <p:cNvGrpSpPr>
            <a:grpSpLocks noChangeAspect="1"/>
          </p:cNvGrpSpPr>
          <p:nvPr userDrawn="1"/>
        </p:nvGrpSpPr>
        <p:grpSpPr>
          <a:xfrm>
            <a:off x="469900" y="457761"/>
            <a:ext cx="1998000" cy="374400"/>
            <a:chOff x="398463" y="404813"/>
            <a:chExt cx="1627187" cy="307976"/>
          </a:xfrm>
          <a:solidFill>
            <a:schemeClr val="tx1"/>
          </a:solidFill>
        </p:grpSpPr>
        <p:sp>
          <p:nvSpPr>
            <p:cNvPr id="30" name="Oval 5">
              <a:extLst>
                <a:ext uri="{FF2B5EF4-FFF2-40B4-BE49-F238E27FC236}">
                  <a16:creationId xmlns:a16="http://schemas.microsoft.com/office/drawing/2014/main" id="{156892DF-711C-4336-AEBF-762E1CB7CCD8}"/>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1" name="Freeform 6">
              <a:extLst>
                <a:ext uri="{FF2B5EF4-FFF2-40B4-BE49-F238E27FC236}">
                  <a16:creationId xmlns:a16="http://schemas.microsoft.com/office/drawing/2014/main" id="{654BE607-CC12-452A-95BB-8AEB794BBEF6}"/>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Rectangle 7">
              <a:extLst>
                <a:ext uri="{FF2B5EF4-FFF2-40B4-BE49-F238E27FC236}">
                  <a16:creationId xmlns:a16="http://schemas.microsoft.com/office/drawing/2014/main" id="{AE06DD36-C381-4B3C-86D3-4123CCCA48E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Freeform 8">
              <a:extLst>
                <a:ext uri="{FF2B5EF4-FFF2-40B4-BE49-F238E27FC236}">
                  <a16:creationId xmlns:a16="http://schemas.microsoft.com/office/drawing/2014/main" id="{20BC03DC-7852-47B1-9820-005DEBD76BF8}"/>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Rectangle 9">
              <a:extLst>
                <a:ext uri="{FF2B5EF4-FFF2-40B4-BE49-F238E27FC236}">
                  <a16:creationId xmlns:a16="http://schemas.microsoft.com/office/drawing/2014/main" id="{07652C2F-A141-4AB0-9E2F-202CA0F5FB93}"/>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10">
              <a:extLst>
                <a:ext uri="{FF2B5EF4-FFF2-40B4-BE49-F238E27FC236}">
                  <a16:creationId xmlns:a16="http://schemas.microsoft.com/office/drawing/2014/main" id="{5648F6A9-F4A7-4EA4-BEB8-6F1BB21E0FBB}"/>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Freeform 11">
              <a:extLst>
                <a:ext uri="{FF2B5EF4-FFF2-40B4-BE49-F238E27FC236}">
                  <a16:creationId xmlns:a16="http://schemas.microsoft.com/office/drawing/2014/main" id="{1217BB3C-3B45-4FD5-A1F2-2A4B137E81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2">
              <a:extLst>
                <a:ext uri="{FF2B5EF4-FFF2-40B4-BE49-F238E27FC236}">
                  <a16:creationId xmlns:a16="http://schemas.microsoft.com/office/drawing/2014/main" id="{2285CDEF-D8F9-4088-8EFE-11B02C6E1F4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3">
              <a:extLst>
                <a:ext uri="{FF2B5EF4-FFF2-40B4-BE49-F238E27FC236}">
                  <a16:creationId xmlns:a16="http://schemas.microsoft.com/office/drawing/2014/main" id="{8B4FB454-2D1E-4839-87E0-3E961CBE461C}"/>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4">
              <a:extLst>
                <a:ext uri="{FF2B5EF4-FFF2-40B4-BE49-F238E27FC236}">
                  <a16:creationId xmlns:a16="http://schemas.microsoft.com/office/drawing/2014/main" id="{95322F62-2CA7-4C72-BE20-8B93945A3273}"/>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0" name="Title 1">
            <a:extLst>
              <a:ext uri="{FF2B5EF4-FFF2-40B4-BE49-F238E27FC236}">
                <a16:creationId xmlns:a16="http://schemas.microsoft.com/office/drawing/2014/main" id="{D9B25E43-ACA5-4BFC-98CD-B96634D5AD4A}"/>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a:t>Click to edit Master title style</a:t>
            </a:r>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3039506268"/>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53561775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37801915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3850" b="1" i="0" u="none" strike="noStrike" kern="1200" cap="none" spc="0" normalizeH="0" baseline="0" noProof="0">
              <a:ln>
                <a:noFill/>
              </a:ln>
              <a:solidFill>
                <a:schemeClr val="tx1"/>
              </a:solidFill>
              <a:effectLst/>
              <a:uLnTx/>
              <a:uFillTx/>
              <a:latin typeface="Verdana" panose="020B0604030504040204" pitchFamily="34" charset="0"/>
              <a:ea typeface="Open Sans" panose="020B0604020202020204" charset="0"/>
              <a:cs typeface="Open Sans" panose="020B0604020202020204" charset="0"/>
              <a:sym typeface="Verdana" panose="020B0604030504040204" pitchFamily="34" charset="0"/>
            </a:endParaRPr>
          </a:p>
        </p:txBody>
      </p:sp>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148680425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Edit Master text styles</a:t>
            </a:r>
          </a:p>
        </p:txBody>
      </p:sp>
      <p:sp>
        <p:nvSpPr>
          <p:cNvPr id="7" name="Text Placeholder 6"/>
          <p:cNvSpPr>
            <a:spLocks noGrp="1"/>
          </p:cNvSpPr>
          <p:nvPr>
            <p:ph type="body" sz="quarter" idx="11"/>
          </p:nvPr>
        </p:nvSpPr>
        <p:spPr>
          <a:xfrm>
            <a:off x="525586" y="1700214"/>
            <a:ext cx="2766255" cy="4656835"/>
          </a:xfrm>
        </p:spPr>
        <p:txBody>
          <a:bodyPr>
            <a:normAutofit/>
          </a:bodyPr>
          <a:lstStyle>
            <a:lvl1pPr>
              <a:spcBef>
                <a:spcPts val="0"/>
              </a:spcBef>
              <a:spcAft>
                <a:spcPts val="554"/>
              </a:spcAft>
              <a:defRPr sz="1300"/>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Edit Master text styles</a:t>
            </a:r>
          </a:p>
        </p:txBody>
      </p:sp>
      <p:sp>
        <p:nvSpPr>
          <p:cNvPr id="9" name="Text Placeholder 8"/>
          <p:cNvSpPr>
            <a:spLocks noGrp="1"/>
          </p:cNvSpPr>
          <p:nvPr>
            <p:ph type="body" sz="quarter" idx="12"/>
          </p:nvPr>
        </p:nvSpPr>
        <p:spPr>
          <a:xfrm>
            <a:off x="3780369" y="1700212"/>
            <a:ext cx="7886049" cy="4657726"/>
          </a:xfrm>
        </p:spPr>
        <p:txBody>
          <a:bodyPr/>
          <a:lstStyle>
            <a:lvl1pPr>
              <a:spcBef>
                <a:spcPts val="1662"/>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EDDD11B8-E470-421D-96F4-B08B23251872}"/>
              </a:ext>
            </a:extLst>
          </p:cNvPr>
          <p:cNvSpPr txBox="1"/>
          <p:nvPr userDrawn="1"/>
        </p:nvSpPr>
        <p:spPr>
          <a:xfrm>
            <a:off x="11382377" y="6467376"/>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777511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atin typeface="+mn-lt"/>
              </a:defRPr>
            </a:lvl1pPr>
            <a:lvl2pPr>
              <a:tabLst>
                <a:tab pos="6729413" algn="r"/>
              </a:tabLst>
              <a:defRPr>
                <a:latin typeface="+mj-lt"/>
              </a:defRPr>
            </a:lvl2pPr>
            <a:lvl3pPr>
              <a:tabLst>
                <a:tab pos="6729413" algn="r"/>
              </a:tabLst>
              <a:defRPr>
                <a:latin typeface="+mn-lt"/>
              </a:defRPr>
            </a:lvl3pPr>
            <a:lvl4pPr>
              <a:tabLst>
                <a:tab pos="6729413" algn="r"/>
              </a:tabLst>
              <a:defRPr>
                <a:latin typeface="+mn-lt"/>
              </a:defRPr>
            </a:lvl4pPr>
            <a:lvl5pP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54040915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a:t>Click icon to add picture</a:t>
            </a:r>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atin typeface="+mn-lt"/>
              </a:defRPr>
            </a:lvl1pPr>
            <a:lvl2pPr>
              <a:tabLst>
                <a:tab pos="5029200" algn="r"/>
              </a:tabLst>
              <a:defRPr>
                <a:latin typeface="+mj-lt"/>
              </a:defRPr>
            </a:lvl2pPr>
            <a:lvl3pPr>
              <a:tabLst>
                <a:tab pos="5029200" algn="r"/>
              </a:tabLst>
              <a:defRPr>
                <a:latin typeface="+mn-lt"/>
              </a:defRPr>
            </a:lvl3pPr>
            <a:lvl4pPr>
              <a:tabLst>
                <a:tab pos="5029200" algn="r"/>
              </a:tabLst>
              <a:defRPr>
                <a:latin typeface="+mn-lt"/>
              </a:defRPr>
            </a:lvl4pPr>
            <a:lvl5pPr>
              <a:tabLst>
                <a:tab pos="5029200" algn="r"/>
              </a:tabLst>
              <a:defRPr baseline="0">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3133510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505136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223487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234120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a:t>Click icon to add chart</a:t>
            </a:r>
            <a:endParaRPr lang="en-GB"/>
          </a:p>
        </p:txBody>
      </p:sp>
      <p:sp>
        <p:nvSpPr>
          <p:cNvPr id="18" name="Text Placeholder 8"/>
          <p:cNvSpPr>
            <a:spLocks noGrp="1"/>
          </p:cNvSpPr>
          <p:nvPr>
            <p:ph type="body" sz="quarter" idx="18"/>
          </p:nvPr>
        </p:nvSpPr>
        <p:spPr>
          <a:xfrm>
            <a:off x="501652" y="1700214"/>
            <a:ext cx="11188699" cy="357187"/>
          </a:xfrm>
        </p:spPr>
        <p:txBody>
          <a:bodyPr/>
          <a:lstStyle/>
          <a:p>
            <a:pPr lvl="0"/>
            <a:r>
              <a:rPr lang="en-US" noProof="0"/>
              <a:t>Edit Master text styles</a:t>
            </a:r>
          </a:p>
        </p:txBody>
      </p:sp>
      <p:sp>
        <p:nvSpPr>
          <p:cNvPr id="19" name="Text Placeholder 7"/>
          <p:cNvSpPr>
            <a:spLocks noGrp="1"/>
          </p:cNvSpPr>
          <p:nvPr>
            <p:ph type="body" sz="quarter" idx="23"/>
          </p:nvPr>
        </p:nvSpPr>
        <p:spPr>
          <a:xfrm>
            <a:off x="501651" y="6121014"/>
            <a:ext cx="11188700" cy="260737"/>
          </a:xfrm>
        </p:spPr>
        <p:txBody>
          <a:bodyPr>
            <a:normAutofit/>
          </a:bodyPr>
          <a:lstStyle>
            <a:lvl1pPr>
              <a:spcAft>
                <a:spcPts val="0"/>
              </a:spcAft>
              <a:defRPr sz="900"/>
            </a:lvl1pPr>
          </a:lstStyle>
          <a:p>
            <a:pPr lvl="0"/>
            <a:r>
              <a:rPr lang="en-US"/>
              <a:t>Edit Master text styles</a:t>
            </a:r>
          </a:p>
        </p:txBody>
      </p:sp>
    </p:spTree>
    <p:extLst>
      <p:ext uri="{BB962C8B-B14F-4D97-AF65-F5344CB8AC3E}">
        <p14:creationId xmlns:p14="http://schemas.microsoft.com/office/powerpoint/2010/main" val="362105508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a:t>Edit Master text styles</a:t>
            </a:r>
          </a:p>
        </p:txBody>
      </p:sp>
      <p:sp>
        <p:nvSpPr>
          <p:cNvPr id="12"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a:t>Edit Master text styles</a:t>
            </a:r>
          </a:p>
        </p:txBody>
      </p:sp>
    </p:spTree>
    <p:extLst>
      <p:ext uri="{BB962C8B-B14F-4D97-AF65-F5344CB8AC3E}">
        <p14:creationId xmlns:p14="http://schemas.microsoft.com/office/powerpoint/2010/main" val="156835174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1218695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US"/>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2064959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3850" b="1" i="0" u="none" strike="noStrike" kern="1200" cap="none" spc="0" normalizeH="0" baseline="0" noProof="0">
              <a:ln>
                <a:noFill/>
              </a:ln>
              <a:solidFill>
                <a:schemeClr val="tx1"/>
              </a:solidFill>
              <a:effectLst/>
              <a:uLnTx/>
              <a:uFillTx/>
              <a:latin typeface="Verdana" panose="020B0604030504040204" pitchFamily="34" charset="0"/>
              <a:ea typeface="Open Sans" panose="020B0604020202020204" charset="0"/>
              <a:cs typeface="Open Sans" panose="020B0604020202020204" charset="0"/>
              <a:sym typeface="Verdana" panose="020B0604030504040204" pitchFamily="34" charset="0"/>
            </a:endParaRPr>
          </a:p>
        </p:txBody>
      </p:sp>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54799838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341223" y="2125013"/>
            <a:ext cx="5349128" cy="3996000"/>
          </a:xfrm>
        </p:spPr>
        <p:txBody>
          <a:bodyPr/>
          <a:lstStyle/>
          <a:p>
            <a:r>
              <a:rPr lang="en-US" noProof="0"/>
              <a:t>Click icon to add chart</a:t>
            </a:r>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1100"/>
            </a:lvl1pPr>
          </a:lstStyle>
          <a:p>
            <a:pPr lvl="0"/>
            <a:r>
              <a:rPr lang="en-US"/>
              <a:t>Edit Master text styles</a:t>
            </a:r>
          </a:p>
        </p:txBody>
      </p:sp>
    </p:spTree>
    <p:extLst>
      <p:ext uri="{BB962C8B-B14F-4D97-AF65-F5344CB8AC3E}">
        <p14:creationId xmlns:p14="http://schemas.microsoft.com/office/powerpoint/2010/main" val="325828852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a:t>Click icon to add chart</a:t>
            </a:r>
            <a:endParaRPr lang="en-GB"/>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a:t>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1100"/>
            </a:lvl1pPr>
          </a:lstStyle>
          <a:p>
            <a:pPr lvl="0"/>
            <a:r>
              <a:rPr lang="en-US"/>
              <a:t>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a:t>Click icon to add chart</a:t>
            </a:r>
            <a:endParaRPr lang="en-GB"/>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a:t>Edit Master text styles</a:t>
            </a:r>
          </a:p>
        </p:txBody>
      </p:sp>
    </p:spTree>
    <p:extLst>
      <p:ext uri="{BB962C8B-B14F-4D97-AF65-F5344CB8AC3E}">
        <p14:creationId xmlns:p14="http://schemas.microsoft.com/office/powerpoint/2010/main" val="76819663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Tree>
    <p:extLst>
      <p:ext uri="{BB962C8B-B14F-4D97-AF65-F5344CB8AC3E}">
        <p14:creationId xmlns:p14="http://schemas.microsoft.com/office/powerpoint/2010/main" val="360800746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US"/>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rm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Tree>
    <p:extLst>
      <p:ext uri="{BB962C8B-B14F-4D97-AF65-F5344CB8AC3E}">
        <p14:creationId xmlns:p14="http://schemas.microsoft.com/office/powerpoint/2010/main" val="344964188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a:t>Click to edit Master title style</a:t>
            </a:r>
            <a:endParaRPr lang="en-GB"/>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Tree>
    <p:extLst>
      <p:ext uri="{BB962C8B-B14F-4D97-AF65-F5344CB8AC3E}">
        <p14:creationId xmlns:p14="http://schemas.microsoft.com/office/powerpoint/2010/main" val="298042976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a:t>Click to edit Master title style</a:t>
            </a:r>
          </a:p>
        </p:txBody>
      </p:sp>
      <p:sp>
        <p:nvSpPr>
          <p:cNvPr id="4" name="Rectangle 3"/>
          <p:cNvSpPr/>
          <p:nvPr/>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5" name="Rectangle 4"/>
          <p:cNvSpPr/>
          <p:nvPr/>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a:t>Click icon to add picture</a:t>
            </a:r>
            <a:endParaRPr lang="en-GB"/>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a:t>Click icon to add picture</a:t>
            </a:r>
            <a:endParaRPr lang="en-GB"/>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atin typeface="+mj-lt"/>
              </a:defRPr>
            </a:lvl1pPr>
            <a:lvl2pPr>
              <a:spcAft>
                <a:spcPts val="0"/>
              </a:spcAft>
              <a:defRPr b="0"/>
            </a:lvl2pPr>
          </a:lstStyle>
          <a:p>
            <a:pPr lvl="0"/>
            <a:r>
              <a:rPr lang="en-US"/>
              <a:t>Edit Master text styles</a:t>
            </a:r>
          </a:p>
          <a:p>
            <a:pPr lvl="1"/>
            <a:r>
              <a:rPr lang="en-US"/>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atin typeface="+mj-lt"/>
              </a:defRPr>
            </a:lvl1pPr>
            <a:lvl2pPr>
              <a:spcAft>
                <a:spcPts val="0"/>
              </a:spcAft>
              <a:defRPr b="0"/>
            </a:lvl2pPr>
          </a:lstStyle>
          <a:p>
            <a:pPr lvl="0"/>
            <a:r>
              <a:rPr lang="en-US"/>
              <a:t>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atin typeface="+mj-lt"/>
              </a:defRPr>
            </a:lvl1pPr>
            <a:lvl2pPr>
              <a:spcAft>
                <a:spcPts val="0"/>
              </a:spcAft>
              <a:defRPr b="0"/>
            </a:lvl2pPr>
          </a:lstStyle>
          <a:p>
            <a:pPr lvl="0"/>
            <a:r>
              <a:rPr lang="en-US"/>
              <a:t>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atin typeface="+mj-lt"/>
              </a:defRPr>
            </a:lvl1pPr>
            <a:lvl2pPr>
              <a:spcAft>
                <a:spcPts val="0"/>
              </a:spcAft>
              <a:defRPr b="0"/>
            </a:lvl2pPr>
          </a:lstStyle>
          <a:p>
            <a:pPr lvl="0"/>
            <a:r>
              <a:rPr lang="en-US"/>
              <a:t>Edit Master text styles</a:t>
            </a:r>
          </a:p>
          <a:p>
            <a:pPr lvl="1"/>
            <a:r>
              <a:rPr lang="en-US"/>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8" name="Rectangle 17">
            <a:extLst>
              <a:ext uri="{FF2B5EF4-FFF2-40B4-BE49-F238E27FC236}">
                <a16:creationId xmlns:a16="http://schemas.microsoft.com/office/drawing/2014/main" id="{59D67354-589A-4134-9BF4-49073EF6916F}"/>
              </a:ext>
            </a:extLst>
          </p:cNvPr>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19" name="Rectangle 18">
            <a:extLst>
              <a:ext uri="{FF2B5EF4-FFF2-40B4-BE49-F238E27FC236}">
                <a16:creationId xmlns:a16="http://schemas.microsoft.com/office/drawing/2014/main" id="{8508A8FC-38F0-4C2F-8341-81E110B7DDFA}"/>
              </a:ext>
            </a:extLst>
          </p:cNvPr>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20" name="Rectangle 19">
            <a:extLst>
              <a:ext uri="{FF2B5EF4-FFF2-40B4-BE49-F238E27FC236}">
                <a16:creationId xmlns:a16="http://schemas.microsoft.com/office/drawing/2014/main" id="{D65299EA-E622-4E9E-AFE3-61DB41B094B4}"/>
              </a:ext>
            </a:extLst>
          </p:cNvPr>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21" name="Rectangle 20">
            <a:extLst>
              <a:ext uri="{FF2B5EF4-FFF2-40B4-BE49-F238E27FC236}">
                <a16:creationId xmlns:a16="http://schemas.microsoft.com/office/drawing/2014/main" id="{E897B3BB-FEAA-48F4-A091-7980D1AB72E6}"/>
              </a:ext>
            </a:extLst>
          </p:cNvPr>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Tree>
    <p:extLst>
      <p:ext uri="{BB962C8B-B14F-4D97-AF65-F5344CB8AC3E}">
        <p14:creationId xmlns:p14="http://schemas.microsoft.com/office/powerpoint/2010/main" val="280042766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698499"/>
          </a:xfrm>
        </p:spPr>
        <p:txBody>
          <a:bodyPr/>
          <a:lstStyle/>
          <a:p>
            <a:r>
              <a:rPr lang="en-US" noProof="0"/>
              <a:t>Click to edit Master title style</a:t>
            </a:r>
          </a:p>
        </p:txBody>
      </p:sp>
      <p:sp>
        <p:nvSpPr>
          <p:cNvPr id="4" name="Picture Placeholder 7"/>
          <p:cNvSpPr>
            <a:spLocks noGrp="1"/>
          </p:cNvSpPr>
          <p:nvPr>
            <p:ph type="pic" sz="quarter" idx="13"/>
          </p:nvPr>
        </p:nvSpPr>
        <p:spPr>
          <a:xfrm>
            <a:off x="501651" y="1700214"/>
            <a:ext cx="3695700" cy="1971675"/>
          </a:xfrm>
        </p:spPr>
        <p:txBody>
          <a:bodyPr/>
          <a:lstStyle/>
          <a:p>
            <a:r>
              <a:rPr lang="en-US" noProof="0"/>
              <a:t>Click icon to add picture</a:t>
            </a:r>
          </a:p>
        </p:txBody>
      </p:sp>
      <p:sp>
        <p:nvSpPr>
          <p:cNvPr id="5" name="Picture Placeholder 7"/>
          <p:cNvSpPr>
            <a:spLocks noGrp="1"/>
          </p:cNvSpPr>
          <p:nvPr>
            <p:ph type="pic" sz="quarter" idx="14"/>
          </p:nvPr>
        </p:nvSpPr>
        <p:spPr>
          <a:xfrm>
            <a:off x="8006398" y="1700214"/>
            <a:ext cx="3683953" cy="1971675"/>
          </a:xfrm>
        </p:spPr>
        <p:txBody>
          <a:bodyPr/>
          <a:lstStyle/>
          <a:p>
            <a:r>
              <a:rPr lang="en-US" noProof="0"/>
              <a:t>Click icon to add picture</a:t>
            </a:r>
          </a:p>
        </p:txBody>
      </p:sp>
      <p:sp>
        <p:nvSpPr>
          <p:cNvPr id="6" name="Picture Placeholder 7"/>
          <p:cNvSpPr>
            <a:spLocks noGrp="1"/>
          </p:cNvSpPr>
          <p:nvPr>
            <p:ph type="pic" sz="quarter" idx="15"/>
          </p:nvPr>
        </p:nvSpPr>
        <p:spPr>
          <a:xfrm>
            <a:off x="4273075" y="1700214"/>
            <a:ext cx="3657600" cy="1971675"/>
          </a:xfrm>
        </p:spPr>
        <p:txBody>
          <a:bodyPr/>
          <a:lstStyle/>
          <a:p>
            <a:r>
              <a:rPr lang="en-US" noProof="0"/>
              <a:t>Click icon to add picture</a:t>
            </a:r>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355851046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92467292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501651" y="317502"/>
            <a:ext cx="11188700" cy="698499"/>
          </a:xfrm>
        </p:spPr>
        <p:txBody>
          <a:bodyPr/>
          <a:lstStyle/>
          <a:p>
            <a:r>
              <a:rPr lang="en-US" noProof="0"/>
              <a:t>Click to edit Master title style</a:t>
            </a:r>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0" name="Rectangle 9">
            <a:extLst>
              <a:ext uri="{FF2B5EF4-FFF2-40B4-BE49-F238E27FC236}">
                <a16:creationId xmlns:a16="http://schemas.microsoft.com/office/drawing/2014/main" id="{FE6CB728-6065-4211-9B5B-36BB7061087A}"/>
              </a:ext>
            </a:extLst>
          </p:cNvPr>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1" name="Rectangle 10">
            <a:extLst>
              <a:ext uri="{FF2B5EF4-FFF2-40B4-BE49-F238E27FC236}">
                <a16:creationId xmlns:a16="http://schemas.microsoft.com/office/drawing/2014/main" id="{D5A45E81-7BCD-47BF-8332-21EC55FAE8C3}"/>
              </a:ext>
            </a:extLst>
          </p:cNvPr>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Tree>
    <p:extLst>
      <p:ext uri="{BB962C8B-B14F-4D97-AF65-F5344CB8AC3E}">
        <p14:creationId xmlns:p14="http://schemas.microsoft.com/office/powerpoint/2010/main" val="285077843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1651" y="317501"/>
            <a:ext cx="11188700" cy="697888"/>
          </a:xfrm>
        </p:spPr>
        <p:txBody>
          <a:bodyPr/>
          <a:lstStyle/>
          <a:p>
            <a:r>
              <a:rPr lang="en-US"/>
              <a:t>Click to edit Master title style</a:t>
            </a:r>
            <a:endParaRPr lang="en-GB"/>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8" name="Rectangle 17">
            <a:extLst>
              <a:ext uri="{FF2B5EF4-FFF2-40B4-BE49-F238E27FC236}">
                <a16:creationId xmlns:a16="http://schemas.microsoft.com/office/drawing/2014/main" id="{B458C70C-38AA-41B8-857D-2E80BDDEEE7B}"/>
              </a:ext>
            </a:extLst>
          </p:cNvPr>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9" name="Rectangle 18">
            <a:extLst>
              <a:ext uri="{FF2B5EF4-FFF2-40B4-BE49-F238E27FC236}">
                <a16:creationId xmlns:a16="http://schemas.microsoft.com/office/drawing/2014/main" id="{6F97A482-F480-4FC9-89FA-30A1D342305A}"/>
              </a:ext>
            </a:extLst>
          </p:cNvPr>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20" name="Rectangle 19">
            <a:extLst>
              <a:ext uri="{FF2B5EF4-FFF2-40B4-BE49-F238E27FC236}">
                <a16:creationId xmlns:a16="http://schemas.microsoft.com/office/drawing/2014/main" id="{43BBAB48-2058-4E95-A60B-2E1C9F63F370}"/>
              </a:ext>
            </a:extLst>
          </p:cNvPr>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21" name="Rectangle 20">
            <a:extLst>
              <a:ext uri="{FF2B5EF4-FFF2-40B4-BE49-F238E27FC236}">
                <a16:creationId xmlns:a16="http://schemas.microsoft.com/office/drawing/2014/main" id="{EC9CCB69-A035-447D-BC34-A5F5BC7D949A}"/>
              </a:ext>
            </a:extLst>
          </p:cNvPr>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Tree>
    <p:extLst>
      <p:ext uri="{BB962C8B-B14F-4D97-AF65-F5344CB8AC3E}">
        <p14:creationId xmlns:p14="http://schemas.microsoft.com/office/powerpoint/2010/main" val="8864677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3850" b="1" i="0" u="none" strike="noStrike" kern="1200" cap="none" spc="0" normalizeH="0" baseline="0" noProof="0">
              <a:ln>
                <a:noFill/>
              </a:ln>
              <a:solidFill>
                <a:schemeClr val="tx1"/>
              </a:solidFill>
              <a:effectLst/>
              <a:uLnTx/>
              <a:uFillTx/>
              <a:latin typeface="Verdana" panose="020B0604030504040204" pitchFamily="34" charset="0"/>
              <a:ea typeface="Open Sans" panose="020B0604020202020204" charset="0"/>
              <a:cs typeface="Open Sans" panose="020B0604020202020204" charset="0"/>
              <a:sym typeface="Verdana" panose="020B0604030504040204" pitchFamily="34" charset="0"/>
            </a:endParaRPr>
          </a:p>
        </p:txBody>
      </p:sp>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TextBox 6"/>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8" name="TextBox 7"/>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83569415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Rectangle 10">
            <a:extLst>
              <a:ext uri="{FF2B5EF4-FFF2-40B4-BE49-F238E27FC236}">
                <a16:creationId xmlns:a16="http://schemas.microsoft.com/office/drawing/2014/main" id="{9BDBA2A0-079F-412F-A73A-75B5BF79EE89}"/>
              </a:ext>
            </a:extLst>
          </p:cNvPr>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12" name="Rectangle 11">
            <a:extLst>
              <a:ext uri="{FF2B5EF4-FFF2-40B4-BE49-F238E27FC236}">
                <a16:creationId xmlns:a16="http://schemas.microsoft.com/office/drawing/2014/main" id="{859B26C1-E233-44AD-B9EC-FA94D6DBF298}"/>
              </a:ext>
            </a:extLst>
          </p:cNvPr>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13" name="Rectangle 12">
            <a:extLst>
              <a:ext uri="{FF2B5EF4-FFF2-40B4-BE49-F238E27FC236}">
                <a16:creationId xmlns:a16="http://schemas.microsoft.com/office/drawing/2014/main" id="{7F367FCF-B4F9-4FB7-A8BD-27363E526B49}"/>
              </a:ext>
            </a:extLst>
          </p:cNvPr>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Tree>
    <p:extLst>
      <p:ext uri="{BB962C8B-B14F-4D97-AF65-F5344CB8AC3E}">
        <p14:creationId xmlns:p14="http://schemas.microsoft.com/office/powerpoint/2010/main" val="320133488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US" noProof="0"/>
              <a:t>Click to edit Master title style</a:t>
            </a:r>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latin typeface="+mj-lt"/>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290376026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9"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573027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6951374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30192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TextBox 6">
            <a:extLst>
              <a:ext uri="{FF2B5EF4-FFF2-40B4-BE49-F238E27FC236}">
                <a16:creationId xmlns:a16="http://schemas.microsoft.com/office/drawing/2014/main" id="{452A60FA-C95E-401E-9AF3-D27C8C88BCCB}"/>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Presentation title</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TextBox 7">
            <a:extLst>
              <a:ext uri="{FF2B5EF4-FFF2-40B4-BE49-F238E27FC236}">
                <a16:creationId xmlns:a16="http://schemas.microsoft.com/office/drawing/2014/main" id="{CA24B28E-5B13-4779-8D72-C52A20B99FE7}"/>
              </a:ext>
            </a:extLst>
          </p:cNvPr>
          <p:cNvSpPr txBox="1"/>
          <p:nvPr userDrawn="1"/>
        </p:nvSpPr>
        <p:spPr>
          <a:xfrm>
            <a:off x="501649" y="6477001"/>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6C32543E-E807-47A4-A234-D5C7012187B4}"/>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869348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TextBox 6">
            <a:extLst>
              <a:ext uri="{FF2B5EF4-FFF2-40B4-BE49-F238E27FC236}">
                <a16:creationId xmlns:a16="http://schemas.microsoft.com/office/drawing/2014/main" id="{E8E60749-A3E0-4E09-BF50-6D6B361BEF91}"/>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Presentation title</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TextBox 7">
            <a:extLst>
              <a:ext uri="{FF2B5EF4-FFF2-40B4-BE49-F238E27FC236}">
                <a16:creationId xmlns:a16="http://schemas.microsoft.com/office/drawing/2014/main" id="{2AD12011-8F73-49BB-8C12-BDC820477529}"/>
              </a:ext>
            </a:extLst>
          </p:cNvPr>
          <p:cNvSpPr txBox="1"/>
          <p:nvPr userDrawn="1"/>
        </p:nvSpPr>
        <p:spPr>
          <a:xfrm>
            <a:off x="501649" y="6477001"/>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TextBox 8">
            <a:extLst>
              <a:ext uri="{FF2B5EF4-FFF2-40B4-BE49-F238E27FC236}">
                <a16:creationId xmlns:a16="http://schemas.microsoft.com/office/drawing/2014/main" id="{8194F347-CBED-4284-9EC5-49E7D0DE163A}"/>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441076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6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49103276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36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3539453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
        <p:nvSpPr>
          <p:cNvPr id="8" name="Text Placeholder 18"/>
          <p:cNvSpPr>
            <a:spLocks noGrp="1"/>
          </p:cNvSpPr>
          <p:nvPr>
            <p:ph idx="1"/>
          </p:nvPr>
        </p:nvSpPr>
        <p:spPr>
          <a:xfrm>
            <a:off x="502920" y="1665818"/>
            <a:ext cx="1125220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97393973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3850" b="1" i="0" u="none" strike="noStrike" kern="1200" cap="none" spc="0" normalizeH="0" baseline="0" noProof="0">
              <a:ln>
                <a:noFill/>
              </a:ln>
              <a:solidFill>
                <a:schemeClr val="tx1"/>
              </a:solidFill>
              <a:effectLst/>
              <a:uLnTx/>
              <a:uFillTx/>
              <a:latin typeface="Verdana" panose="020B0604030504040204" pitchFamily="34" charset="0"/>
              <a:ea typeface="Open Sans" panose="020B0604020202020204" charset="0"/>
              <a:cs typeface="Open Sans" panose="020B0604020202020204" charset="0"/>
              <a:sym typeface="Verdana" panose="020B0604030504040204" pitchFamily="34" charset="0"/>
            </a:endParaRPr>
          </a:p>
        </p:txBody>
      </p:sp>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20" name="TextBox 19"/>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21" name="TextBox 20"/>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26120252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50292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5195627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2920" y="2054581"/>
            <a:ext cx="11252200" cy="3928209"/>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2920" y="1659816"/>
            <a:ext cx="11252200" cy="357187"/>
          </a:xfrm>
        </p:spPr>
        <p:txBody>
          <a:bodyPr/>
          <a:lstStyle/>
          <a:p>
            <a:pPr lvl="0"/>
            <a:r>
              <a:rPr lang="en-US" noProof="0"/>
              <a:t>Edit Master text styles</a:t>
            </a:r>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7"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555487435"/>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2920" y="2051999"/>
            <a:ext cx="3600000" cy="3930791"/>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2920" y="1665289"/>
            <a:ext cx="3600000" cy="392112"/>
          </a:xfrm>
        </p:spPr>
        <p:txBody>
          <a:bodyPr/>
          <a:lstStyle/>
          <a:p>
            <a:pPr lvl="0"/>
            <a:r>
              <a:rPr lang="en-US" noProof="0"/>
              <a:t>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Edit Master text styles</a:t>
            </a:r>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13"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1"/>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685248708"/>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292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22439725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50292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34967115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292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Edit Master text styles</a:t>
            </a:r>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12"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10761549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Edit Master text styles</a:t>
            </a:r>
          </a:p>
        </p:txBody>
      </p:sp>
      <p:sp>
        <p:nvSpPr>
          <p:cNvPr id="9" name="Chart Placeholder 2"/>
          <p:cNvSpPr>
            <a:spLocks noGrp="1"/>
          </p:cNvSpPr>
          <p:nvPr>
            <p:ph type="chart" sz="quarter" idx="24"/>
          </p:nvPr>
        </p:nvSpPr>
        <p:spPr>
          <a:xfrm>
            <a:off x="502920" y="2125013"/>
            <a:ext cx="5482517" cy="3857777"/>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502920" y="1665288"/>
            <a:ext cx="5534662" cy="409427"/>
          </a:xfrm>
        </p:spPr>
        <p:txBody>
          <a:bodyPr>
            <a:noAutofit/>
          </a:bodyPr>
          <a:lstStyle/>
          <a:p>
            <a:pPr lvl="0"/>
            <a:r>
              <a:rPr lang="en-US" noProof="0"/>
              <a:t>Edit Master text styles</a:t>
            </a:r>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US" noProof="0"/>
              <a:t>Edit Master text styles</a:t>
            </a:r>
          </a:p>
        </p:txBody>
      </p:sp>
      <p:sp>
        <p:nvSpPr>
          <p:cNvPr id="16"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81583257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0292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886456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p:txBody>
      </p:sp>
      <p:sp>
        <p:nvSpPr>
          <p:cNvPr id="8" name="Content Placeholder 3"/>
          <p:cNvSpPr>
            <a:spLocks noGrp="1"/>
          </p:cNvSpPr>
          <p:nvPr>
            <p:ph sz="quarter" idx="16"/>
          </p:nvPr>
        </p:nvSpPr>
        <p:spPr>
          <a:xfrm>
            <a:off x="50292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25312859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2920" y="1700213"/>
            <a:ext cx="26640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502920" y="3076573"/>
            <a:ext cx="2640000" cy="3222628"/>
          </a:xfrm>
        </p:spPr>
        <p:txBody>
          <a:bodyPr/>
          <a:lstStyle>
            <a:lvl1pPr>
              <a:defRPr b="1">
                <a:solidFill>
                  <a:schemeClr val="accent1"/>
                </a:solidFill>
                <a:latin typeface="+mj-lt"/>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7408013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37" imgH="437" progId="TCLayout.ActiveDocument.1">
                  <p:embed/>
                </p:oleObj>
              </mc:Choice>
              <mc:Fallback>
                <p:oleObj name="think-cell Slide" r:id="rId4" imgW="437" imgH="437"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gray">
          <a:xfrm>
            <a:off x="0" y="0"/>
            <a:ext cx="158750" cy="158750"/>
          </a:xfrm>
          <a:prstGeom prst="rect">
            <a:avLst/>
          </a:prstGeom>
          <a:solidFill>
            <a:schemeClr val="accent3">
              <a:lumMod val="40000"/>
              <a:lumOff val="60000"/>
            </a:schemeClr>
          </a:solidFill>
          <a:ln w="19050">
            <a:noFill/>
            <a:headEnd/>
            <a:tailEnd/>
          </a:ln>
        </p:spPr>
        <p:style>
          <a:lnRef idx="2">
            <a:schemeClr val="dk1"/>
          </a:lnRef>
          <a:fillRef idx="1">
            <a:schemeClr val="lt1"/>
          </a:fillRef>
          <a:effectRef idx="0">
            <a:schemeClr val="dk1"/>
          </a:effectRef>
          <a:fontRef idx="minor">
            <a:schemeClr val="dk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3850" b="1" i="0" u="none" strike="noStrike" kern="1200" cap="none" spc="0" normalizeH="0" baseline="0" noProof="0">
              <a:ln>
                <a:noFill/>
              </a:ln>
              <a:solidFill>
                <a:schemeClr val="tx1"/>
              </a:solidFill>
              <a:effectLst/>
              <a:uLnTx/>
              <a:uFillTx/>
              <a:latin typeface="Verdana" panose="020B0604030504040204" pitchFamily="34" charset="0"/>
              <a:ea typeface="Open Sans" panose="020B0604020202020204" charset="0"/>
              <a:cs typeface="Open Sans" panose="020B0604020202020204" charset="0"/>
              <a:sym typeface="Verdana" panose="020B0604030504040204" pitchFamily="34" charset="0"/>
            </a:endParaRPr>
          </a:p>
        </p:txBody>
      </p:sp>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20" name="TextBox 19"/>
          <p:cNvSpPr txBox="1"/>
          <p:nvPr userDrawn="1"/>
        </p:nvSpPr>
        <p:spPr>
          <a:xfrm>
            <a:off x="5825067"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bg1"/>
                </a:solidFill>
              </a:rPr>
              <a:t>Presentation title</a:t>
            </a:r>
            <a:br>
              <a:rPr lang="en-US" sz="650" noProof="0">
                <a:solidFill>
                  <a:schemeClr val="bg1"/>
                </a:solidFill>
              </a:rPr>
            </a:br>
            <a:r>
              <a:rPr lang="en-US" sz="650" noProof="0">
                <a:solidFill>
                  <a:schemeClr val="bg1"/>
                </a:solidFill>
              </a:rPr>
              <a:t>[To edit, click View &gt; Slide Master &gt; Slide Master]</a:t>
            </a:r>
          </a:p>
        </p:txBody>
      </p:sp>
      <p:sp>
        <p:nvSpPr>
          <p:cNvPr id="21" name="TextBox 20"/>
          <p:cNvSpPr txBox="1"/>
          <p:nvPr userDrawn="1"/>
        </p:nvSpPr>
        <p:spPr>
          <a:xfrm>
            <a:off x="469900" y="6477000"/>
            <a:ext cx="5355167" cy="200055"/>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rPr>
              <a:t>Member firms and DTTL: Insert appropriate copyright</a:t>
            </a:r>
            <a:br>
              <a:rPr lang="en-US" sz="650" noProof="0">
                <a:solidFill>
                  <a:schemeClr val="bg1"/>
                </a:solidFill>
              </a:rPr>
            </a:br>
            <a:r>
              <a:rPr lang="en-US" sz="650" noProof="0">
                <a:solidFill>
                  <a:schemeClr val="bg1"/>
                </a:solidFill>
              </a:rPr>
              <a:t>[To edit, click View &gt; Slide Master &gt; Slide Master]</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52019670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atin typeface="+mj-lt"/>
              </a:defRPr>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atin typeface="+mj-lt"/>
              </a:defRPr>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8"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261577287"/>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2920" y="1700213"/>
            <a:ext cx="3627438" cy="2052830"/>
          </a:xfrm>
        </p:spPr>
        <p:txBody>
          <a:bodyPr/>
          <a:lstStyle/>
          <a:p>
            <a:r>
              <a:rPr lang="en-US" noProof="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US" noProof="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US" noProof="0"/>
              <a:t>Click icon to add picture</a:t>
            </a:r>
          </a:p>
        </p:txBody>
      </p:sp>
      <p:sp>
        <p:nvSpPr>
          <p:cNvPr id="9" name="Text Placeholder 18"/>
          <p:cNvSpPr>
            <a:spLocks noGrp="1"/>
          </p:cNvSpPr>
          <p:nvPr>
            <p:ph idx="1" hasCustomPrompt="1"/>
          </p:nvPr>
        </p:nvSpPr>
        <p:spPr>
          <a:xfrm>
            <a:off x="502920" y="3832225"/>
            <a:ext cx="3627438" cy="218144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418885067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87150908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502920" y="320040"/>
            <a:ext cx="11252200" cy="334101"/>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
        <p:nvSpPr>
          <p:cNvPr id="14" name="Text Placeholder 8"/>
          <p:cNvSpPr>
            <a:spLocks noGrp="1"/>
          </p:cNvSpPr>
          <p:nvPr>
            <p:ph type="body" sz="quarter" idx="17"/>
          </p:nvPr>
        </p:nvSpPr>
        <p:spPr>
          <a:xfrm>
            <a:off x="502920" y="1857892"/>
            <a:ext cx="5544000" cy="1695451"/>
          </a:xfrm>
        </p:spPr>
        <p:txBody>
          <a:bodyPr/>
          <a:lstStyle>
            <a:lvl1pPr>
              <a:spcAft>
                <a:spcPts val="1333"/>
              </a:spcAft>
              <a:defRPr b="1">
                <a:solidFill>
                  <a:schemeClr val="accent1"/>
                </a:solidFill>
                <a:latin typeface="+mj-lt"/>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502920"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Tree>
    <p:extLst>
      <p:ext uri="{BB962C8B-B14F-4D97-AF65-F5344CB8AC3E}">
        <p14:creationId xmlns:p14="http://schemas.microsoft.com/office/powerpoint/2010/main" val="156518948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2920"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502920"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0" name="Text Placeholder 8"/>
          <p:cNvSpPr>
            <a:spLocks noGrp="1"/>
          </p:cNvSpPr>
          <p:nvPr>
            <p:ph type="body" sz="quarter" idx="22"/>
          </p:nvPr>
        </p:nvSpPr>
        <p:spPr>
          <a:xfrm>
            <a:off x="50292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502920"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91275119"/>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5" name="Rectangle 4"/>
          <p:cNvSpPr/>
          <p:nvPr userDrawn="1"/>
        </p:nvSpPr>
        <p:spPr>
          <a:xfrm>
            <a:off x="50292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50292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4189701815"/>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292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444526526"/>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2920" y="1665817"/>
            <a:ext cx="553773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012575901"/>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320040"/>
            <a:ext cx="11252200" cy="698501"/>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119343501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1_End slide">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solidFill>
                  <a:schemeClr val="bg1"/>
                </a:solidFill>
              </a:defRPr>
            </a:lvl1pPr>
          </a:lstStyle>
          <a:p>
            <a:pPr lvl="0"/>
            <a:r>
              <a:rPr lang="en-US"/>
              <a:t>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solidFill>
                  <a:schemeClr val="bg1"/>
                </a:solidFill>
              </a:defRPr>
            </a:lvl1pPr>
          </a:lstStyle>
          <a:p>
            <a:r>
              <a:rPr lang="en-GB" sz="900"/>
              <a:t>Insert sponsorship mark here</a:t>
            </a:r>
            <a:endParaRPr lang="en-GB"/>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solidFill>
                  <a:schemeClr val="bg1"/>
                </a:solidFill>
              </a:defRPr>
            </a:lvl1pPr>
          </a:lstStyle>
          <a:p>
            <a:pPr lvl="0"/>
            <a:r>
              <a:rPr lang="en-US"/>
              <a:t>Edit Master text styles</a:t>
            </a:r>
          </a:p>
        </p:txBody>
      </p:sp>
      <p:grpSp>
        <p:nvGrpSpPr>
          <p:cNvPr id="20" name="Group 19">
            <a:extLst>
              <a:ext uri="{FF2B5EF4-FFF2-40B4-BE49-F238E27FC236}">
                <a16:creationId xmlns:a16="http://schemas.microsoft.com/office/drawing/2014/main" id="{42709ED3-84FD-4AF8-92AD-CD005917B5F3}"/>
              </a:ext>
            </a:extLst>
          </p:cNvPr>
          <p:cNvGrpSpPr>
            <a:grpSpLocks noChangeAspect="1"/>
          </p:cNvGrpSpPr>
          <p:nvPr userDrawn="1"/>
        </p:nvGrpSpPr>
        <p:grpSpPr>
          <a:xfrm>
            <a:off x="469900" y="457761"/>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1F1E0114-F0A7-467B-8A1A-C9A59C2AA2E0}"/>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Freeform 6">
              <a:extLst>
                <a:ext uri="{FF2B5EF4-FFF2-40B4-BE49-F238E27FC236}">
                  <a16:creationId xmlns:a16="http://schemas.microsoft.com/office/drawing/2014/main" id="{A8FCE242-F1D4-4297-8428-C83E0124989A}"/>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Rectangle 7">
              <a:extLst>
                <a:ext uri="{FF2B5EF4-FFF2-40B4-BE49-F238E27FC236}">
                  <a16:creationId xmlns:a16="http://schemas.microsoft.com/office/drawing/2014/main" id="{597DD4B4-42AB-452A-A6D6-A8FD20B67557}"/>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8">
              <a:extLst>
                <a:ext uri="{FF2B5EF4-FFF2-40B4-BE49-F238E27FC236}">
                  <a16:creationId xmlns:a16="http://schemas.microsoft.com/office/drawing/2014/main" id="{CAD1AAB6-7E99-4C8E-B4C5-BDE096522D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9">
              <a:extLst>
                <a:ext uri="{FF2B5EF4-FFF2-40B4-BE49-F238E27FC236}">
                  <a16:creationId xmlns:a16="http://schemas.microsoft.com/office/drawing/2014/main" id="{7910799C-DC81-4B0E-ADDD-5E686F39AF7D}"/>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Rectangle 10">
              <a:extLst>
                <a:ext uri="{FF2B5EF4-FFF2-40B4-BE49-F238E27FC236}">
                  <a16:creationId xmlns:a16="http://schemas.microsoft.com/office/drawing/2014/main" id="{199BCC0F-2DCD-4F3F-8BE6-577A494B1596}"/>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1">
              <a:extLst>
                <a:ext uri="{FF2B5EF4-FFF2-40B4-BE49-F238E27FC236}">
                  <a16:creationId xmlns:a16="http://schemas.microsoft.com/office/drawing/2014/main" id="{5D7D2CB3-5327-4C8E-B736-C34180802BA5}"/>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2">
              <a:extLst>
                <a:ext uri="{FF2B5EF4-FFF2-40B4-BE49-F238E27FC236}">
                  <a16:creationId xmlns:a16="http://schemas.microsoft.com/office/drawing/2014/main" id="{9A1B8BFD-4FD1-4E20-90DA-ED1431F44A4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3">
              <a:extLst>
                <a:ext uri="{FF2B5EF4-FFF2-40B4-BE49-F238E27FC236}">
                  <a16:creationId xmlns:a16="http://schemas.microsoft.com/office/drawing/2014/main" id="{287FC850-A3B0-49E6-B45F-D82F1736743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4">
              <a:extLst>
                <a:ext uri="{FF2B5EF4-FFF2-40B4-BE49-F238E27FC236}">
                  <a16:creationId xmlns:a16="http://schemas.microsoft.com/office/drawing/2014/main" id="{03A54152-E7D9-47BA-81F0-736C9BC5E98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6460223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2.xml"/><Relationship Id="rId50"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47" Type="http://schemas.openxmlformats.org/officeDocument/2006/relationships/slideLayout" Target="../slideLayouts/slideLayout92.xml"/><Relationship Id="rId50" Type="http://schemas.openxmlformats.org/officeDocument/2006/relationships/slideLayout" Target="../slideLayouts/slideLayout95.xml"/><Relationship Id="rId55" Type="http://schemas.openxmlformats.org/officeDocument/2006/relationships/slideLayout" Target="../slideLayouts/slideLayout100.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3" Type="http://schemas.openxmlformats.org/officeDocument/2006/relationships/slideLayout" Target="../slideLayouts/slideLayout98.xml"/><Relationship Id="rId58" Type="http://schemas.openxmlformats.org/officeDocument/2006/relationships/tags" Target="../tags/tag78.xml"/><Relationship Id="rId5" Type="http://schemas.openxmlformats.org/officeDocument/2006/relationships/slideLayout" Target="../slideLayouts/slideLayout50.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48" Type="http://schemas.openxmlformats.org/officeDocument/2006/relationships/slideLayout" Target="../slideLayouts/slideLayout93.xml"/><Relationship Id="rId56" Type="http://schemas.openxmlformats.org/officeDocument/2006/relationships/slideLayout" Target="../slideLayouts/slideLayout101.xml"/><Relationship Id="rId8" Type="http://schemas.openxmlformats.org/officeDocument/2006/relationships/slideLayout" Target="../slideLayouts/slideLayout53.xml"/><Relationship Id="rId51" Type="http://schemas.openxmlformats.org/officeDocument/2006/relationships/slideLayout" Target="../slideLayouts/slideLayout96.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slideLayout" Target="../slideLayouts/slideLayout91.xml"/><Relationship Id="rId59" Type="http://schemas.openxmlformats.org/officeDocument/2006/relationships/oleObject" Target="../embeddings/oleObject41.bin"/><Relationship Id="rId20" Type="http://schemas.openxmlformats.org/officeDocument/2006/relationships/slideLayout" Target="../slideLayouts/slideLayout65.xml"/><Relationship Id="rId41" Type="http://schemas.openxmlformats.org/officeDocument/2006/relationships/slideLayout" Target="../slideLayouts/slideLayout86.xml"/><Relationship Id="rId54" Type="http://schemas.openxmlformats.org/officeDocument/2006/relationships/slideLayout" Target="../slideLayouts/slideLayout99.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49" Type="http://schemas.openxmlformats.org/officeDocument/2006/relationships/slideLayout" Target="../slideLayouts/slideLayout94.xml"/><Relationship Id="rId57" Type="http://schemas.openxmlformats.org/officeDocument/2006/relationships/theme" Target="../theme/theme2.xml"/><Relationship Id="rId10" Type="http://schemas.openxmlformats.org/officeDocument/2006/relationships/slideLayout" Target="../slideLayouts/slideLayout55.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52" Type="http://schemas.openxmlformats.org/officeDocument/2006/relationships/slideLayout" Target="../slideLayouts/slideLayout97.xml"/><Relationship Id="rId60"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27.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47" Type="http://schemas.openxmlformats.org/officeDocument/2006/relationships/slideLayout" Target="../slideLayouts/slideLayout148.xml"/><Relationship Id="rId50" Type="http://schemas.openxmlformats.org/officeDocument/2006/relationships/slideLayout" Target="../slideLayouts/slideLayout151.xml"/><Relationship Id="rId55" Type="http://schemas.openxmlformats.org/officeDocument/2006/relationships/slideLayout" Target="../slideLayouts/slideLayout156.xml"/><Relationship Id="rId63" Type="http://schemas.openxmlformats.org/officeDocument/2006/relationships/slideLayout" Target="../slideLayouts/slideLayout16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9" Type="http://schemas.openxmlformats.org/officeDocument/2006/relationships/slideLayout" Target="../slideLayouts/slideLayout130.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45" Type="http://schemas.openxmlformats.org/officeDocument/2006/relationships/slideLayout" Target="../slideLayouts/slideLayout146.xml"/><Relationship Id="rId53" Type="http://schemas.openxmlformats.org/officeDocument/2006/relationships/slideLayout" Target="../slideLayouts/slideLayout154.xml"/><Relationship Id="rId58" Type="http://schemas.openxmlformats.org/officeDocument/2006/relationships/slideLayout" Target="../slideLayouts/slideLayout159.xml"/><Relationship Id="rId66" Type="http://schemas.openxmlformats.org/officeDocument/2006/relationships/oleObject" Target="../embeddings/oleObject42.bin"/><Relationship Id="rId5" Type="http://schemas.openxmlformats.org/officeDocument/2006/relationships/slideLayout" Target="../slideLayouts/slideLayout106.xml"/><Relationship Id="rId61" Type="http://schemas.openxmlformats.org/officeDocument/2006/relationships/slideLayout" Target="../slideLayouts/slideLayout162.xml"/><Relationship Id="rId19" Type="http://schemas.openxmlformats.org/officeDocument/2006/relationships/slideLayout" Target="../slideLayouts/slideLayout12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slideLayout" Target="../slideLayouts/slideLayout144.xml"/><Relationship Id="rId48" Type="http://schemas.openxmlformats.org/officeDocument/2006/relationships/slideLayout" Target="../slideLayouts/slideLayout149.xml"/><Relationship Id="rId56" Type="http://schemas.openxmlformats.org/officeDocument/2006/relationships/slideLayout" Target="../slideLayouts/slideLayout157.xml"/><Relationship Id="rId64" Type="http://schemas.openxmlformats.org/officeDocument/2006/relationships/theme" Target="../theme/theme3.xml"/><Relationship Id="rId8" Type="http://schemas.openxmlformats.org/officeDocument/2006/relationships/slideLayout" Target="../slideLayouts/slideLayout109.xml"/><Relationship Id="rId51" Type="http://schemas.openxmlformats.org/officeDocument/2006/relationships/slideLayout" Target="../slideLayouts/slideLayout152.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 Id="rId46" Type="http://schemas.openxmlformats.org/officeDocument/2006/relationships/slideLayout" Target="../slideLayouts/slideLayout147.xml"/><Relationship Id="rId59" Type="http://schemas.openxmlformats.org/officeDocument/2006/relationships/slideLayout" Target="../slideLayouts/slideLayout160.xml"/><Relationship Id="rId67" Type="http://schemas.openxmlformats.org/officeDocument/2006/relationships/image" Target="../media/image1.emf"/><Relationship Id="rId20" Type="http://schemas.openxmlformats.org/officeDocument/2006/relationships/slideLayout" Target="../slideLayouts/slideLayout121.xml"/><Relationship Id="rId41" Type="http://schemas.openxmlformats.org/officeDocument/2006/relationships/slideLayout" Target="../slideLayouts/slideLayout142.xml"/><Relationship Id="rId54" Type="http://schemas.openxmlformats.org/officeDocument/2006/relationships/slideLayout" Target="../slideLayouts/slideLayout155.xml"/><Relationship Id="rId62" Type="http://schemas.openxmlformats.org/officeDocument/2006/relationships/slideLayout" Target="../slideLayouts/slideLayout16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49" Type="http://schemas.openxmlformats.org/officeDocument/2006/relationships/slideLayout" Target="../slideLayouts/slideLayout150.xml"/><Relationship Id="rId57" Type="http://schemas.openxmlformats.org/officeDocument/2006/relationships/slideLayout" Target="../slideLayouts/slideLayout158.xml"/><Relationship Id="rId10" Type="http://schemas.openxmlformats.org/officeDocument/2006/relationships/slideLayout" Target="../slideLayouts/slideLayout111.xml"/><Relationship Id="rId31" Type="http://schemas.openxmlformats.org/officeDocument/2006/relationships/slideLayout" Target="../slideLayouts/slideLayout132.xml"/><Relationship Id="rId44" Type="http://schemas.openxmlformats.org/officeDocument/2006/relationships/slideLayout" Target="../slideLayouts/slideLayout145.xml"/><Relationship Id="rId52" Type="http://schemas.openxmlformats.org/officeDocument/2006/relationships/slideLayout" Target="../slideLayouts/slideLayout153.xml"/><Relationship Id="rId60" Type="http://schemas.openxmlformats.org/officeDocument/2006/relationships/slideLayout" Target="../slideLayouts/slideLayout161.xml"/><Relationship Id="rId65" Type="http://schemas.openxmlformats.org/officeDocument/2006/relationships/tags" Target="../tags/tag79.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39" Type="http://schemas.openxmlformats.org/officeDocument/2006/relationships/slideLayout" Target="../slideLayouts/slideLayout14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77.xml"/><Relationship Id="rId18" Type="http://schemas.openxmlformats.org/officeDocument/2006/relationships/slideLayout" Target="../slideLayouts/slideLayout182.xml"/><Relationship Id="rId26" Type="http://schemas.openxmlformats.org/officeDocument/2006/relationships/slideLayout" Target="../slideLayouts/slideLayout190.xml"/><Relationship Id="rId39" Type="http://schemas.openxmlformats.org/officeDocument/2006/relationships/slideLayout" Target="../slideLayouts/slideLayout203.xml"/><Relationship Id="rId21" Type="http://schemas.openxmlformats.org/officeDocument/2006/relationships/slideLayout" Target="../slideLayouts/slideLayout185.xml"/><Relationship Id="rId34" Type="http://schemas.openxmlformats.org/officeDocument/2006/relationships/slideLayout" Target="../slideLayouts/slideLayout198.xml"/><Relationship Id="rId42" Type="http://schemas.openxmlformats.org/officeDocument/2006/relationships/slideLayout" Target="../slideLayouts/slideLayout206.xml"/><Relationship Id="rId47" Type="http://schemas.openxmlformats.org/officeDocument/2006/relationships/slideLayout" Target="../slideLayouts/slideLayout211.xml"/><Relationship Id="rId50" Type="http://schemas.openxmlformats.org/officeDocument/2006/relationships/slideLayout" Target="../slideLayouts/slideLayout214.xml"/><Relationship Id="rId55" Type="http://schemas.openxmlformats.org/officeDocument/2006/relationships/slideLayout" Target="../slideLayouts/slideLayout219.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6" Type="http://schemas.openxmlformats.org/officeDocument/2006/relationships/slideLayout" Target="../slideLayouts/slideLayout180.xml"/><Relationship Id="rId29" Type="http://schemas.openxmlformats.org/officeDocument/2006/relationships/slideLayout" Target="../slideLayouts/slideLayout193.xml"/><Relationship Id="rId11" Type="http://schemas.openxmlformats.org/officeDocument/2006/relationships/slideLayout" Target="../slideLayouts/slideLayout175.xml"/><Relationship Id="rId24" Type="http://schemas.openxmlformats.org/officeDocument/2006/relationships/slideLayout" Target="../slideLayouts/slideLayout188.xml"/><Relationship Id="rId32" Type="http://schemas.openxmlformats.org/officeDocument/2006/relationships/slideLayout" Target="../slideLayouts/slideLayout196.xml"/><Relationship Id="rId37" Type="http://schemas.openxmlformats.org/officeDocument/2006/relationships/slideLayout" Target="../slideLayouts/slideLayout201.xml"/><Relationship Id="rId40" Type="http://schemas.openxmlformats.org/officeDocument/2006/relationships/slideLayout" Target="../slideLayouts/slideLayout204.xml"/><Relationship Id="rId45" Type="http://schemas.openxmlformats.org/officeDocument/2006/relationships/slideLayout" Target="../slideLayouts/slideLayout209.xml"/><Relationship Id="rId53" Type="http://schemas.openxmlformats.org/officeDocument/2006/relationships/slideLayout" Target="../slideLayouts/slideLayout217.xml"/><Relationship Id="rId58" Type="http://schemas.openxmlformats.org/officeDocument/2006/relationships/theme" Target="../theme/theme4.xml"/><Relationship Id="rId5" Type="http://schemas.openxmlformats.org/officeDocument/2006/relationships/slideLayout" Target="../slideLayouts/slideLayout169.xml"/><Relationship Id="rId61" Type="http://schemas.openxmlformats.org/officeDocument/2006/relationships/image" Target="../media/image1.emf"/><Relationship Id="rId19" Type="http://schemas.openxmlformats.org/officeDocument/2006/relationships/slideLayout" Target="../slideLayouts/slideLayout183.xml"/><Relationship Id="rId14" Type="http://schemas.openxmlformats.org/officeDocument/2006/relationships/slideLayout" Target="../slideLayouts/slideLayout178.xml"/><Relationship Id="rId22" Type="http://schemas.openxmlformats.org/officeDocument/2006/relationships/slideLayout" Target="../slideLayouts/slideLayout186.xml"/><Relationship Id="rId27" Type="http://schemas.openxmlformats.org/officeDocument/2006/relationships/slideLayout" Target="../slideLayouts/slideLayout191.xml"/><Relationship Id="rId30" Type="http://schemas.openxmlformats.org/officeDocument/2006/relationships/slideLayout" Target="../slideLayouts/slideLayout194.xml"/><Relationship Id="rId35" Type="http://schemas.openxmlformats.org/officeDocument/2006/relationships/slideLayout" Target="../slideLayouts/slideLayout199.xml"/><Relationship Id="rId43" Type="http://schemas.openxmlformats.org/officeDocument/2006/relationships/slideLayout" Target="../slideLayouts/slideLayout207.xml"/><Relationship Id="rId48" Type="http://schemas.openxmlformats.org/officeDocument/2006/relationships/slideLayout" Target="../slideLayouts/slideLayout212.xml"/><Relationship Id="rId56" Type="http://schemas.openxmlformats.org/officeDocument/2006/relationships/slideLayout" Target="../slideLayouts/slideLayout220.xml"/><Relationship Id="rId8" Type="http://schemas.openxmlformats.org/officeDocument/2006/relationships/slideLayout" Target="../slideLayouts/slideLayout172.xml"/><Relationship Id="rId51" Type="http://schemas.openxmlformats.org/officeDocument/2006/relationships/slideLayout" Target="../slideLayouts/slideLayout215.xml"/><Relationship Id="rId3" Type="http://schemas.openxmlformats.org/officeDocument/2006/relationships/slideLayout" Target="../slideLayouts/slideLayout167.xml"/><Relationship Id="rId12" Type="http://schemas.openxmlformats.org/officeDocument/2006/relationships/slideLayout" Target="../slideLayouts/slideLayout176.xml"/><Relationship Id="rId17" Type="http://schemas.openxmlformats.org/officeDocument/2006/relationships/slideLayout" Target="../slideLayouts/slideLayout181.xml"/><Relationship Id="rId25" Type="http://schemas.openxmlformats.org/officeDocument/2006/relationships/slideLayout" Target="../slideLayouts/slideLayout189.xml"/><Relationship Id="rId33" Type="http://schemas.openxmlformats.org/officeDocument/2006/relationships/slideLayout" Target="../slideLayouts/slideLayout197.xml"/><Relationship Id="rId38" Type="http://schemas.openxmlformats.org/officeDocument/2006/relationships/slideLayout" Target="../slideLayouts/slideLayout202.xml"/><Relationship Id="rId46" Type="http://schemas.openxmlformats.org/officeDocument/2006/relationships/slideLayout" Target="../slideLayouts/slideLayout210.xml"/><Relationship Id="rId59" Type="http://schemas.openxmlformats.org/officeDocument/2006/relationships/tags" Target="../tags/tag80.xml"/><Relationship Id="rId20" Type="http://schemas.openxmlformats.org/officeDocument/2006/relationships/slideLayout" Target="../slideLayouts/slideLayout184.xml"/><Relationship Id="rId41" Type="http://schemas.openxmlformats.org/officeDocument/2006/relationships/slideLayout" Target="../slideLayouts/slideLayout205.xml"/><Relationship Id="rId54" Type="http://schemas.openxmlformats.org/officeDocument/2006/relationships/slideLayout" Target="../slideLayouts/slideLayout218.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5" Type="http://schemas.openxmlformats.org/officeDocument/2006/relationships/slideLayout" Target="../slideLayouts/slideLayout179.xml"/><Relationship Id="rId23" Type="http://schemas.openxmlformats.org/officeDocument/2006/relationships/slideLayout" Target="../slideLayouts/slideLayout187.xml"/><Relationship Id="rId28" Type="http://schemas.openxmlformats.org/officeDocument/2006/relationships/slideLayout" Target="../slideLayouts/slideLayout192.xml"/><Relationship Id="rId36" Type="http://schemas.openxmlformats.org/officeDocument/2006/relationships/slideLayout" Target="../slideLayouts/slideLayout200.xml"/><Relationship Id="rId49" Type="http://schemas.openxmlformats.org/officeDocument/2006/relationships/slideLayout" Target="../slideLayouts/slideLayout213.xml"/><Relationship Id="rId57" Type="http://schemas.openxmlformats.org/officeDocument/2006/relationships/slideLayout" Target="../slideLayouts/slideLayout221.xml"/><Relationship Id="rId10" Type="http://schemas.openxmlformats.org/officeDocument/2006/relationships/slideLayout" Target="../slideLayouts/slideLayout174.xml"/><Relationship Id="rId31" Type="http://schemas.openxmlformats.org/officeDocument/2006/relationships/slideLayout" Target="../slideLayouts/slideLayout195.xml"/><Relationship Id="rId44" Type="http://schemas.openxmlformats.org/officeDocument/2006/relationships/slideLayout" Target="../slideLayouts/slideLayout208.xml"/><Relationship Id="rId52" Type="http://schemas.openxmlformats.org/officeDocument/2006/relationships/slideLayout" Target="../slideLayouts/slideLayout216.xml"/><Relationship Id="rId60" Type="http://schemas.openxmlformats.org/officeDocument/2006/relationships/oleObject" Target="../embeddings/oleObject43.bin"/><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34.xml"/><Relationship Id="rId18" Type="http://schemas.openxmlformats.org/officeDocument/2006/relationships/slideLayout" Target="../slideLayouts/slideLayout239.xml"/><Relationship Id="rId26" Type="http://schemas.openxmlformats.org/officeDocument/2006/relationships/slideLayout" Target="../slideLayouts/slideLayout247.xml"/><Relationship Id="rId3" Type="http://schemas.openxmlformats.org/officeDocument/2006/relationships/slideLayout" Target="../slideLayouts/slideLayout224.xml"/><Relationship Id="rId21" Type="http://schemas.openxmlformats.org/officeDocument/2006/relationships/slideLayout" Target="../slideLayouts/slideLayout242.xml"/><Relationship Id="rId34" Type="http://schemas.openxmlformats.org/officeDocument/2006/relationships/image" Target="../media/image1.emf"/><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5" Type="http://schemas.openxmlformats.org/officeDocument/2006/relationships/slideLayout" Target="../slideLayouts/slideLayout246.xml"/><Relationship Id="rId33" Type="http://schemas.openxmlformats.org/officeDocument/2006/relationships/oleObject" Target="../embeddings/oleObject44.bin"/><Relationship Id="rId2" Type="http://schemas.openxmlformats.org/officeDocument/2006/relationships/slideLayout" Target="../slideLayouts/slideLayout223.xml"/><Relationship Id="rId16" Type="http://schemas.openxmlformats.org/officeDocument/2006/relationships/slideLayout" Target="../slideLayouts/slideLayout237.xml"/><Relationship Id="rId20" Type="http://schemas.openxmlformats.org/officeDocument/2006/relationships/slideLayout" Target="../slideLayouts/slideLayout241.xml"/><Relationship Id="rId29" Type="http://schemas.openxmlformats.org/officeDocument/2006/relationships/slideLayout" Target="../slideLayouts/slideLayout250.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24" Type="http://schemas.openxmlformats.org/officeDocument/2006/relationships/slideLayout" Target="../slideLayouts/slideLayout245.xml"/><Relationship Id="rId32" Type="http://schemas.openxmlformats.org/officeDocument/2006/relationships/tags" Target="../tags/tag82.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slideLayout" Target="../slideLayouts/slideLayout244.xml"/><Relationship Id="rId28" Type="http://schemas.openxmlformats.org/officeDocument/2006/relationships/slideLayout" Target="../slideLayouts/slideLayout249.xml"/><Relationship Id="rId10" Type="http://schemas.openxmlformats.org/officeDocument/2006/relationships/slideLayout" Target="../slideLayouts/slideLayout231.xml"/><Relationship Id="rId19" Type="http://schemas.openxmlformats.org/officeDocument/2006/relationships/slideLayout" Target="../slideLayouts/slideLayout240.xml"/><Relationship Id="rId31" Type="http://schemas.openxmlformats.org/officeDocument/2006/relationships/tags" Target="../tags/tag8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slideLayout" Target="../slideLayouts/slideLayout243.xml"/><Relationship Id="rId27" Type="http://schemas.openxmlformats.org/officeDocument/2006/relationships/slideLayout" Target="../slideLayouts/slideLayout248.xml"/><Relationship Id="rId30" Type="http://schemas.openxmlformats.org/officeDocument/2006/relationships/theme" Target="../theme/theme5.xml"/><Relationship Id="rId8"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7"/>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49" imgW="270" imgH="270" progId="TCLayout.ActiveDocument.1">
                  <p:embed/>
                </p:oleObj>
              </mc:Choice>
              <mc:Fallback>
                <p:oleObj name="think-cell Slide" r:id="rId49" imgW="270" imgH="270" progId="TCLayout.ActiveDocument.1">
                  <p:embed/>
                  <p:pic>
                    <p:nvPicPr>
                      <p:cNvPr id="4" name="Object 3" hidden="1"/>
                      <p:cNvPicPr/>
                      <p:nvPr/>
                    </p:nvPicPr>
                    <p:blipFill>
                      <a:blip r:embed="rId50"/>
                      <a:stretch>
                        <a:fillRect/>
                      </a:stretch>
                    </p:blipFill>
                    <p:spPr>
                      <a:xfrm>
                        <a:off x="2119" y="1589"/>
                        <a:ext cx="2116" cy="1587"/>
                      </a:xfrm>
                      <a:prstGeom prst="rect">
                        <a:avLst/>
                      </a:prstGeom>
                    </p:spPr>
                  </p:pic>
                </p:oleObj>
              </mc:Fallback>
            </mc:AlternateContent>
          </a:graphicData>
        </a:graphic>
      </p:graphicFrame>
      <p:sp>
        <p:nvSpPr>
          <p:cNvPr id="3" name="Rectangle 2" hidden="1"/>
          <p:cNvSpPr/>
          <p:nvPr userDrawn="1">
            <p:custDataLst>
              <p:tags r:id="rId48"/>
            </p:custDataLst>
          </p:nvPr>
        </p:nvSpPr>
        <p:spPr bwMode="gray">
          <a:xfrm>
            <a:off x="0" y="0"/>
            <a:ext cx="158750" cy="158750"/>
          </a:xfrm>
          <a:prstGeom prst="rect">
            <a:avLst/>
          </a:prstGeom>
          <a:solidFill>
            <a:schemeClr val="accent3"/>
          </a:solidFill>
          <a:ln w="19050" algn="ctr">
            <a:noFill/>
            <a:miter lim="800000"/>
            <a:headEnd/>
            <a:tailEnd/>
          </a:ln>
        </p:spPr>
        <p:txBody>
          <a:bodyPr vert="horz" wrap="none" lIns="0" tIns="0" rIns="0" bIns="0" numCol="1" spcCol="0" rtlCol="0" anchor="ctr" anchorCtr="0">
            <a:noAutofit/>
          </a:bodyPr>
          <a:lstStyle/>
          <a:p>
            <a:pPr marL="0" lvl="0" indent="0" algn="ctr" eaLnBrk="1">
              <a:lnSpc>
                <a:spcPct val="100000"/>
              </a:lnSpc>
              <a:spcBef>
                <a:spcPct val="0"/>
              </a:spcBef>
              <a:spcAft>
                <a:spcPct val="0"/>
              </a:spcAft>
              <a:buFont typeface="Wingdings 2" pitchFamily="18" charset="2"/>
              <a:buNone/>
            </a:pPr>
            <a:endParaRPr lang="en-US" sz="2000" b="0" i="0" baseline="0">
              <a:solidFill>
                <a:schemeClr val="bg1"/>
              </a:solidFill>
              <a:latin typeface="Verdana" panose="020B0604030504040204" pitchFamily="34" charset="0"/>
              <a:ea typeface="+mj-ea"/>
              <a:cs typeface="+mj-cs"/>
              <a:sym typeface="Verdana" panose="020B0604030504040204" pitchFamily="34" charset="0"/>
            </a:endParaRPr>
          </a:p>
        </p:txBody>
      </p:sp>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Box 11"/>
          <p:cNvSpPr txBox="1"/>
          <p:nvPr userDrawn="1"/>
        </p:nvSpPr>
        <p:spPr>
          <a:xfrm>
            <a:off x="11410953" y="6591300"/>
            <a:ext cx="307975" cy="153888"/>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1000" noProof="0" smtClean="0">
                <a:solidFill>
                  <a:schemeClr val="tx1"/>
                </a:solidFill>
              </a:rPr>
              <a:pPr marL="0" indent="0" algn="r">
                <a:spcBef>
                  <a:spcPts val="800"/>
                </a:spcBef>
                <a:buSzPct val="100000"/>
                <a:buFont typeface="Arial"/>
                <a:buNone/>
              </a:pPr>
              <a:t>‹#›</a:t>
            </a:fld>
            <a:endParaRPr lang="en-US" sz="1000" noProof="0">
              <a:solidFill>
                <a:schemeClr val="tx1"/>
              </a:solidFill>
            </a:endParaRPr>
          </a:p>
        </p:txBody>
      </p:sp>
    </p:spTree>
    <p:extLst>
      <p:ext uri="{BB962C8B-B14F-4D97-AF65-F5344CB8AC3E}">
        <p14:creationId xmlns:p14="http://schemas.microsoft.com/office/powerpoint/2010/main" val="1039359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4602" r:id="rId44"/>
    <p:sldLayoutId id="2147484604" r:id="rId45"/>
  </p:sldLayoutIdLst>
  <p:transition>
    <p:fade/>
  </p:transition>
  <p:hf hdr="0" ft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8"/>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59" imgW="270" imgH="270" progId="TCLayout.ActiveDocument.1">
                  <p:embed/>
                </p:oleObj>
              </mc:Choice>
              <mc:Fallback>
                <p:oleObj name="think-cell Slide" r:id="rId59" imgW="270" imgH="270" progId="TCLayout.ActiveDocument.1">
                  <p:embed/>
                  <p:pic>
                    <p:nvPicPr>
                      <p:cNvPr id="4" name="Object 3" hidden="1"/>
                      <p:cNvPicPr/>
                      <p:nvPr/>
                    </p:nvPicPr>
                    <p:blipFill>
                      <a:blip r:embed="rId60"/>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Box 6">
            <a:extLst>
              <a:ext uri="{FF2B5EF4-FFF2-40B4-BE49-F238E27FC236}">
                <a16:creationId xmlns:a16="http://schemas.microsoft.com/office/drawing/2014/main" id="{45B72A8F-6A95-4253-A440-A07355EE1E78}"/>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2000180"/>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 id="2147484556" r:id="rId12"/>
    <p:sldLayoutId id="2147484557" r:id="rId13"/>
    <p:sldLayoutId id="2147484558" r:id="rId14"/>
    <p:sldLayoutId id="2147484559" r:id="rId15"/>
    <p:sldLayoutId id="2147484560" r:id="rId16"/>
    <p:sldLayoutId id="2147484561" r:id="rId17"/>
    <p:sldLayoutId id="2147484562" r:id="rId18"/>
    <p:sldLayoutId id="2147484563" r:id="rId19"/>
    <p:sldLayoutId id="2147484564" r:id="rId20"/>
    <p:sldLayoutId id="2147484565" r:id="rId21"/>
    <p:sldLayoutId id="2147484566" r:id="rId22"/>
    <p:sldLayoutId id="2147484567" r:id="rId23"/>
    <p:sldLayoutId id="2147484568" r:id="rId24"/>
    <p:sldLayoutId id="2147484569" r:id="rId25"/>
    <p:sldLayoutId id="2147484570" r:id="rId26"/>
    <p:sldLayoutId id="2147484571" r:id="rId27"/>
    <p:sldLayoutId id="2147484572" r:id="rId28"/>
    <p:sldLayoutId id="2147484573" r:id="rId29"/>
    <p:sldLayoutId id="2147484574" r:id="rId30"/>
    <p:sldLayoutId id="2147484575" r:id="rId31"/>
    <p:sldLayoutId id="2147484576" r:id="rId32"/>
    <p:sldLayoutId id="2147484577" r:id="rId33"/>
    <p:sldLayoutId id="2147484578" r:id="rId34"/>
    <p:sldLayoutId id="2147484579" r:id="rId35"/>
    <p:sldLayoutId id="2147484580" r:id="rId36"/>
    <p:sldLayoutId id="2147484581" r:id="rId37"/>
    <p:sldLayoutId id="2147484582" r:id="rId38"/>
    <p:sldLayoutId id="2147484583" r:id="rId39"/>
    <p:sldLayoutId id="2147484584" r:id="rId40"/>
    <p:sldLayoutId id="2147484585" r:id="rId41"/>
    <p:sldLayoutId id="2147484586" r:id="rId42"/>
    <p:sldLayoutId id="2147484587" r:id="rId43"/>
    <p:sldLayoutId id="2147484588" r:id="rId44"/>
    <p:sldLayoutId id="2147484589" r:id="rId45"/>
    <p:sldLayoutId id="2147484590" r:id="rId46"/>
    <p:sldLayoutId id="2147484591" r:id="rId47"/>
    <p:sldLayoutId id="2147484592" r:id="rId48"/>
    <p:sldLayoutId id="2147484593" r:id="rId49"/>
    <p:sldLayoutId id="2147484594" r:id="rId50"/>
    <p:sldLayoutId id="2147484595" r:id="rId51"/>
    <p:sldLayoutId id="2147484596" r:id="rId52"/>
    <p:sldLayoutId id="2147484597" r:id="rId53"/>
    <p:sldLayoutId id="2147484598" r:id="rId54"/>
    <p:sldLayoutId id="2147484599" r:id="rId55"/>
    <p:sldLayoutId id="2147484603" r:id="rId56"/>
  </p:sldLayoutIdLst>
  <p:transition>
    <p:fade/>
  </p:transition>
  <p:hf hdr="0" ft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3" orient="horz" pos="4020">
          <p15:clr>
            <a:srgbClr val="F26B43"/>
          </p15:clr>
        </p15:guide>
        <p15:guide id="4" pos="237">
          <p15:clr>
            <a:srgbClr val="F26B43"/>
          </p15:clr>
        </p15:guide>
        <p15:guide id="5" pos="5523">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2" orient="horz" pos="640">
          <p15:clr>
            <a:srgbClr val="F26B43"/>
          </p15:clr>
        </p15:guide>
        <p15:guide id="23" pos="5098">
          <p15:clr>
            <a:srgbClr val="F26B43"/>
          </p15:clr>
        </p15:guide>
        <p15:guide id="24" orient="horz" pos="2160">
          <p15:clr>
            <a:srgbClr val="F26B43"/>
          </p15:clr>
        </p15:guide>
        <p15:guide id="25" orient="horz" pos="3968">
          <p15:clr>
            <a:srgbClr val="F26B43"/>
          </p15:clr>
        </p15:guide>
        <p15:guide id="26" pos="296">
          <p15:clr>
            <a:srgbClr val="F26B43"/>
          </p15:clr>
        </p15:guide>
        <p15:guide id="27" pos="7384">
          <p15:clr>
            <a:srgbClr val="F26B43"/>
          </p15:clr>
        </p15:guide>
        <p15:guide id="28" orient="horz" pos="1071">
          <p15:clr>
            <a:srgbClr val="F26B43"/>
          </p15:clr>
        </p15:guide>
        <p15:guide id="29" orient="horz" pos="245">
          <p15:clr>
            <a:srgbClr val="F26B43"/>
          </p15:clr>
        </p15:guide>
        <p15:guide id="30" orient="horz" pos="4081">
          <p15:clr>
            <a:srgbClr val="F26B43"/>
          </p15:clr>
        </p15:guide>
        <p15:guide id="31" pos="4986">
          <p15:clr>
            <a:srgbClr val="F26B43"/>
          </p15:clr>
        </p15:guide>
        <p15:guide id="32" pos="1382">
          <p15:clr>
            <a:srgbClr val="F26B43"/>
          </p15:clr>
        </p15:guide>
        <p15:guide id="33" pos="1496">
          <p15:clr>
            <a:srgbClr val="F26B43"/>
          </p15:clr>
        </p15:guide>
        <p15:guide id="34" pos="2581">
          <p15:clr>
            <a:srgbClr val="F26B43"/>
          </p15:clr>
        </p15:guide>
        <p15:guide id="35" pos="2695">
          <p15:clr>
            <a:srgbClr val="F26B43"/>
          </p15:clr>
        </p15:guide>
        <p15:guide id="36" pos="6185">
          <p15:clr>
            <a:srgbClr val="F26B43"/>
          </p15:clr>
        </p15:guide>
        <p15:guide id="37" pos="3783">
          <p15:clr>
            <a:srgbClr val="F26B43"/>
          </p15:clr>
        </p15:guide>
        <p15:guide id="38" pos="3896">
          <p15:clr>
            <a:srgbClr val="F26B43"/>
          </p15:clr>
        </p15:guide>
        <p15:guide id="39" pos="3840">
          <p15:clr>
            <a:srgbClr val="F26B43"/>
          </p15:clr>
        </p15:guide>
        <p15:guide id="40" pos="6299">
          <p15:clr>
            <a:srgbClr val="F26B43"/>
          </p15:clr>
        </p15:guide>
        <p15:guide id="41" orient="horz" pos="1049">
          <p15:clr>
            <a:srgbClr val="F26B43"/>
          </p15:clr>
        </p15:guide>
        <p15:guide id="42" orient="horz" pos="641">
          <p15:clr>
            <a:srgbClr val="F26B43"/>
          </p15:clr>
        </p15:guide>
        <p15:guide id="43" orient="horz" pos="2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65"/>
            </p:custDataLst>
            <p:extLst>
              <p:ext uri="{D42A27DB-BD31-4B8C-83A1-F6EECF244321}">
                <p14:modId xmlns:p14="http://schemas.microsoft.com/office/powerpoint/2010/main" val="15685868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66" imgW="270" imgH="270" progId="TCLayout.ActiveDocument.1">
                  <p:embed/>
                </p:oleObj>
              </mc:Choice>
              <mc:Fallback>
                <p:oleObj name="think-cell Slide" r:id="rId66" imgW="270" imgH="270" progId="TCLayout.ActiveDocument.1">
                  <p:embed/>
                  <p:pic>
                    <p:nvPicPr>
                      <p:cNvPr id="4" name="Object 3" hidden="1"/>
                      <p:cNvPicPr/>
                      <p:nvPr/>
                    </p:nvPicPr>
                    <p:blipFill>
                      <a:blip r:embed="rId67"/>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GB" noProof="0"/>
              <a:t>Click to edit Master title style</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a:p>
        </p:txBody>
      </p:sp>
      <p:sp>
        <p:nvSpPr>
          <p:cNvPr id="3" name="TextBox 2"/>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GB"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GB"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6023651"/>
      </p:ext>
    </p:extLst>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 id="2147484619" r:id="rId12"/>
    <p:sldLayoutId id="2147484620" r:id="rId13"/>
    <p:sldLayoutId id="2147484621" r:id="rId14"/>
    <p:sldLayoutId id="2147484622" r:id="rId15"/>
    <p:sldLayoutId id="2147484623" r:id="rId16"/>
    <p:sldLayoutId id="2147484624" r:id="rId17"/>
    <p:sldLayoutId id="2147484625" r:id="rId18"/>
    <p:sldLayoutId id="2147484626" r:id="rId19"/>
    <p:sldLayoutId id="2147484627" r:id="rId20"/>
    <p:sldLayoutId id="2147484628" r:id="rId21"/>
    <p:sldLayoutId id="2147484629" r:id="rId22"/>
    <p:sldLayoutId id="2147484630" r:id="rId23"/>
    <p:sldLayoutId id="2147484631" r:id="rId24"/>
    <p:sldLayoutId id="2147484632" r:id="rId25"/>
    <p:sldLayoutId id="2147484633" r:id="rId26"/>
    <p:sldLayoutId id="2147484634" r:id="rId27"/>
    <p:sldLayoutId id="2147484635" r:id="rId28"/>
    <p:sldLayoutId id="2147484636" r:id="rId29"/>
    <p:sldLayoutId id="2147484637" r:id="rId30"/>
    <p:sldLayoutId id="2147484638" r:id="rId31"/>
    <p:sldLayoutId id="2147484639" r:id="rId32"/>
    <p:sldLayoutId id="2147484640" r:id="rId33"/>
    <p:sldLayoutId id="2147484641" r:id="rId34"/>
    <p:sldLayoutId id="2147484642" r:id="rId35"/>
    <p:sldLayoutId id="2147484643" r:id="rId36"/>
    <p:sldLayoutId id="2147484644" r:id="rId37"/>
    <p:sldLayoutId id="2147484645" r:id="rId38"/>
    <p:sldLayoutId id="2147484646" r:id="rId39"/>
    <p:sldLayoutId id="2147484647" r:id="rId40"/>
    <p:sldLayoutId id="2147484648" r:id="rId41"/>
    <p:sldLayoutId id="2147484649" r:id="rId42"/>
    <p:sldLayoutId id="2147484650" r:id="rId43"/>
    <p:sldLayoutId id="2147484651" r:id="rId44"/>
    <p:sldLayoutId id="2147484652" r:id="rId45"/>
    <p:sldLayoutId id="2147484653" r:id="rId46"/>
    <p:sldLayoutId id="2147484654" r:id="rId47"/>
    <p:sldLayoutId id="2147484655" r:id="rId48"/>
    <p:sldLayoutId id="2147484656" r:id="rId49"/>
    <p:sldLayoutId id="2147484657" r:id="rId50"/>
    <p:sldLayoutId id="2147484658" r:id="rId51"/>
    <p:sldLayoutId id="2147484659" r:id="rId52"/>
    <p:sldLayoutId id="2147484660" r:id="rId53"/>
    <p:sldLayoutId id="2147484661" r:id="rId54"/>
    <p:sldLayoutId id="2147484662" r:id="rId55"/>
    <p:sldLayoutId id="2147484663" r:id="rId56"/>
    <p:sldLayoutId id="2147484664" r:id="rId57"/>
    <p:sldLayoutId id="2147484665" r:id="rId58"/>
    <p:sldLayoutId id="2147484666" r:id="rId59"/>
    <p:sldLayoutId id="2147484667" r:id="rId60"/>
    <p:sldLayoutId id="2147484668" r:id="rId61"/>
    <p:sldLayoutId id="2147484669" r:id="rId62"/>
    <p:sldLayoutId id="2147484670" r:id="rId63"/>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3" orient="horz" pos="4020">
          <p15:clr>
            <a:srgbClr val="F26B43"/>
          </p15:clr>
        </p15:guide>
        <p15:guide id="4" pos="237">
          <p15:clr>
            <a:srgbClr val="F26B43"/>
          </p15:clr>
        </p15:guide>
        <p15:guide id="5" pos="5523">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2" orient="horz" pos="640">
          <p15:clr>
            <a:srgbClr val="F26B43"/>
          </p15:clr>
        </p15:guide>
        <p15:guide id="23" pos="5098">
          <p15:clr>
            <a:srgbClr val="F26B43"/>
          </p15:clr>
        </p15:guide>
        <p15:guide id="24" orient="horz" pos="2160">
          <p15:clr>
            <a:srgbClr val="F26B43"/>
          </p15:clr>
        </p15:guide>
        <p15:guide id="25" orient="horz" pos="3968">
          <p15:clr>
            <a:srgbClr val="F26B43"/>
          </p15:clr>
        </p15:guide>
        <p15:guide id="26" pos="296">
          <p15:clr>
            <a:srgbClr val="F26B43"/>
          </p15:clr>
        </p15:guide>
        <p15:guide id="27" pos="7384">
          <p15:clr>
            <a:srgbClr val="F26B43"/>
          </p15:clr>
        </p15:guide>
        <p15:guide id="28" orient="horz" pos="1071">
          <p15:clr>
            <a:srgbClr val="F26B43"/>
          </p15:clr>
        </p15:guide>
        <p15:guide id="29" orient="horz" pos="245">
          <p15:clr>
            <a:srgbClr val="F26B43"/>
          </p15:clr>
        </p15:guide>
        <p15:guide id="30" orient="horz" pos="4081">
          <p15:clr>
            <a:srgbClr val="F26B43"/>
          </p15:clr>
        </p15:guide>
        <p15:guide id="31" pos="4986">
          <p15:clr>
            <a:srgbClr val="F26B43"/>
          </p15:clr>
        </p15:guide>
        <p15:guide id="32" pos="1382">
          <p15:clr>
            <a:srgbClr val="F26B43"/>
          </p15:clr>
        </p15:guide>
        <p15:guide id="33" pos="1496">
          <p15:clr>
            <a:srgbClr val="F26B43"/>
          </p15:clr>
        </p15:guide>
        <p15:guide id="34" pos="2581">
          <p15:clr>
            <a:srgbClr val="F26B43"/>
          </p15:clr>
        </p15:guide>
        <p15:guide id="35" pos="2695">
          <p15:clr>
            <a:srgbClr val="F26B43"/>
          </p15:clr>
        </p15:guide>
        <p15:guide id="36" pos="6185">
          <p15:clr>
            <a:srgbClr val="F26B43"/>
          </p15:clr>
        </p15:guide>
        <p15:guide id="37" pos="3783">
          <p15:clr>
            <a:srgbClr val="F26B43"/>
          </p15:clr>
        </p15:guide>
        <p15:guide id="38" pos="3896">
          <p15:clr>
            <a:srgbClr val="F26B43"/>
          </p15:clr>
        </p15:guide>
        <p15:guide id="39" pos="3840">
          <p15:clr>
            <a:srgbClr val="F26B43"/>
          </p15:clr>
        </p15:guide>
        <p15:guide id="40" pos="6299">
          <p15:clr>
            <a:srgbClr val="F26B43"/>
          </p15:clr>
        </p15:guide>
        <p15:guide id="41" orient="horz" pos="1049">
          <p15:clr>
            <a:srgbClr val="F26B43"/>
          </p15:clr>
        </p15:guide>
        <p15:guide id="42" orient="horz" pos="641">
          <p15:clr>
            <a:srgbClr val="F26B43"/>
          </p15:clr>
        </p15:guide>
        <p15:guide id="43" orient="horz" pos="2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9"/>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60" imgW="270" imgH="270" progId="TCLayout.ActiveDocument.1">
                  <p:embed/>
                </p:oleObj>
              </mc:Choice>
              <mc:Fallback>
                <p:oleObj name="think-cell Slide" r:id="rId60" imgW="270" imgH="270" progId="TCLayout.ActiveDocument.1">
                  <p:embed/>
                  <p:pic>
                    <p:nvPicPr>
                      <p:cNvPr id="4" name="Object 3" hidden="1"/>
                      <p:cNvPicPr/>
                      <p:nvPr/>
                    </p:nvPicPr>
                    <p:blipFill>
                      <a:blip r:embed="rId61"/>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Box 6">
            <a:extLst>
              <a:ext uri="{FF2B5EF4-FFF2-40B4-BE49-F238E27FC236}">
                <a16:creationId xmlns:a16="http://schemas.microsoft.com/office/drawing/2014/main" id="{45B72A8F-6A95-4253-A440-A07355EE1E78}"/>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EBB07CE-92A0-486F-BDEB-E9BF8891A246}"/>
              </a:ext>
            </a:extLst>
          </p:cNvPr>
          <p:cNvSpPr txBox="1"/>
          <p:nvPr userDrawn="1"/>
        </p:nvSpPr>
        <p:spPr>
          <a:xfrm>
            <a:off x="4926000" y="-1"/>
            <a:ext cx="2340000" cy="261610"/>
          </a:xfrm>
          <a:prstGeom prst="rect">
            <a:avLst/>
          </a:prstGeom>
          <a:solidFill>
            <a:schemeClr val="accent1">
              <a:lumMod val="20000"/>
              <a:lumOff val="80000"/>
            </a:schemeClr>
          </a:solidFill>
        </p:spPr>
        <p:txBody>
          <a:bodyPr wrap="square">
            <a:spAutoFit/>
          </a:bodyPr>
          <a:lstStyle/>
          <a:p>
            <a:r>
              <a:rPr lang="it-IT" sz="1100" b="1" i="1" noProof="0">
                <a:solidFill>
                  <a:schemeClr val="tx1"/>
                </a:solidFill>
                <a:latin typeface="+mj-lt"/>
              </a:rPr>
              <a:t>CONFIDENTIAL: INTERNAL USE ONLY</a:t>
            </a:r>
            <a:endParaRPr lang="en-US" sz="1100" b="1" i="1">
              <a:solidFill>
                <a:schemeClr val="tx1"/>
              </a:solidFill>
              <a:latin typeface="+mj-lt"/>
            </a:endParaRPr>
          </a:p>
        </p:txBody>
      </p:sp>
    </p:spTree>
    <p:extLst>
      <p:ext uri="{BB962C8B-B14F-4D97-AF65-F5344CB8AC3E}">
        <p14:creationId xmlns:p14="http://schemas.microsoft.com/office/powerpoint/2010/main" val="2468702703"/>
      </p:ext>
    </p:extLst>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 id="2147484683" r:id="rId12"/>
    <p:sldLayoutId id="2147484684" r:id="rId13"/>
    <p:sldLayoutId id="2147484685" r:id="rId14"/>
    <p:sldLayoutId id="2147484686" r:id="rId15"/>
    <p:sldLayoutId id="2147484687" r:id="rId16"/>
    <p:sldLayoutId id="2147484688" r:id="rId17"/>
    <p:sldLayoutId id="2147484689" r:id="rId18"/>
    <p:sldLayoutId id="2147484690" r:id="rId19"/>
    <p:sldLayoutId id="2147484691" r:id="rId20"/>
    <p:sldLayoutId id="2147484692" r:id="rId21"/>
    <p:sldLayoutId id="2147484693" r:id="rId22"/>
    <p:sldLayoutId id="2147484694" r:id="rId23"/>
    <p:sldLayoutId id="2147484695" r:id="rId24"/>
    <p:sldLayoutId id="2147484696" r:id="rId25"/>
    <p:sldLayoutId id="2147484697" r:id="rId26"/>
    <p:sldLayoutId id="2147484698" r:id="rId27"/>
    <p:sldLayoutId id="2147484699" r:id="rId28"/>
    <p:sldLayoutId id="2147484700" r:id="rId29"/>
    <p:sldLayoutId id="2147484701" r:id="rId30"/>
    <p:sldLayoutId id="2147484702" r:id="rId31"/>
    <p:sldLayoutId id="2147484703" r:id="rId32"/>
    <p:sldLayoutId id="2147484704" r:id="rId33"/>
    <p:sldLayoutId id="2147484705" r:id="rId34"/>
    <p:sldLayoutId id="2147484706" r:id="rId35"/>
    <p:sldLayoutId id="2147484707" r:id="rId36"/>
    <p:sldLayoutId id="2147484708" r:id="rId37"/>
    <p:sldLayoutId id="2147484709" r:id="rId38"/>
    <p:sldLayoutId id="2147484710" r:id="rId39"/>
    <p:sldLayoutId id="2147484711" r:id="rId40"/>
    <p:sldLayoutId id="2147484712" r:id="rId41"/>
    <p:sldLayoutId id="2147484713" r:id="rId42"/>
    <p:sldLayoutId id="2147484714" r:id="rId43"/>
    <p:sldLayoutId id="2147484715" r:id="rId44"/>
    <p:sldLayoutId id="2147484716" r:id="rId45"/>
    <p:sldLayoutId id="2147484717" r:id="rId46"/>
    <p:sldLayoutId id="2147484718" r:id="rId47"/>
    <p:sldLayoutId id="2147484719" r:id="rId48"/>
    <p:sldLayoutId id="2147484720" r:id="rId49"/>
    <p:sldLayoutId id="2147484721" r:id="rId50"/>
    <p:sldLayoutId id="2147484722" r:id="rId51"/>
    <p:sldLayoutId id="2147484723" r:id="rId52"/>
    <p:sldLayoutId id="2147484724" r:id="rId53"/>
    <p:sldLayoutId id="2147484725" r:id="rId54"/>
    <p:sldLayoutId id="2147484726" r:id="rId55"/>
    <p:sldLayoutId id="2147484727" r:id="rId56"/>
    <p:sldLayoutId id="2147484728" r:id="rId57"/>
  </p:sldLayoutIdLst>
  <p:transition>
    <p:fade/>
  </p:transition>
  <p:hf hdr="0" ft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3" orient="horz" pos="4020">
          <p15:clr>
            <a:srgbClr val="F26B43"/>
          </p15:clr>
        </p15:guide>
        <p15:guide id="4" pos="237">
          <p15:clr>
            <a:srgbClr val="F26B43"/>
          </p15:clr>
        </p15:guide>
        <p15:guide id="5" pos="5523">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2" orient="horz" pos="640">
          <p15:clr>
            <a:srgbClr val="F26B43"/>
          </p15:clr>
        </p15:guide>
        <p15:guide id="23" pos="5098">
          <p15:clr>
            <a:srgbClr val="F26B43"/>
          </p15:clr>
        </p15:guide>
        <p15:guide id="24" orient="horz" pos="2160">
          <p15:clr>
            <a:srgbClr val="F26B43"/>
          </p15:clr>
        </p15:guide>
        <p15:guide id="25" orient="horz" pos="3968">
          <p15:clr>
            <a:srgbClr val="F26B43"/>
          </p15:clr>
        </p15:guide>
        <p15:guide id="26" pos="296">
          <p15:clr>
            <a:srgbClr val="F26B43"/>
          </p15:clr>
        </p15:guide>
        <p15:guide id="27" pos="7384">
          <p15:clr>
            <a:srgbClr val="F26B43"/>
          </p15:clr>
        </p15:guide>
        <p15:guide id="28" orient="horz" pos="1071">
          <p15:clr>
            <a:srgbClr val="F26B43"/>
          </p15:clr>
        </p15:guide>
        <p15:guide id="29" orient="horz" pos="245">
          <p15:clr>
            <a:srgbClr val="F26B43"/>
          </p15:clr>
        </p15:guide>
        <p15:guide id="30" orient="horz" pos="4081">
          <p15:clr>
            <a:srgbClr val="F26B43"/>
          </p15:clr>
        </p15:guide>
        <p15:guide id="31" pos="4986">
          <p15:clr>
            <a:srgbClr val="F26B43"/>
          </p15:clr>
        </p15:guide>
        <p15:guide id="32" pos="1382">
          <p15:clr>
            <a:srgbClr val="F26B43"/>
          </p15:clr>
        </p15:guide>
        <p15:guide id="33" pos="1496">
          <p15:clr>
            <a:srgbClr val="F26B43"/>
          </p15:clr>
        </p15:guide>
        <p15:guide id="34" pos="2581">
          <p15:clr>
            <a:srgbClr val="F26B43"/>
          </p15:clr>
        </p15:guide>
        <p15:guide id="35" pos="2695">
          <p15:clr>
            <a:srgbClr val="F26B43"/>
          </p15:clr>
        </p15:guide>
        <p15:guide id="36" pos="6185">
          <p15:clr>
            <a:srgbClr val="F26B43"/>
          </p15:clr>
        </p15:guide>
        <p15:guide id="37" pos="3783">
          <p15:clr>
            <a:srgbClr val="F26B43"/>
          </p15:clr>
        </p15:guide>
        <p15:guide id="38" pos="3896">
          <p15:clr>
            <a:srgbClr val="F26B43"/>
          </p15:clr>
        </p15:guide>
        <p15:guide id="39" pos="3840">
          <p15:clr>
            <a:srgbClr val="F26B43"/>
          </p15:clr>
        </p15:guide>
        <p15:guide id="40" pos="6299">
          <p15:clr>
            <a:srgbClr val="F26B43"/>
          </p15:clr>
        </p15:guide>
        <p15:guide id="41" orient="horz" pos="1049">
          <p15:clr>
            <a:srgbClr val="F26B43"/>
          </p15:clr>
        </p15:guide>
        <p15:guide id="42" orient="horz" pos="641">
          <p15:clr>
            <a:srgbClr val="F26B43"/>
          </p15:clr>
        </p15:guide>
        <p15:guide id="43" orient="horz" pos="2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3" imgW="270" imgH="270" progId="TCLayout.ActiveDocument.1">
                  <p:embed/>
                </p:oleObj>
              </mc:Choice>
              <mc:Fallback>
                <p:oleObj name="think-cell Slide" r:id="rId33" imgW="270" imgH="270" progId="TCLayout.ActiveDocument.1">
                  <p:embed/>
                  <p:pic>
                    <p:nvPicPr>
                      <p:cNvPr id="4" name="Object 3" hidden="1"/>
                      <p:cNvPicPr/>
                      <p:nvPr/>
                    </p:nvPicPr>
                    <p:blipFill>
                      <a:blip r:embed="rId34"/>
                      <a:stretch>
                        <a:fillRect/>
                      </a:stretch>
                    </p:blipFill>
                    <p:spPr>
                      <a:xfrm>
                        <a:off x="2118" y="1589"/>
                        <a:ext cx="2116" cy="1587"/>
                      </a:xfrm>
                      <a:prstGeom prst="rect">
                        <a:avLst/>
                      </a:prstGeom>
                    </p:spPr>
                  </p:pic>
                </p:oleObj>
              </mc:Fallback>
            </mc:AlternateContent>
          </a:graphicData>
        </a:graphic>
      </p:graphicFrame>
      <p:sp>
        <p:nvSpPr>
          <p:cNvPr id="5" name="Rectangle 4" hidden="1"/>
          <p:cNvSpPr/>
          <p:nvPr userDrawn="1">
            <p:custDataLst>
              <p:tags r:id="rId3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rtlCol="0" anchor="ctr"/>
          <a:lstStyle/>
          <a:p>
            <a:pPr marL="0" lvl="0" indent="0" algn="ctr" eaLnBrk="1">
              <a:lnSpc>
                <a:spcPct val="106000"/>
              </a:lnSpc>
              <a:buFont typeface="Wingdings 2" pitchFamily="18" charset="2"/>
              <a:buNone/>
            </a:pPr>
            <a:endParaRPr lang="en-US" sz="2100" b="0" i="0" baseline="0">
              <a:solidFill>
                <a:schemeClr val="bg1"/>
              </a:solidFill>
              <a:latin typeface="Calibri" panose="020F0502020204030204" pitchFamily="34" charset="0"/>
              <a:ea typeface="+mj-ea"/>
              <a:cs typeface="Calibri Light" panose="020F0302020204030204" pitchFamily="34" charset="0"/>
              <a:sym typeface="Calibri" panose="020F0502020204030204" pitchFamily="34" charset="0"/>
            </a:endParaRPr>
          </a:p>
        </p:txBody>
      </p:sp>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Box 2"/>
          <p:cNvSpPr txBox="1"/>
          <p:nvPr/>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567501"/>
      </p:ext>
    </p:extLst>
  </p:cSld>
  <p:clrMap bg1="lt1" tx1="dk1" bg2="lt2" tx2="dk2" accent1="accent1" accent2="accent2" accent3="accent3" accent4="accent4" accent5="accent5" accent6="accent6" hlink="hlink" folHlink="folHlink"/>
  <p:sldLayoutIdLst>
    <p:sldLayoutId id="2147484730" r:id="rId1"/>
    <p:sldLayoutId id="2147484731" r:id="rId2"/>
    <p:sldLayoutId id="2147484732" r:id="rId3"/>
    <p:sldLayoutId id="2147484733" r:id="rId4"/>
    <p:sldLayoutId id="2147484734" r:id="rId5"/>
    <p:sldLayoutId id="2147484735" r:id="rId6"/>
    <p:sldLayoutId id="2147484736" r:id="rId7"/>
    <p:sldLayoutId id="2147484737" r:id="rId8"/>
    <p:sldLayoutId id="2147484738" r:id="rId9"/>
    <p:sldLayoutId id="2147484739" r:id="rId10"/>
    <p:sldLayoutId id="2147484740" r:id="rId11"/>
    <p:sldLayoutId id="2147484741" r:id="rId12"/>
    <p:sldLayoutId id="2147484742" r:id="rId13"/>
    <p:sldLayoutId id="2147484743" r:id="rId14"/>
    <p:sldLayoutId id="2147484744" r:id="rId15"/>
    <p:sldLayoutId id="2147484745" r:id="rId16"/>
    <p:sldLayoutId id="2147484746" r:id="rId17"/>
    <p:sldLayoutId id="2147484747" r:id="rId18"/>
    <p:sldLayoutId id="2147484748" r:id="rId19"/>
    <p:sldLayoutId id="2147484749" r:id="rId20"/>
    <p:sldLayoutId id="2147484750" r:id="rId21"/>
    <p:sldLayoutId id="2147484751" r:id="rId22"/>
    <p:sldLayoutId id="2147484752" r:id="rId23"/>
    <p:sldLayoutId id="2147484753" r:id="rId24"/>
    <p:sldLayoutId id="2147484754" r:id="rId25"/>
    <p:sldLayoutId id="2147484755" r:id="rId26"/>
    <p:sldLayoutId id="2147484756" r:id="rId27"/>
    <p:sldLayoutId id="2147484757" r:id="rId28"/>
    <p:sldLayoutId id="2147484758" r:id="rId29"/>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0" orient="horz" pos="4081">
          <p15:clr>
            <a:srgbClr val="F26B43"/>
          </p15:clr>
        </p15:guide>
        <p15:guide id="46" orient="horz" pos="4020">
          <p15:clr>
            <a:srgbClr val="F26B43"/>
          </p15:clr>
        </p15:guide>
        <p15:guide id="51" orient="horz" pos="4080">
          <p15:clr>
            <a:srgbClr val="F26B43"/>
          </p15:clr>
        </p15:guide>
        <p15:guide id="52" pos="3840">
          <p15:clr>
            <a:srgbClr val="F26B43"/>
          </p15:clr>
        </p15:guide>
        <p15:guide id="53" pos="3912">
          <p15:clr>
            <a:srgbClr val="F26B43"/>
          </p15:clr>
        </p15:guide>
        <p15:guide id="54" pos="3768">
          <p15:clr>
            <a:srgbClr val="F26B43"/>
          </p15:clr>
        </p15:guide>
        <p15:guide id="55" pos="4968">
          <p15:clr>
            <a:srgbClr val="F26B43"/>
          </p15:clr>
        </p15:guide>
        <p15:guide id="56" pos="5088">
          <p15:clr>
            <a:srgbClr val="F26B43"/>
          </p15:clr>
        </p15:guide>
        <p15:guide id="57" pos="6168">
          <p15:clr>
            <a:srgbClr val="F26B43"/>
          </p15:clr>
        </p15:guide>
        <p15:guide id="58" pos="6288">
          <p15:clr>
            <a:srgbClr val="F26B43"/>
          </p15:clr>
        </p15:guide>
        <p15:guide id="59" pos="2712">
          <p15:clr>
            <a:srgbClr val="F26B43"/>
          </p15:clr>
        </p15:guide>
        <p15:guide id="60" pos="2592">
          <p15:clr>
            <a:srgbClr val="F26B43"/>
          </p15:clr>
        </p15:guide>
        <p15:guide id="61" pos="1512">
          <p15:clr>
            <a:srgbClr val="F26B43"/>
          </p15:clr>
        </p15:guide>
        <p15:guide id="62" pos="1392">
          <p15:clr>
            <a:srgbClr val="F26B43"/>
          </p15:clr>
        </p15:guide>
        <p15:guide id="63" pos="312">
          <p15:clr>
            <a:srgbClr val="F26B43"/>
          </p15:clr>
        </p15:guide>
        <p15:guide id="64" orient="horz" pos="1056">
          <p15:clr>
            <a:srgbClr val="F26B43"/>
          </p15:clr>
        </p15:guide>
        <p15:guide id="65" orient="horz" pos="2232">
          <p15:clr>
            <a:srgbClr val="F26B43"/>
          </p15:clr>
        </p15:guide>
        <p15:guide id="66" orient="horz" pos="1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9.jpe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8.emf"/><Relationship Id="rId5" Type="http://schemas.openxmlformats.org/officeDocument/2006/relationships/oleObject" Target="../embeddings/oleObject45.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8.emf"/><Relationship Id="rId5" Type="http://schemas.openxmlformats.org/officeDocument/2006/relationships/oleObject" Target="../embeddings/oleObject54.bin"/><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4.xml"/><Relationship Id="rId1" Type="http://schemas.openxmlformats.org/officeDocument/2006/relationships/tags" Target="../tags/tag98.xml"/><Relationship Id="rId5" Type="http://schemas.openxmlformats.org/officeDocument/2006/relationships/image" Target="../media/image3.emf"/><Relationship Id="rId4" Type="http://schemas.openxmlformats.org/officeDocument/2006/relationships/oleObject" Target="../embeddings/oleObject55.bin"/></Relationships>
</file>

<file path=ppt/slides/_rels/slide12.xml.rels><?xml version="1.0" encoding="UTF-8" standalone="yes"?>
<Relationships xmlns="http://schemas.openxmlformats.org/package/2006/relationships"><Relationship Id="rId8" Type="http://schemas.openxmlformats.org/officeDocument/2006/relationships/hyperlink" Target="https://www.regione.molise.it/flex/cm/pages/ServeBLOB.php/L/IT/IDPagina/20076" TargetMode="External"/><Relationship Id="rId3" Type="http://schemas.openxmlformats.org/officeDocument/2006/relationships/notesSlide" Target="../notesSlides/notesSlide9.xml"/><Relationship Id="rId7" Type="http://schemas.openxmlformats.org/officeDocument/2006/relationships/hyperlink" Target="https://www.regione.basilicata.it/giunta/site/giunta/detail.jsp?otype=1101&amp;id=3101721" TargetMode="External"/><Relationship Id="rId2" Type="http://schemas.openxmlformats.org/officeDocument/2006/relationships/slideLayout" Target="../slideLayouts/slideLayout100.xml"/><Relationship Id="rId1" Type="http://schemas.openxmlformats.org/officeDocument/2006/relationships/tags" Target="../tags/tag99.xml"/><Relationship Id="rId6" Type="http://schemas.openxmlformats.org/officeDocument/2006/relationships/hyperlink" Target="https://www.regione.calabria.it/website/portaltemplates/view/view.cfm?38956" TargetMode="External"/><Relationship Id="rId5" Type="http://schemas.openxmlformats.org/officeDocument/2006/relationships/image" Target="../media/image3.emf"/><Relationship Id="rId4" Type="http://schemas.openxmlformats.org/officeDocument/2006/relationships/oleObject" Target="../embeddings/oleObject56.bin"/><Relationship Id="rId9" Type="http://schemas.openxmlformats.org/officeDocument/2006/relationships/hyperlink" Target="https://www.provincia.tn.it/Servizi/Bando-PNRR-ammodernamento-dei-macchinari-agricoli"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appweb.regione.vda.it/dbweb/Comunicati.nsf/ElencoNotizie_ita/9DF98C1D6F2776A8C1258A8D00437C24?OpenDocument&amp;l=ita&amp;" TargetMode="External"/><Relationship Id="rId3" Type="http://schemas.openxmlformats.org/officeDocument/2006/relationships/notesSlide" Target="../notesSlides/notesSlide10.xml"/><Relationship Id="rId7" Type="http://schemas.openxmlformats.org/officeDocument/2006/relationships/hyperlink" Target="https://www.regione.lazio.it/notizie/pnrr-bando-ammodernamento-macchine-agricole" TargetMode="External"/><Relationship Id="rId2" Type="http://schemas.openxmlformats.org/officeDocument/2006/relationships/slideLayout" Target="../slideLayouts/slideLayout100.xml"/><Relationship Id="rId1" Type="http://schemas.openxmlformats.org/officeDocument/2006/relationships/tags" Target="../tags/tag100.xml"/><Relationship Id="rId6" Type="http://schemas.openxmlformats.org/officeDocument/2006/relationships/hyperlink" Target="https://agricoltura.regione.emilia-romagna.it/bandi/bandi-2023/ammodernamento-macchine-agricole" TargetMode="External"/><Relationship Id="rId5" Type="http://schemas.openxmlformats.org/officeDocument/2006/relationships/image" Target="../media/image3.emf"/><Relationship Id="rId4" Type="http://schemas.openxmlformats.org/officeDocument/2006/relationships/oleObject" Target="../embeddings/oleObject57.bin"/><Relationship Id="rId9" Type="http://schemas.openxmlformats.org/officeDocument/2006/relationships/hyperlink" Target="https://www.regione.veneto.it/article-detail?articleId=13932428"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regione.puglia.it/web/agricoltura/-/ammodernamento-delle-macchine-agricole-il-bando-pnrr-m2c1-investimento-2.3-1" TargetMode="External"/><Relationship Id="rId3" Type="http://schemas.openxmlformats.org/officeDocument/2006/relationships/notesSlide" Target="../notesSlides/notesSlide11.xml"/><Relationship Id="rId7" Type="http://schemas.openxmlformats.org/officeDocument/2006/relationships/hyperlink" Target="https://www.regione.marche.it/Entra-in-Regione/Bandi?idb=7596" TargetMode="External"/><Relationship Id="rId2" Type="http://schemas.openxmlformats.org/officeDocument/2006/relationships/slideLayout" Target="../slideLayouts/slideLayout100.xml"/><Relationship Id="rId1" Type="http://schemas.openxmlformats.org/officeDocument/2006/relationships/tags" Target="../tags/tag101.xml"/><Relationship Id="rId6" Type="http://schemas.openxmlformats.org/officeDocument/2006/relationships/hyperlink" Target="https://www.regione.abruzzo.it/content/bando-missione-2-investimento-23-ammodernamento-dei-macchinari-agricoli-che-permettano" TargetMode="Externa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9.bin"/><Relationship Id="rId7" Type="http://schemas.openxmlformats.org/officeDocument/2006/relationships/hyperlink" Target="https://www.invitalia.it/cosa-facciamo/sosteniamo-grandi-investimenti/filiera-degli-autobus-elettrici" TargetMode="External"/><Relationship Id="rId2" Type="http://schemas.openxmlformats.org/officeDocument/2006/relationships/slideLayout" Target="../slideLayouts/slideLayout100.xml"/><Relationship Id="rId1" Type="http://schemas.openxmlformats.org/officeDocument/2006/relationships/tags" Target="../tags/tag102.xml"/><Relationship Id="rId6" Type="http://schemas.openxmlformats.org/officeDocument/2006/relationships/hyperlink" Target="https://www.cdpventurecapital.it/cdp-venture-capital/en/fondo_green_transition.page" TargetMode="External"/><Relationship Id="rId5" Type="http://schemas.openxmlformats.org/officeDocument/2006/relationships/hyperlink" Target="https://www.mise.gov.it/index.php/it/normativa/notifiche-e-avvisi/2043341-avviso-bus-elettrici-apertura-presentazione-domande" TargetMode="Externa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8.emf"/><Relationship Id="rId5" Type="http://schemas.openxmlformats.org/officeDocument/2006/relationships/oleObject" Target="../embeddings/oleObject60.bin"/><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1.xml"/><Relationship Id="rId1" Type="http://schemas.openxmlformats.org/officeDocument/2006/relationships/tags" Target="../tags/tag105.xml"/><Relationship Id="rId5" Type="http://schemas.openxmlformats.org/officeDocument/2006/relationships/image" Target="../media/image3.emf"/><Relationship Id="rId4" Type="http://schemas.openxmlformats.org/officeDocument/2006/relationships/oleObject" Target="../embeddings/oleObject61.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2.bin"/><Relationship Id="rId7" Type="http://schemas.openxmlformats.org/officeDocument/2006/relationships/image" Target="../media/image10.png"/><Relationship Id="rId2" Type="http://schemas.openxmlformats.org/officeDocument/2006/relationships/slideLayout" Target="../slideLayouts/slideLayout100.xml"/><Relationship Id="rId1" Type="http://schemas.openxmlformats.org/officeDocument/2006/relationships/tags" Target="../tags/tag106.xml"/><Relationship Id="rId6" Type="http://schemas.openxmlformats.org/officeDocument/2006/relationships/hyperlink" Target="https://www.gare.rfi.it/content/gare_rfi/it/bandi-e-esiti/bandi-e-avvisi/lavori/-dac-0267-2023.html" TargetMode="External"/><Relationship Id="rId5" Type="http://schemas.openxmlformats.org/officeDocument/2006/relationships/hyperlink" Target="https://www.invitalia.it/chi-siamo/area-media/notizie-e-comunicati-stampa/gara-porto-di-trieste-160-milioni" TargetMode="Externa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8.emf"/><Relationship Id="rId5" Type="http://schemas.openxmlformats.org/officeDocument/2006/relationships/oleObject" Target="../embeddings/oleObject63.bin"/><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8.emf"/><Relationship Id="rId5" Type="http://schemas.openxmlformats.org/officeDocument/2006/relationships/oleObject" Target="../embeddings/oleObject46.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21.xml"/><Relationship Id="rId1" Type="http://schemas.openxmlformats.org/officeDocument/2006/relationships/tags" Target="../tags/tag109.xml"/><Relationship Id="rId5" Type="http://schemas.openxmlformats.org/officeDocument/2006/relationships/image" Target="../media/image3.emf"/><Relationship Id="rId4" Type="http://schemas.openxmlformats.org/officeDocument/2006/relationships/oleObject" Target="../embeddings/oleObject64.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00.xml"/><Relationship Id="rId1" Type="http://schemas.openxmlformats.org/officeDocument/2006/relationships/tags" Target="../tags/tag110.xml"/><Relationship Id="rId6" Type="http://schemas.openxmlformats.org/officeDocument/2006/relationships/hyperlink" Target="https://www.made-cc.eu/it/bandi/" TargetMode="External"/><Relationship Id="rId5" Type="http://schemas.openxmlformats.org/officeDocument/2006/relationships/hyperlink" Target="https://www.cdpventurecapital.it/cdp-venture-capital/en/fondo_digital_transition.page" TargetMode="Externa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00.xml"/><Relationship Id="rId1" Type="http://schemas.openxmlformats.org/officeDocument/2006/relationships/tags" Target="../tags/tag111.xml"/><Relationship Id="rId6" Type="http://schemas.openxmlformats.org/officeDocument/2006/relationships/hyperlink" Target="https://work.unimi.it/servizi_ricerca/bandi_finanz/130446.htm" TargetMode="External"/><Relationship Id="rId5" Type="http://schemas.openxmlformats.org/officeDocument/2006/relationships/hyperlink" Target="https://agritechcenter.it/bando-a-cascata/pnrr-m4c2-i1-4-campione-nazionale-agritech-bando-a-cascata-spoke-3-enabling-technologies-and-sustainable-strategies-for-the-smart-management-of-agricultural-systems-and-their-environmenta/" TargetMode="External"/><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00.xml"/><Relationship Id="rId1" Type="http://schemas.openxmlformats.org/officeDocument/2006/relationships/tags" Target="../tags/tag112.xml"/><Relationship Id="rId5" Type="http://schemas.openxmlformats.org/officeDocument/2006/relationships/hyperlink" Target="https://www.polimi.it/ricerca/la-ricerca-al-politecnico/pnrr/bandi-a-cascata" TargetMode="Externa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8.emf"/><Relationship Id="rId5" Type="http://schemas.openxmlformats.org/officeDocument/2006/relationships/oleObject" Target="../embeddings/oleObject68.bin"/><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1.xml"/><Relationship Id="rId1" Type="http://schemas.openxmlformats.org/officeDocument/2006/relationships/tags" Target="../tags/tag115.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0.bin"/><Relationship Id="rId7" Type="http://schemas.openxmlformats.org/officeDocument/2006/relationships/image" Target="../media/image10.png"/><Relationship Id="rId2" Type="http://schemas.openxmlformats.org/officeDocument/2006/relationships/slideLayout" Target="../slideLayouts/slideLayout100.xml"/><Relationship Id="rId1" Type="http://schemas.openxmlformats.org/officeDocument/2006/relationships/tags" Target="../tags/tag116.xml"/><Relationship Id="rId6" Type="http://schemas.openxmlformats.org/officeDocument/2006/relationships/hyperlink" Target="https://www.politichegiovanili.gov.it/comunicazione/avvisi-e-bandi/servizio-civile/avvisi-di-presentazione-programmi-e-progetti/avvisoprogrammi2024/" TargetMode="External"/><Relationship Id="rId5" Type="http://schemas.openxmlformats.org/officeDocument/2006/relationships/hyperlink" Target="https://certificazione.pariopportunita.gov.it/public/contributi" TargetMode="External"/><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00.xml"/><Relationship Id="rId1" Type="http://schemas.openxmlformats.org/officeDocument/2006/relationships/tags" Target="../tags/tag117.xml"/><Relationship Id="rId5" Type="http://schemas.openxmlformats.org/officeDocument/2006/relationships/hyperlink" Target="https://dait.interno.gov.it/finanza-locale/notizie/comunicato-del-6-aprile-2023" TargetMode="External"/><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8.emf"/><Relationship Id="rId5" Type="http://schemas.openxmlformats.org/officeDocument/2006/relationships/oleObject" Target="../embeddings/oleObject72.bin"/><Relationship Id="rId4"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1.xml"/><Relationship Id="rId1" Type="http://schemas.openxmlformats.org/officeDocument/2006/relationships/tags" Target="../tags/tag120.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31.xml"/><Relationship Id="rId3" Type="http://schemas.openxmlformats.org/officeDocument/2006/relationships/slideLayout" Target="../slideLayouts/slideLayout44.xml"/><Relationship Id="rId7" Type="http://schemas.openxmlformats.org/officeDocument/2006/relationships/slide" Target="slide5.xml"/><Relationship Id="rId12" Type="http://schemas.openxmlformats.org/officeDocument/2006/relationships/slide" Target="slide28.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8.emf"/><Relationship Id="rId11" Type="http://schemas.openxmlformats.org/officeDocument/2006/relationships/slide" Target="slide24.xml"/><Relationship Id="rId5" Type="http://schemas.openxmlformats.org/officeDocument/2006/relationships/oleObject" Target="../embeddings/oleObject47.bin"/><Relationship Id="rId10" Type="http://schemas.openxmlformats.org/officeDocument/2006/relationships/slide" Target="slide19.xml"/><Relationship Id="rId4" Type="http://schemas.openxmlformats.org/officeDocument/2006/relationships/notesSlide" Target="../notesSlides/notesSlide3.xml"/><Relationship Id="rId9" Type="http://schemas.openxmlformats.org/officeDocument/2006/relationships/slide" Target="slide1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00.xml"/><Relationship Id="rId1" Type="http://schemas.openxmlformats.org/officeDocument/2006/relationships/tags" Target="../tags/tag121.xml"/><Relationship Id="rId5" Type="http://schemas.openxmlformats.org/officeDocument/2006/relationships/hyperlink" Target="https://appaltisuam.regione.marche.it/PortaleAppalti/it/ppgare_bandi_lista.wp?actionPath=/ExtStr2/do/FrontEnd/Bandi/view.action&amp;currentFrame=7&amp;codice=G08658&amp;_csrf=CQ6X15SLLANG7CGT0C95RNQFIE2A4HPX" TargetMode="External"/><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8.emf"/><Relationship Id="rId5" Type="http://schemas.openxmlformats.org/officeDocument/2006/relationships/oleObject" Target="../embeddings/oleObject75.bin"/><Relationship Id="rId4"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00.xml"/><Relationship Id="rId1" Type="http://schemas.openxmlformats.org/officeDocument/2006/relationships/tags" Target="../tags/tag124.xml"/><Relationship Id="rId6" Type="http://schemas.openxmlformats.org/officeDocument/2006/relationships/hyperlink" Target="https://www.mase.gov.it/notizie/impianti-agri-voltaici-al-la-consultazione-sulla-misura-pnrr" TargetMode="External"/><Relationship Id="rId5" Type="http://schemas.openxmlformats.org/officeDocument/2006/relationships/hyperlink" Target="https://www.mase.gov.it/pagina/investimento-1-2-promozione-rinnovabili-le-comunita-energetiche-e-l-auto-consumo" TargetMode="External"/><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100.xml"/><Relationship Id="rId1" Type="http://schemas.openxmlformats.org/officeDocument/2006/relationships/tags" Target="../tags/tag125.xml"/><Relationship Id="rId5" Type="http://schemas.openxmlformats.org/officeDocument/2006/relationships/hyperlink" Target="https://www.mimit.gov.it/it/notizie-stampa/42-milioni-per-la-selezione-di-nuovi-poli-di-innovazione-digitale" TargetMode="External"/><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hyperlink" Target="http://www.deloitte.com/about" TargetMode="External"/><Relationship Id="rId2" Type="http://schemas.openxmlformats.org/officeDocument/2006/relationships/notesSlide" Target="../notesSlides/notesSlide21.xml"/><Relationship Id="rId1" Type="http://schemas.openxmlformats.org/officeDocument/2006/relationships/slideLayout" Target="../slideLayouts/slideLayout24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5.xml"/><Relationship Id="rId1" Type="http://schemas.openxmlformats.org/officeDocument/2006/relationships/tags" Target="../tags/tag89.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8.emf"/><Relationship Id="rId5" Type="http://schemas.openxmlformats.org/officeDocument/2006/relationships/oleObject" Target="../embeddings/oleObject49.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4.xml"/><Relationship Id="rId1" Type="http://schemas.openxmlformats.org/officeDocument/2006/relationships/tags" Target="../tags/tag92.xml"/><Relationship Id="rId5" Type="http://schemas.openxmlformats.org/officeDocument/2006/relationships/image" Target="../media/image3.emf"/><Relationship Id="rId4" Type="http://schemas.openxmlformats.org/officeDocument/2006/relationships/oleObject" Target="../embeddings/oleObject50.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1.bin"/><Relationship Id="rId7" Type="http://schemas.openxmlformats.org/officeDocument/2006/relationships/hyperlink" Target="https://areariservata.padigitale2026.gov.it/Pa_digitale2026_dettagli_avviso?id=a017Q00001MQwODQA1" TargetMode="External"/><Relationship Id="rId2" Type="http://schemas.openxmlformats.org/officeDocument/2006/relationships/slideLayout" Target="../slideLayouts/slideLayout100.xml"/><Relationship Id="rId1" Type="http://schemas.openxmlformats.org/officeDocument/2006/relationships/tags" Target="../tags/tag93.xml"/><Relationship Id="rId6" Type="http://schemas.openxmlformats.org/officeDocument/2006/relationships/hyperlink" Target="https://areariservata.padigitale2026.gov.it/Pa_digitale2026_dettagli_avviso?id=a017Q00001K3HkSQAV" TargetMode="External"/><Relationship Id="rId5" Type="http://schemas.openxmlformats.org/officeDocument/2006/relationships/hyperlink" Target="https://areariservata.padigitale2026.gov.it/Pa_digitale2026_dettagli_avviso?id=a017Q00001MQRHgQAP" TargetMode="Externa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2.bin"/><Relationship Id="rId7" Type="http://schemas.openxmlformats.org/officeDocument/2006/relationships/image" Target="../media/image10.png"/><Relationship Id="rId2" Type="http://schemas.openxmlformats.org/officeDocument/2006/relationships/slideLayout" Target="../slideLayouts/slideLayout100.xml"/><Relationship Id="rId1" Type="http://schemas.openxmlformats.org/officeDocument/2006/relationships/tags" Target="../tags/tag94.xml"/><Relationship Id="rId6" Type="http://schemas.openxmlformats.org/officeDocument/2006/relationships/hyperlink" Target="https://www.politichegiovanili.gov.it/comunicazione/avvisi-e-bandi/servizio-civile/avvisi-di-presentazione-programmi-e-progetti/avvisoprogrammi2024/" TargetMode="External"/><Relationship Id="rId5" Type="http://schemas.openxmlformats.org/officeDocument/2006/relationships/hyperlink" Target="https://areariservata.padigitale2026.gov.it/Pa_digitale2026_dettagli_avviso?id=a017Q00001MQwNZQA1" TargetMode="Externa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3.bin"/><Relationship Id="rId7" Type="http://schemas.openxmlformats.org/officeDocument/2006/relationships/image" Target="../media/image10.png"/><Relationship Id="rId2" Type="http://schemas.openxmlformats.org/officeDocument/2006/relationships/slideLayout" Target="../slideLayouts/slideLayout100.xml"/><Relationship Id="rId1" Type="http://schemas.openxmlformats.org/officeDocument/2006/relationships/tags" Target="../tags/tag95.xml"/><Relationship Id="rId6" Type="http://schemas.openxmlformats.org/officeDocument/2006/relationships/hyperlink" Target="https://spettacolo.cultura.gov.it/pnrr-avviso-pubblico-per-la-presentazione-di-proposte-di-intervento-per-la-promozione-dellecoefficienza-e-riduzione-dei-consumi-energetici-nelle-sale-teatrali-e-nei-cinema-pubblici-e-priva/" TargetMode="External"/><Relationship Id="rId5" Type="http://schemas.openxmlformats.org/officeDocument/2006/relationships/hyperlink" Target="https://www.ministeroturismo.gov.it/fondo-dei-fondi-bei-sviluppo-e-resilienza-delle-imprese-del-settore-turistico/" TargetMode="Externa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385938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2" name="Picture 21">
            <a:extLst>
              <a:ext uri="{FF2B5EF4-FFF2-40B4-BE49-F238E27FC236}">
                <a16:creationId xmlns:a16="http://schemas.microsoft.com/office/drawing/2014/main" id="{07DCF139-C051-4AAE-B680-C232B7627A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3" y="0"/>
            <a:ext cx="12189273" cy="6858000"/>
          </a:xfrm>
          <a:prstGeom prst="rect">
            <a:avLst/>
          </a:prstGeom>
        </p:spPr>
      </p:pic>
      <p:sp>
        <p:nvSpPr>
          <p:cNvPr id="2" name="Rectangle 1" hidden="1"/>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20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sym typeface="Calibri Light" panose="020F0302020204030204" pitchFamily="34" charset="0"/>
            </a:endParaRPr>
          </a:p>
        </p:txBody>
      </p:sp>
      <p:sp>
        <p:nvSpPr>
          <p:cNvPr id="25" name="Title 2">
            <a:extLst>
              <a:ext uri="{FF2B5EF4-FFF2-40B4-BE49-F238E27FC236}">
                <a16:creationId xmlns:a16="http://schemas.microsoft.com/office/drawing/2014/main" id="{32709DBB-2CFC-BE48-A42E-0562D2008BD9}"/>
              </a:ext>
            </a:extLst>
          </p:cNvPr>
          <p:cNvSpPr>
            <a:spLocks noGrp="1"/>
          </p:cNvSpPr>
          <p:nvPr>
            <p:ph type="ctrTitle"/>
          </p:nvPr>
        </p:nvSpPr>
        <p:spPr>
          <a:xfrm>
            <a:off x="475199" y="5126655"/>
            <a:ext cx="9409030" cy="328467"/>
          </a:xfrm>
        </p:spPr>
        <p:txBody>
          <a:bodyPr vert="horz"/>
          <a:lstStyle/>
          <a:p>
            <a:r>
              <a:rPr lang="en-US" sz="2800" b="1" noProof="0" dirty="0" err="1">
                <a:solidFill>
                  <a:schemeClr val="accent1"/>
                </a:solidFill>
                <a:latin typeface="Calibri Light" panose="020F0302020204030204" pitchFamily="34" charset="0"/>
                <a:cs typeface="Calibri Light" panose="020F0302020204030204" pitchFamily="34" charset="0"/>
              </a:rPr>
              <a:t>Mappatura</a:t>
            </a:r>
            <a:r>
              <a:rPr lang="en-US" sz="2800" b="1" noProof="0" dirty="0">
                <a:solidFill>
                  <a:schemeClr val="accent1"/>
                </a:solidFill>
                <a:latin typeface="Calibri Light" panose="020F0302020204030204" pitchFamily="34" charset="0"/>
                <a:cs typeface="Calibri Light" panose="020F0302020204030204" pitchFamily="34" charset="0"/>
              </a:rPr>
              <a:t> </a:t>
            </a:r>
            <a:r>
              <a:rPr lang="en-US" sz="2800" b="1" noProof="0" dirty="0" err="1">
                <a:solidFill>
                  <a:schemeClr val="accent1"/>
                </a:solidFill>
                <a:latin typeface="Calibri Light" panose="020F0302020204030204" pitchFamily="34" charset="0"/>
                <a:cs typeface="Calibri Light" panose="020F0302020204030204" pitchFamily="34" charset="0"/>
              </a:rPr>
              <a:t>Bandi</a:t>
            </a:r>
            <a:r>
              <a:rPr lang="en-US" sz="2800" b="1" noProof="0" dirty="0">
                <a:solidFill>
                  <a:schemeClr val="accent1"/>
                </a:solidFill>
                <a:latin typeface="Calibri Light" panose="020F0302020204030204" pitchFamily="34" charset="0"/>
                <a:cs typeface="Calibri Light" panose="020F0302020204030204" pitchFamily="34" charset="0"/>
              </a:rPr>
              <a:t> e </a:t>
            </a:r>
            <a:r>
              <a:rPr lang="en-US" sz="2800" b="1" noProof="0" dirty="0" err="1">
                <a:solidFill>
                  <a:schemeClr val="accent1"/>
                </a:solidFill>
                <a:latin typeface="Calibri Light" panose="020F0302020204030204" pitchFamily="34" charset="0"/>
                <a:cs typeface="Calibri Light" panose="020F0302020204030204" pitchFamily="34" charset="0"/>
              </a:rPr>
              <a:t>Incentivi</a:t>
            </a:r>
            <a:br>
              <a:rPr lang="en-US" sz="2800" b="1" noProof="0" dirty="0">
                <a:solidFill>
                  <a:schemeClr val="accent1"/>
                </a:solidFill>
                <a:latin typeface="Calibri Light" panose="020F0302020204030204" pitchFamily="34" charset="0"/>
                <a:cs typeface="Calibri Light" panose="020F0302020204030204" pitchFamily="34" charset="0"/>
              </a:rPr>
            </a:br>
            <a:r>
              <a:rPr lang="en-US" sz="2800" b="1" noProof="0" dirty="0">
                <a:solidFill>
                  <a:schemeClr val="accent1"/>
                </a:solidFill>
                <a:latin typeface="Calibri Light" panose="020F0302020204030204" pitchFamily="34" charset="0"/>
                <a:cs typeface="Calibri Light" panose="020F0302020204030204" pitchFamily="34" charset="0"/>
              </a:rPr>
              <a:t>Piano Nazionale di </a:t>
            </a:r>
            <a:r>
              <a:rPr lang="en-US" sz="2800" b="1" noProof="0" dirty="0" err="1">
                <a:solidFill>
                  <a:schemeClr val="accent1"/>
                </a:solidFill>
                <a:latin typeface="Calibri Light" panose="020F0302020204030204" pitchFamily="34" charset="0"/>
                <a:cs typeface="Calibri Light" panose="020F0302020204030204" pitchFamily="34" charset="0"/>
              </a:rPr>
              <a:t>Ripresa</a:t>
            </a:r>
            <a:r>
              <a:rPr lang="en-US" sz="2800" b="1" noProof="0" dirty="0">
                <a:solidFill>
                  <a:schemeClr val="accent1"/>
                </a:solidFill>
                <a:latin typeface="Calibri Light" panose="020F0302020204030204" pitchFamily="34" charset="0"/>
                <a:cs typeface="Calibri Light" panose="020F0302020204030204" pitchFamily="34" charset="0"/>
              </a:rPr>
              <a:t> e </a:t>
            </a:r>
            <a:r>
              <a:rPr lang="en-US" sz="2800" b="1" noProof="0" dirty="0" err="1">
                <a:solidFill>
                  <a:schemeClr val="accent1"/>
                </a:solidFill>
                <a:latin typeface="Calibri Light" panose="020F0302020204030204" pitchFamily="34" charset="0"/>
                <a:cs typeface="Calibri Light" panose="020F0302020204030204" pitchFamily="34" charset="0"/>
              </a:rPr>
              <a:t>Resilienza</a:t>
            </a:r>
            <a:r>
              <a:rPr lang="en-US" sz="2800" b="1" noProof="0" dirty="0">
                <a:solidFill>
                  <a:schemeClr val="accent1"/>
                </a:solidFill>
                <a:latin typeface="Calibri Light" panose="020F0302020204030204" pitchFamily="34" charset="0"/>
                <a:cs typeface="Calibri Light" panose="020F0302020204030204" pitchFamily="34" charset="0"/>
              </a:rPr>
              <a:t> “PNRR</a:t>
            </a:r>
            <a:r>
              <a:rPr lang="en-US" sz="2800" b="1" dirty="0">
                <a:latin typeface="Calibri Light" panose="020F0302020204030204" pitchFamily="34" charset="0"/>
                <a:cs typeface="Calibri Light" panose="020F0302020204030204" pitchFamily="34" charset="0"/>
              </a:rPr>
              <a:t>”</a:t>
            </a:r>
            <a:endParaRPr lang="en-US" sz="2800" noProof="0" dirty="0">
              <a:solidFill>
                <a:schemeClr val="bg1"/>
              </a:solidFill>
              <a:latin typeface="Calibri Light" panose="020F0302020204030204" pitchFamily="34" charset="0"/>
              <a:cs typeface="Calibri Light" panose="020F0302020204030204" pitchFamily="34" charset="0"/>
            </a:endParaRPr>
          </a:p>
        </p:txBody>
      </p:sp>
      <p:grpSp>
        <p:nvGrpSpPr>
          <p:cNvPr id="9" name="Group 8">
            <a:extLst>
              <a:ext uri="{FF2B5EF4-FFF2-40B4-BE49-F238E27FC236}">
                <a16:creationId xmlns:a16="http://schemas.microsoft.com/office/drawing/2014/main" id="{ECB72FB6-8DE6-4F33-910F-475D50B7A483}"/>
              </a:ext>
            </a:extLst>
          </p:cNvPr>
          <p:cNvGrpSpPr>
            <a:grpSpLocks noChangeAspect="1"/>
          </p:cNvGrpSpPr>
          <p:nvPr/>
        </p:nvGrpSpPr>
        <p:grpSpPr>
          <a:xfrm>
            <a:off x="469899" y="457763"/>
            <a:ext cx="1997997" cy="374402"/>
            <a:chOff x="398463" y="404813"/>
            <a:chExt cx="1627187" cy="307976"/>
          </a:xfrm>
          <a:solidFill>
            <a:schemeClr val="tx1"/>
          </a:solidFill>
        </p:grpSpPr>
        <p:sp>
          <p:nvSpPr>
            <p:cNvPr id="12" name="Oval 5">
              <a:extLst>
                <a:ext uri="{FF2B5EF4-FFF2-40B4-BE49-F238E27FC236}">
                  <a16:creationId xmlns:a16="http://schemas.microsoft.com/office/drawing/2014/main" id="{14A7DD21-2D75-43BC-8760-D8BB1BFE2FB4}"/>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Calibri Light"/>
                <a:ea typeface="+mn-ea"/>
                <a:cs typeface="+mn-cs"/>
              </a:endParaRPr>
            </a:p>
          </p:txBody>
        </p:sp>
        <p:sp>
          <p:nvSpPr>
            <p:cNvPr id="13" name="Freeform 6">
              <a:extLst>
                <a:ext uri="{FF2B5EF4-FFF2-40B4-BE49-F238E27FC236}">
                  <a16:creationId xmlns:a16="http://schemas.microsoft.com/office/drawing/2014/main" id="{AE2C6CB3-52A1-4555-A028-49985A84F08F}"/>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Calibri Light"/>
                <a:ea typeface="+mn-ea"/>
                <a:cs typeface="+mn-cs"/>
              </a:endParaRPr>
            </a:p>
          </p:txBody>
        </p:sp>
        <p:sp>
          <p:nvSpPr>
            <p:cNvPr id="14" name="Rectangle 7">
              <a:extLst>
                <a:ext uri="{FF2B5EF4-FFF2-40B4-BE49-F238E27FC236}">
                  <a16:creationId xmlns:a16="http://schemas.microsoft.com/office/drawing/2014/main" id="{4A9F3A12-469D-4E3F-985F-30DC76F6A30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Calibri Light"/>
                <a:ea typeface="+mn-ea"/>
                <a:cs typeface="+mn-cs"/>
              </a:endParaRPr>
            </a:p>
          </p:txBody>
        </p:sp>
        <p:sp>
          <p:nvSpPr>
            <p:cNvPr id="15" name="Freeform 8">
              <a:extLst>
                <a:ext uri="{FF2B5EF4-FFF2-40B4-BE49-F238E27FC236}">
                  <a16:creationId xmlns:a16="http://schemas.microsoft.com/office/drawing/2014/main" id="{A6B46FD7-3B65-472D-A969-A497813040A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Calibri Light"/>
                <a:ea typeface="+mn-ea"/>
                <a:cs typeface="+mn-cs"/>
              </a:endParaRPr>
            </a:p>
          </p:txBody>
        </p:sp>
        <p:sp>
          <p:nvSpPr>
            <p:cNvPr id="16" name="Rectangle 9">
              <a:extLst>
                <a:ext uri="{FF2B5EF4-FFF2-40B4-BE49-F238E27FC236}">
                  <a16:creationId xmlns:a16="http://schemas.microsoft.com/office/drawing/2014/main" id="{BF8B9436-CC2D-4F34-8938-AAEAD966A8BC}"/>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Calibri Light"/>
                <a:ea typeface="+mn-ea"/>
                <a:cs typeface="+mn-cs"/>
              </a:endParaRPr>
            </a:p>
          </p:txBody>
        </p:sp>
        <p:sp>
          <p:nvSpPr>
            <p:cNvPr id="17" name="Rectangle 10">
              <a:extLst>
                <a:ext uri="{FF2B5EF4-FFF2-40B4-BE49-F238E27FC236}">
                  <a16:creationId xmlns:a16="http://schemas.microsoft.com/office/drawing/2014/main" id="{CE1FB15D-D2CD-4A54-9D3A-4FBA0B66715A}"/>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Calibri Light"/>
                <a:ea typeface="+mn-ea"/>
                <a:cs typeface="+mn-cs"/>
              </a:endParaRPr>
            </a:p>
          </p:txBody>
        </p:sp>
        <p:sp>
          <p:nvSpPr>
            <p:cNvPr id="18" name="Freeform 11">
              <a:extLst>
                <a:ext uri="{FF2B5EF4-FFF2-40B4-BE49-F238E27FC236}">
                  <a16:creationId xmlns:a16="http://schemas.microsoft.com/office/drawing/2014/main" id="{771CB6CA-5513-43EB-9260-B1BD8587A6D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Calibri Light"/>
                <a:ea typeface="+mn-ea"/>
                <a:cs typeface="+mn-cs"/>
              </a:endParaRPr>
            </a:p>
          </p:txBody>
        </p:sp>
        <p:sp>
          <p:nvSpPr>
            <p:cNvPr id="19" name="Freeform 12">
              <a:extLst>
                <a:ext uri="{FF2B5EF4-FFF2-40B4-BE49-F238E27FC236}">
                  <a16:creationId xmlns:a16="http://schemas.microsoft.com/office/drawing/2014/main" id="{BD7341FA-1C90-40C6-915B-B281F53057D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Calibri Light"/>
                <a:ea typeface="+mn-ea"/>
                <a:cs typeface="+mn-cs"/>
              </a:endParaRPr>
            </a:p>
          </p:txBody>
        </p:sp>
        <p:sp>
          <p:nvSpPr>
            <p:cNvPr id="20" name="Freeform 13">
              <a:extLst>
                <a:ext uri="{FF2B5EF4-FFF2-40B4-BE49-F238E27FC236}">
                  <a16:creationId xmlns:a16="http://schemas.microsoft.com/office/drawing/2014/main" id="{D78D2C0A-7D8A-456B-8E3E-CE35C945CC10}"/>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Calibri Light"/>
                <a:ea typeface="+mn-ea"/>
                <a:cs typeface="+mn-cs"/>
              </a:endParaRPr>
            </a:p>
          </p:txBody>
        </p:sp>
        <p:sp>
          <p:nvSpPr>
            <p:cNvPr id="21" name="Freeform 14">
              <a:extLst>
                <a:ext uri="{FF2B5EF4-FFF2-40B4-BE49-F238E27FC236}">
                  <a16:creationId xmlns:a16="http://schemas.microsoft.com/office/drawing/2014/main" id="{4AAFC3E4-9311-4D18-B6BE-22D3821FFB0B}"/>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prstClr val="white"/>
                </a:solidFill>
                <a:effectLst/>
                <a:uLnTx/>
                <a:uFillTx/>
                <a:latin typeface="Calibri Light"/>
                <a:ea typeface="+mn-ea"/>
                <a:cs typeface="+mn-cs"/>
              </a:endParaRPr>
            </a:p>
          </p:txBody>
        </p:sp>
      </p:grpSp>
      <p:sp>
        <p:nvSpPr>
          <p:cNvPr id="27" name="Text Placeholder 4"/>
          <p:cNvSpPr>
            <a:spLocks noGrp="1"/>
          </p:cNvSpPr>
          <p:nvPr>
            <p:ph type="body" sz="quarter" idx="10"/>
          </p:nvPr>
        </p:nvSpPr>
        <p:spPr>
          <a:xfrm>
            <a:off x="501651" y="6229474"/>
            <a:ext cx="4446269" cy="273050"/>
          </a:xfrm>
        </p:spPr>
        <p:txBody>
          <a:bodyPr vert="horz" lIns="0" tIns="0" rIns="0" bIns="0" rtlCol="0" anchor="t">
            <a:noAutofit/>
          </a:bodyPr>
          <a:lstStyle/>
          <a:p>
            <a:r>
              <a:rPr lang="en-US" sz="1400" b="1" dirty="0">
                <a:latin typeface="Calibri"/>
                <a:cs typeface="Calibri"/>
              </a:rPr>
              <a:t>21 Febbraio 2024</a:t>
            </a:r>
          </a:p>
        </p:txBody>
      </p:sp>
      <p:sp>
        <p:nvSpPr>
          <p:cNvPr id="23" name="Rectangle 22"/>
          <p:cNvSpPr/>
          <p:nvPr/>
        </p:nvSpPr>
        <p:spPr bwMode="gray">
          <a:xfrm>
            <a:off x="448167" y="1225078"/>
            <a:ext cx="5111807" cy="566315"/>
          </a:xfrm>
          <a:prstGeom prst="rect">
            <a:avLst/>
          </a:prstGeom>
          <a:noFill/>
          <a:ln w="19050">
            <a:no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5000" b="1" i="0" u="none" strike="noStrike" kern="1200" cap="none" spc="0" normalizeH="0" baseline="0" noProof="0">
                <a:ln>
                  <a:noFill/>
                </a:ln>
                <a:solidFill>
                  <a:srgbClr val="2C891B"/>
                </a:solidFill>
                <a:effectLst/>
                <a:uLnTx/>
                <a:uFillTx/>
                <a:latin typeface="Calibri "/>
                <a:ea typeface="Yu Gothic UI Semibold" panose="020B0700000000000000" pitchFamily="34" charset="-128"/>
                <a:cs typeface="Calibri Light" panose="020F0302020204030204" pitchFamily="34" charset="0"/>
              </a:rPr>
              <a:t>Disruption.</a:t>
            </a:r>
          </a:p>
        </p:txBody>
      </p:sp>
      <p:sp>
        <p:nvSpPr>
          <p:cNvPr id="24" name="Rectangle 23"/>
          <p:cNvSpPr/>
          <p:nvPr/>
        </p:nvSpPr>
        <p:spPr bwMode="gray">
          <a:xfrm>
            <a:off x="448167" y="1932976"/>
            <a:ext cx="5111807" cy="566315"/>
          </a:xfrm>
          <a:prstGeom prst="rect">
            <a:avLst/>
          </a:prstGeom>
          <a:noFill/>
          <a:ln w="19050">
            <a:no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5000" b="1" i="0" u="none" strike="noStrike" kern="1200" cap="none" spc="0" normalizeH="0" baseline="0" noProof="0">
                <a:ln>
                  <a:noFill/>
                </a:ln>
                <a:solidFill>
                  <a:srgbClr val="49AE35"/>
                </a:solidFill>
                <a:effectLst/>
                <a:uLnTx/>
                <a:uFillTx/>
                <a:latin typeface="Calibri "/>
                <a:ea typeface="Yu Gothic UI Semibold" panose="020B0700000000000000" pitchFamily="34" charset="-128"/>
                <a:cs typeface="Calibri Light" panose="020F0302020204030204" pitchFamily="34" charset="0"/>
              </a:rPr>
              <a:t>Greener.</a:t>
            </a:r>
          </a:p>
        </p:txBody>
      </p:sp>
      <p:sp>
        <p:nvSpPr>
          <p:cNvPr id="26" name="Rectangle 25"/>
          <p:cNvSpPr/>
          <p:nvPr/>
        </p:nvSpPr>
        <p:spPr bwMode="gray">
          <a:xfrm>
            <a:off x="448167" y="2640874"/>
            <a:ext cx="5111807" cy="566315"/>
          </a:xfrm>
          <a:prstGeom prst="rect">
            <a:avLst/>
          </a:prstGeom>
          <a:noFill/>
          <a:ln w="19050">
            <a:no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5000" b="1" i="0" u="none" strike="noStrike" kern="1200" cap="none" spc="0" normalizeH="0" baseline="0" noProof="0">
                <a:ln>
                  <a:noFill/>
                </a:ln>
                <a:solidFill>
                  <a:srgbClr val="86BB34"/>
                </a:solidFill>
                <a:effectLst/>
                <a:uLnTx/>
                <a:uFillTx/>
                <a:latin typeface="Calibri "/>
                <a:ea typeface="Yu Gothic UI Semibold" panose="020B0700000000000000" pitchFamily="34" charset="-128"/>
                <a:cs typeface="Calibri Light" panose="020F0302020204030204" pitchFamily="34" charset="0"/>
              </a:rPr>
              <a:t>Smarter.</a:t>
            </a:r>
          </a:p>
        </p:txBody>
      </p:sp>
      <p:sp>
        <p:nvSpPr>
          <p:cNvPr id="28" name="Rectangle 27"/>
          <p:cNvSpPr/>
          <p:nvPr/>
        </p:nvSpPr>
        <p:spPr bwMode="gray">
          <a:xfrm>
            <a:off x="448167" y="3348772"/>
            <a:ext cx="5111807" cy="566315"/>
          </a:xfrm>
          <a:prstGeom prst="rect">
            <a:avLst/>
          </a:prstGeom>
          <a:noFill/>
          <a:ln w="19050">
            <a:no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5000" b="1" i="0" u="none" strike="noStrike" kern="1200" cap="none" spc="0" normalizeH="0" baseline="0" noProof="0">
                <a:ln>
                  <a:noFill/>
                </a:ln>
                <a:solidFill>
                  <a:srgbClr val="CED42A"/>
                </a:solidFill>
                <a:effectLst/>
                <a:uLnTx/>
                <a:uFillTx/>
                <a:latin typeface="Calibri "/>
                <a:ea typeface="Yu Gothic UI Semibold" panose="020B0700000000000000" pitchFamily="34" charset="-128"/>
                <a:cs typeface="Calibri Light" panose="020F0302020204030204" pitchFamily="34" charset="0"/>
              </a:rPr>
              <a:t>Stronger.</a:t>
            </a:r>
          </a:p>
        </p:txBody>
      </p:sp>
      <p:sp>
        <p:nvSpPr>
          <p:cNvPr id="29" name="Rectangle 28"/>
          <p:cNvSpPr/>
          <p:nvPr/>
        </p:nvSpPr>
        <p:spPr bwMode="gray">
          <a:xfrm>
            <a:off x="448167" y="4056672"/>
            <a:ext cx="5111807" cy="566315"/>
          </a:xfrm>
          <a:prstGeom prst="rect">
            <a:avLst/>
          </a:prstGeom>
          <a:noFill/>
          <a:ln w="19050">
            <a:no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5000" b="1" i="0" u="none" strike="noStrike" kern="1200" cap="none" spc="0" normalizeH="0" baseline="0" noProof="0">
                <a:ln>
                  <a:noFill/>
                </a:ln>
                <a:solidFill>
                  <a:srgbClr val="FFFFFE"/>
                </a:solidFill>
                <a:effectLst/>
                <a:uLnTx/>
                <a:uFillTx/>
                <a:latin typeface="Calibri "/>
                <a:ea typeface="Yu Gothic UI Semibold" panose="020B0700000000000000" pitchFamily="34" charset="-128"/>
                <a:cs typeface="Calibri Light" panose="020F0302020204030204" pitchFamily="34" charset="0"/>
              </a:rPr>
              <a:t>Together.</a:t>
            </a:r>
          </a:p>
        </p:txBody>
      </p:sp>
    </p:spTree>
    <p:extLst>
      <p:ext uri="{BB962C8B-B14F-4D97-AF65-F5344CB8AC3E}">
        <p14:creationId xmlns:p14="http://schemas.microsoft.com/office/powerpoint/2010/main" val="289589518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396491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EBA78DE6-D35C-4368-BB46-5C92F8ED3306}"/>
              </a:ext>
            </a:extLst>
          </p:cNvPr>
          <p:cNvSpPr/>
          <p:nvPr/>
        </p:nvSpPr>
        <p:spPr bwMode="gray">
          <a:xfrm>
            <a:off x="4399" y="3125804"/>
            <a:ext cx="12192001" cy="606392"/>
          </a:xfrm>
          <a:prstGeom prst="rect">
            <a:avLst/>
          </a:prstGeom>
          <a:solidFill>
            <a:schemeClr val="accent1">
              <a:lumMod val="20000"/>
              <a:lumOff val="80000"/>
            </a:schemeClr>
          </a:solidFill>
          <a:ln w="19050">
            <a:no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1400" b="1" i="0" u="none" strike="noStrike" kern="1200" cap="none" spc="0" normalizeH="0" baseline="0" noProof="0" err="1">
              <a:ln>
                <a:noFill/>
              </a:ln>
              <a:solidFill>
                <a:schemeClr val="tx1"/>
              </a:solidFill>
              <a:effectLst/>
              <a:uLnTx/>
              <a:uFillTx/>
              <a:latin typeface="+mj-lt"/>
              <a:ea typeface="+mn-ea"/>
              <a:cs typeface="+mn-cs"/>
            </a:endParaRPr>
          </a:p>
        </p:txBody>
      </p:sp>
      <p:sp>
        <p:nvSpPr>
          <p:cNvPr id="3" name="Rectangle 2" hidden="1"/>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36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sym typeface="Calibri Light" panose="020F0302020204030204" pitchFamily="34" charset="0"/>
            </a:endParaRPr>
          </a:p>
        </p:txBody>
      </p:sp>
      <p:grpSp>
        <p:nvGrpSpPr>
          <p:cNvPr id="14" name="Group 13">
            <a:extLst>
              <a:ext uri="{FF2B5EF4-FFF2-40B4-BE49-F238E27FC236}">
                <a16:creationId xmlns:a16="http://schemas.microsoft.com/office/drawing/2014/main" id="{E81E42CD-DAF7-4898-B01B-A33749D9406A}"/>
              </a:ext>
            </a:extLst>
          </p:cNvPr>
          <p:cNvGrpSpPr>
            <a:grpSpLocks noChangeAspect="1"/>
          </p:cNvGrpSpPr>
          <p:nvPr/>
        </p:nvGrpSpPr>
        <p:grpSpPr>
          <a:xfrm>
            <a:off x="109900" y="3272150"/>
            <a:ext cx="360000" cy="360000"/>
            <a:chOff x="6931363" y="2901641"/>
            <a:chExt cx="720000" cy="720000"/>
          </a:xfrm>
        </p:grpSpPr>
        <p:sp>
          <p:nvSpPr>
            <p:cNvPr id="15" name="Oval 14">
              <a:extLst>
                <a:ext uri="{FF2B5EF4-FFF2-40B4-BE49-F238E27FC236}">
                  <a16:creationId xmlns:a16="http://schemas.microsoft.com/office/drawing/2014/main" id="{5F80315F-9539-44C9-8298-3614880996FC}"/>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496">
              <a:extLst>
                <a:ext uri="{FF2B5EF4-FFF2-40B4-BE49-F238E27FC236}">
                  <a16:creationId xmlns:a16="http://schemas.microsoft.com/office/drawing/2014/main" id="{D47B6A4D-56AB-4DA6-935A-BC27C3466366}"/>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7" name="Title 6">
            <a:extLst>
              <a:ext uri="{FF2B5EF4-FFF2-40B4-BE49-F238E27FC236}">
                <a16:creationId xmlns:a16="http://schemas.microsoft.com/office/drawing/2014/main" id="{39F7B117-C5B3-44F6-B3F4-2D75CFC44456}"/>
              </a:ext>
            </a:extLst>
          </p:cNvPr>
          <p:cNvSpPr>
            <a:spLocks noGrp="1"/>
          </p:cNvSpPr>
          <p:nvPr>
            <p:ph type="title"/>
          </p:nvPr>
        </p:nvSpPr>
        <p:spPr>
          <a:xfrm>
            <a:off x="469900" y="3125804"/>
            <a:ext cx="10418233" cy="606392"/>
          </a:xfrm>
        </p:spPr>
        <p:txBody>
          <a:bodyPr vert="horz"/>
          <a:lstStyle/>
          <a:p>
            <a:pPr lvl="1" algn="l">
              <a:spcBef>
                <a:spcPts val="1200"/>
              </a:spcBef>
              <a:spcAft>
                <a:spcPts val="1200"/>
              </a:spcAft>
            </a:pPr>
            <a:r>
              <a:rPr lang="en-GB" sz="3600" b="1">
                <a:latin typeface="Calibri" panose="020F0502020204030204" pitchFamily="34" charset="0"/>
                <a:cs typeface="Calibri" panose="020F0502020204030204" pitchFamily="34" charset="0"/>
              </a:rPr>
              <a:t> Missione 2 – </a:t>
            </a:r>
            <a:r>
              <a:rPr lang="en-GB" sz="3600" b="1" err="1">
                <a:latin typeface="Calibri" panose="020F0502020204030204" pitchFamily="34" charset="0"/>
                <a:cs typeface="Calibri" panose="020F0502020204030204" pitchFamily="34" charset="0"/>
              </a:rPr>
              <a:t>Rivoluzione</a:t>
            </a:r>
            <a:r>
              <a:rPr lang="en-GB" sz="3600" b="1">
                <a:latin typeface="Calibri" panose="020F0502020204030204" pitchFamily="34" charset="0"/>
                <a:cs typeface="Calibri" panose="020F0502020204030204" pitchFamily="34" charset="0"/>
              </a:rPr>
              <a:t> </a:t>
            </a:r>
            <a:r>
              <a:rPr lang="en-GB" sz="3600" b="1" err="1">
                <a:latin typeface="Calibri" panose="020F0502020204030204" pitchFamily="34" charset="0"/>
                <a:cs typeface="Calibri" panose="020F0502020204030204" pitchFamily="34" charset="0"/>
              </a:rPr>
              <a:t>verde</a:t>
            </a:r>
            <a:r>
              <a:rPr lang="en-GB" sz="3600" b="1">
                <a:latin typeface="Calibri" panose="020F0502020204030204" pitchFamily="34" charset="0"/>
                <a:cs typeface="Calibri" panose="020F0502020204030204" pitchFamily="34" charset="0"/>
              </a:rPr>
              <a:t> e </a:t>
            </a:r>
            <a:r>
              <a:rPr lang="en-GB" sz="3600" b="1" err="1">
                <a:latin typeface="Calibri" panose="020F0502020204030204" pitchFamily="34" charset="0"/>
                <a:cs typeface="Calibri" panose="020F0502020204030204" pitchFamily="34" charset="0"/>
              </a:rPr>
              <a:t>transizione</a:t>
            </a:r>
            <a:r>
              <a:rPr lang="en-GB" sz="3600" b="1">
                <a:latin typeface="Calibri" panose="020F0502020204030204" pitchFamily="34" charset="0"/>
                <a:cs typeface="Calibri" panose="020F0502020204030204" pitchFamily="34" charset="0"/>
              </a:rPr>
              <a:t> </a:t>
            </a:r>
            <a:r>
              <a:rPr lang="en-GB" sz="3600" b="1" err="1">
                <a:latin typeface="Calibri" panose="020F0502020204030204" pitchFamily="34" charset="0"/>
                <a:cs typeface="Calibri" panose="020F0502020204030204" pitchFamily="34" charset="0"/>
              </a:rPr>
              <a:t>ecologica</a:t>
            </a:r>
            <a:endParaRPr lang="en-GB" sz="36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5592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499A39-4519-4954-8AA9-5ABB7EB14C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0E499A39-4519-4954-8AA9-5ABB7EB14C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reeform 69">
            <a:extLst>
              <a:ext uri="{FF2B5EF4-FFF2-40B4-BE49-F238E27FC236}">
                <a16:creationId xmlns:a16="http://schemas.microsoft.com/office/drawing/2014/main" id="{25899274-7C9A-455A-AD76-657DB905CA6A}"/>
              </a:ext>
            </a:extLst>
          </p:cNvPr>
          <p:cNvSpPr/>
          <p:nvPr/>
        </p:nvSpPr>
        <p:spPr>
          <a:xfrm rot="16200000" flipH="1">
            <a:off x="1498706" y="1947473"/>
            <a:ext cx="2557292" cy="869044"/>
          </a:xfrm>
          <a:custGeom>
            <a:avLst/>
            <a:gdLst>
              <a:gd name="connsiteX0" fmla="*/ 1058333 w 6358466"/>
              <a:gd name="connsiteY0" fmla="*/ 0 h 1134533"/>
              <a:gd name="connsiteX1" fmla="*/ 5223933 w 6358466"/>
              <a:gd name="connsiteY1" fmla="*/ 0 h 1134533"/>
              <a:gd name="connsiteX2" fmla="*/ 6358466 w 6358466"/>
              <a:gd name="connsiteY2" fmla="*/ 1134533 h 1134533"/>
              <a:gd name="connsiteX3" fmla="*/ 0 w 6358466"/>
              <a:gd name="connsiteY3" fmla="*/ 1134533 h 1134533"/>
              <a:gd name="connsiteX4" fmla="*/ 1058333 w 6358466"/>
              <a:gd name="connsiteY4" fmla="*/ 0 h 1134533"/>
              <a:gd name="connsiteX0" fmla="*/ 1309325 w 6358466"/>
              <a:gd name="connsiteY0" fmla="*/ 0 h 1140883"/>
              <a:gd name="connsiteX1" fmla="*/ 5223933 w 6358466"/>
              <a:gd name="connsiteY1" fmla="*/ 635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7620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76200 h 1140883"/>
              <a:gd name="connsiteX0" fmla="*/ 1309325 w 6358466"/>
              <a:gd name="connsiteY0" fmla="*/ 0 h 1064683"/>
              <a:gd name="connsiteX1" fmla="*/ 1921518 w 6358466"/>
              <a:gd name="connsiteY1" fmla="*/ 0 h 1064683"/>
              <a:gd name="connsiteX2" fmla="*/ 6358466 w 6358466"/>
              <a:gd name="connsiteY2" fmla="*/ 1064683 h 1064683"/>
              <a:gd name="connsiteX3" fmla="*/ 0 w 6358466"/>
              <a:gd name="connsiteY3" fmla="*/ 1064683 h 1064683"/>
              <a:gd name="connsiteX4" fmla="*/ 1309325 w 6358466"/>
              <a:gd name="connsiteY4" fmla="*/ 0 h 1064683"/>
              <a:gd name="connsiteX0" fmla="*/ 1309325 w 1921518"/>
              <a:gd name="connsiteY0" fmla="*/ 0 h 1115483"/>
              <a:gd name="connsiteX1" fmla="*/ 1921518 w 1921518"/>
              <a:gd name="connsiteY1" fmla="*/ 0 h 1115483"/>
              <a:gd name="connsiteX2" fmla="*/ 1035298 w 1921518"/>
              <a:gd name="connsiteY2" fmla="*/ 1115483 h 1115483"/>
              <a:gd name="connsiteX3" fmla="*/ 0 w 1921518"/>
              <a:gd name="connsiteY3" fmla="*/ 1064683 h 1115483"/>
              <a:gd name="connsiteX4" fmla="*/ 1309325 w 1921518"/>
              <a:gd name="connsiteY4" fmla="*/ 0 h 1115483"/>
              <a:gd name="connsiteX0" fmla="*/ 1300781 w 1912974"/>
              <a:gd name="connsiteY0" fmla="*/ 0 h 1115483"/>
              <a:gd name="connsiteX1" fmla="*/ 1912974 w 1912974"/>
              <a:gd name="connsiteY1" fmla="*/ 0 h 1115483"/>
              <a:gd name="connsiteX2" fmla="*/ 1026754 w 1912974"/>
              <a:gd name="connsiteY2" fmla="*/ 1115483 h 1115483"/>
              <a:gd name="connsiteX3" fmla="*/ 0 w 1912974"/>
              <a:gd name="connsiteY3" fmla="*/ 1115483 h 1115483"/>
              <a:gd name="connsiteX4" fmla="*/ 1300781 w 1912974"/>
              <a:gd name="connsiteY4" fmla="*/ 0 h 1115483"/>
              <a:gd name="connsiteX0" fmla="*/ 1525072 w 2137265"/>
              <a:gd name="connsiteY0" fmla="*/ 0 h 1115483"/>
              <a:gd name="connsiteX1" fmla="*/ 2137265 w 2137265"/>
              <a:gd name="connsiteY1" fmla="*/ 0 h 1115483"/>
              <a:gd name="connsiteX2" fmla="*/ 1251045 w 2137265"/>
              <a:gd name="connsiteY2" fmla="*/ 1115483 h 1115483"/>
              <a:gd name="connsiteX3" fmla="*/ 0 w 2137265"/>
              <a:gd name="connsiteY3" fmla="*/ 1115483 h 1115483"/>
              <a:gd name="connsiteX4" fmla="*/ 1525072 w 2137265"/>
              <a:gd name="connsiteY4" fmla="*/ 0 h 1115483"/>
              <a:gd name="connsiteX0" fmla="*/ 1525072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25072 w 2137265"/>
              <a:gd name="connsiteY4" fmla="*/ 0 h 1115483"/>
              <a:gd name="connsiteX0" fmla="*/ 1589155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89155 w 2137265"/>
              <a:gd name="connsiteY4" fmla="*/ 0 h 1115483"/>
              <a:gd name="connsiteX0" fmla="*/ 1589155 w 2080302"/>
              <a:gd name="connsiteY0" fmla="*/ 0 h 1115483"/>
              <a:gd name="connsiteX1" fmla="*/ 2080302 w 2080302"/>
              <a:gd name="connsiteY1" fmla="*/ 4233 h 1115483"/>
              <a:gd name="connsiteX2" fmla="*/ 1030314 w 2080302"/>
              <a:gd name="connsiteY2" fmla="*/ 1111249 h 1115483"/>
              <a:gd name="connsiteX3" fmla="*/ 0 w 2080302"/>
              <a:gd name="connsiteY3" fmla="*/ 1115483 h 1115483"/>
              <a:gd name="connsiteX4" fmla="*/ 1589155 w 2080302"/>
              <a:gd name="connsiteY4" fmla="*/ 0 h 11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02" h="1115483">
                <a:moveTo>
                  <a:pt x="1589155" y="0"/>
                </a:moveTo>
                <a:lnTo>
                  <a:pt x="2080302" y="4233"/>
                </a:lnTo>
                <a:lnTo>
                  <a:pt x="1030314" y="1111249"/>
                </a:lnTo>
                <a:lnTo>
                  <a:pt x="0" y="1115483"/>
                </a:lnTo>
                <a:lnTo>
                  <a:pt x="1589155" y="0"/>
                </a:lnTo>
                <a:close/>
              </a:path>
            </a:pathLst>
          </a:custGeom>
          <a:gradFill>
            <a:gsLst>
              <a:gs pos="44000">
                <a:schemeClr val="accent1">
                  <a:lumMod val="40000"/>
                  <a:lumOff val="60000"/>
                </a:schemeClr>
              </a:gs>
              <a:gs pos="100000">
                <a:schemeClr val="accent1">
                  <a:lumMod val="20000"/>
                  <a:lumOff val="80000"/>
                </a:schemeClr>
              </a:gs>
            </a:gsLst>
            <a:lin ang="5400000" scaled="1"/>
          </a:gradFill>
          <a:ln w="25400" cap="flat" cmpd="sng" algn="ctr">
            <a:noFill/>
            <a:prstDash val="solid"/>
          </a:ln>
          <a:effectLst/>
        </p:spPr>
        <p:txBody>
          <a:bodyPr lIns="91370" tIns="45685" rIns="91370" bIns="45685" rtlCol="0" anchor="ctr"/>
          <a:lstStyle/>
          <a:p>
            <a:pPr marL="0" marR="0" lvl="0" indent="0" algn="ctr" defTabSz="9136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30" name="Freeform 69">
            <a:extLst>
              <a:ext uri="{FF2B5EF4-FFF2-40B4-BE49-F238E27FC236}">
                <a16:creationId xmlns:a16="http://schemas.microsoft.com/office/drawing/2014/main" id="{144000E1-E9BD-40A3-8B8D-57F20BD2A728}"/>
              </a:ext>
            </a:extLst>
          </p:cNvPr>
          <p:cNvSpPr/>
          <p:nvPr/>
        </p:nvSpPr>
        <p:spPr>
          <a:xfrm rot="5400000" flipH="1" flipV="1">
            <a:off x="1737170" y="4686890"/>
            <a:ext cx="2067627" cy="784616"/>
          </a:xfrm>
          <a:custGeom>
            <a:avLst/>
            <a:gdLst>
              <a:gd name="connsiteX0" fmla="*/ 1058333 w 6358466"/>
              <a:gd name="connsiteY0" fmla="*/ 0 h 1134533"/>
              <a:gd name="connsiteX1" fmla="*/ 5223933 w 6358466"/>
              <a:gd name="connsiteY1" fmla="*/ 0 h 1134533"/>
              <a:gd name="connsiteX2" fmla="*/ 6358466 w 6358466"/>
              <a:gd name="connsiteY2" fmla="*/ 1134533 h 1134533"/>
              <a:gd name="connsiteX3" fmla="*/ 0 w 6358466"/>
              <a:gd name="connsiteY3" fmla="*/ 1134533 h 1134533"/>
              <a:gd name="connsiteX4" fmla="*/ 1058333 w 6358466"/>
              <a:gd name="connsiteY4" fmla="*/ 0 h 1134533"/>
              <a:gd name="connsiteX0" fmla="*/ 1309325 w 6358466"/>
              <a:gd name="connsiteY0" fmla="*/ 0 h 1140883"/>
              <a:gd name="connsiteX1" fmla="*/ 5223933 w 6358466"/>
              <a:gd name="connsiteY1" fmla="*/ 635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7620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76200 h 1140883"/>
              <a:gd name="connsiteX0" fmla="*/ 1309325 w 6358466"/>
              <a:gd name="connsiteY0" fmla="*/ 0 h 1064683"/>
              <a:gd name="connsiteX1" fmla="*/ 1921518 w 6358466"/>
              <a:gd name="connsiteY1" fmla="*/ 0 h 1064683"/>
              <a:gd name="connsiteX2" fmla="*/ 6358466 w 6358466"/>
              <a:gd name="connsiteY2" fmla="*/ 1064683 h 1064683"/>
              <a:gd name="connsiteX3" fmla="*/ 0 w 6358466"/>
              <a:gd name="connsiteY3" fmla="*/ 1064683 h 1064683"/>
              <a:gd name="connsiteX4" fmla="*/ 1309325 w 6358466"/>
              <a:gd name="connsiteY4" fmla="*/ 0 h 1064683"/>
              <a:gd name="connsiteX0" fmla="*/ 1309325 w 1921518"/>
              <a:gd name="connsiteY0" fmla="*/ 0 h 1115483"/>
              <a:gd name="connsiteX1" fmla="*/ 1921518 w 1921518"/>
              <a:gd name="connsiteY1" fmla="*/ 0 h 1115483"/>
              <a:gd name="connsiteX2" fmla="*/ 1035298 w 1921518"/>
              <a:gd name="connsiteY2" fmla="*/ 1115483 h 1115483"/>
              <a:gd name="connsiteX3" fmla="*/ 0 w 1921518"/>
              <a:gd name="connsiteY3" fmla="*/ 1064683 h 1115483"/>
              <a:gd name="connsiteX4" fmla="*/ 1309325 w 1921518"/>
              <a:gd name="connsiteY4" fmla="*/ 0 h 1115483"/>
              <a:gd name="connsiteX0" fmla="*/ 1300781 w 1912974"/>
              <a:gd name="connsiteY0" fmla="*/ 0 h 1115483"/>
              <a:gd name="connsiteX1" fmla="*/ 1912974 w 1912974"/>
              <a:gd name="connsiteY1" fmla="*/ 0 h 1115483"/>
              <a:gd name="connsiteX2" fmla="*/ 1026754 w 1912974"/>
              <a:gd name="connsiteY2" fmla="*/ 1115483 h 1115483"/>
              <a:gd name="connsiteX3" fmla="*/ 0 w 1912974"/>
              <a:gd name="connsiteY3" fmla="*/ 1115483 h 1115483"/>
              <a:gd name="connsiteX4" fmla="*/ 1300781 w 1912974"/>
              <a:gd name="connsiteY4" fmla="*/ 0 h 1115483"/>
              <a:gd name="connsiteX0" fmla="*/ 1525072 w 2137265"/>
              <a:gd name="connsiteY0" fmla="*/ 0 h 1115483"/>
              <a:gd name="connsiteX1" fmla="*/ 2137265 w 2137265"/>
              <a:gd name="connsiteY1" fmla="*/ 0 h 1115483"/>
              <a:gd name="connsiteX2" fmla="*/ 1251045 w 2137265"/>
              <a:gd name="connsiteY2" fmla="*/ 1115483 h 1115483"/>
              <a:gd name="connsiteX3" fmla="*/ 0 w 2137265"/>
              <a:gd name="connsiteY3" fmla="*/ 1115483 h 1115483"/>
              <a:gd name="connsiteX4" fmla="*/ 1525072 w 2137265"/>
              <a:gd name="connsiteY4" fmla="*/ 0 h 1115483"/>
              <a:gd name="connsiteX0" fmla="*/ 1525072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25072 w 2137265"/>
              <a:gd name="connsiteY4" fmla="*/ 0 h 1115483"/>
              <a:gd name="connsiteX0" fmla="*/ 1589155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89155 w 2137265"/>
              <a:gd name="connsiteY4" fmla="*/ 0 h 1115483"/>
              <a:gd name="connsiteX0" fmla="*/ 1589155 w 2080302"/>
              <a:gd name="connsiteY0" fmla="*/ 0 h 1115483"/>
              <a:gd name="connsiteX1" fmla="*/ 2080302 w 2080302"/>
              <a:gd name="connsiteY1" fmla="*/ 4233 h 1115483"/>
              <a:gd name="connsiteX2" fmla="*/ 1030314 w 2080302"/>
              <a:gd name="connsiteY2" fmla="*/ 1111249 h 1115483"/>
              <a:gd name="connsiteX3" fmla="*/ 0 w 2080302"/>
              <a:gd name="connsiteY3" fmla="*/ 1115483 h 1115483"/>
              <a:gd name="connsiteX4" fmla="*/ 1589155 w 2080302"/>
              <a:gd name="connsiteY4" fmla="*/ 0 h 11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02" h="1115483">
                <a:moveTo>
                  <a:pt x="1589155" y="0"/>
                </a:moveTo>
                <a:lnTo>
                  <a:pt x="2080302" y="4233"/>
                </a:lnTo>
                <a:lnTo>
                  <a:pt x="1030314" y="1111249"/>
                </a:lnTo>
                <a:lnTo>
                  <a:pt x="0" y="1115483"/>
                </a:lnTo>
                <a:lnTo>
                  <a:pt x="1589155" y="0"/>
                </a:lnTo>
                <a:close/>
              </a:path>
            </a:pathLst>
          </a:custGeom>
          <a:gradFill>
            <a:gsLst>
              <a:gs pos="50000">
                <a:schemeClr val="accent1">
                  <a:lumMod val="40000"/>
                  <a:lumOff val="60000"/>
                </a:schemeClr>
              </a:gs>
              <a:gs pos="100000">
                <a:schemeClr val="accent1">
                  <a:lumMod val="20000"/>
                  <a:lumOff val="80000"/>
                </a:schemeClr>
              </a:gs>
            </a:gsLst>
            <a:lin ang="5400000" scaled="1"/>
          </a:gradFill>
          <a:ln w="25400" cap="flat" cmpd="sng" algn="ctr">
            <a:noFill/>
            <a:prstDash val="solid"/>
          </a:ln>
          <a:effectLst/>
        </p:spPr>
        <p:txBody>
          <a:bodyPr lIns="91370" tIns="45685" rIns="91370" bIns="45685" rtlCol="0" anchor="ctr"/>
          <a:lstStyle/>
          <a:p>
            <a:pPr marL="0" marR="0" lvl="0" indent="0" algn="ctr" defTabSz="9136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13" name="Rectangle 12">
            <a:extLst>
              <a:ext uri="{FF2B5EF4-FFF2-40B4-BE49-F238E27FC236}">
                <a16:creationId xmlns:a16="http://schemas.microsoft.com/office/drawing/2014/main" id="{4D03B03D-DCC0-4E5A-B6C4-0075B15C38B5}"/>
              </a:ext>
            </a:extLst>
          </p:cNvPr>
          <p:cNvSpPr/>
          <p:nvPr/>
        </p:nvSpPr>
        <p:spPr bwMode="gray">
          <a:xfrm>
            <a:off x="3269846" y="2447341"/>
            <a:ext cx="3124800" cy="892177"/>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M2C2: TRANSIZIONE ENERGETICA E MOBILITA’ SOSTENIBILE</a:t>
            </a:r>
          </a:p>
        </p:txBody>
      </p:sp>
      <p:sp>
        <p:nvSpPr>
          <p:cNvPr id="14" name="Rectangle 13">
            <a:extLst>
              <a:ext uri="{FF2B5EF4-FFF2-40B4-BE49-F238E27FC236}">
                <a16:creationId xmlns:a16="http://schemas.microsoft.com/office/drawing/2014/main" id="{1A89B828-8076-448D-BDE0-265E04290D48}"/>
              </a:ext>
            </a:extLst>
          </p:cNvPr>
          <p:cNvSpPr/>
          <p:nvPr/>
        </p:nvSpPr>
        <p:spPr bwMode="gray">
          <a:xfrm>
            <a:off x="3269778" y="1210020"/>
            <a:ext cx="3124936" cy="892800"/>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M2C1: AGRICOLTURA SOSTENIBILE ED ECONOMIA CIRCOLARE</a:t>
            </a:r>
          </a:p>
        </p:txBody>
      </p:sp>
      <p:sp>
        <p:nvSpPr>
          <p:cNvPr id="15" name="Rectangle 14">
            <a:extLst>
              <a:ext uri="{FF2B5EF4-FFF2-40B4-BE49-F238E27FC236}">
                <a16:creationId xmlns:a16="http://schemas.microsoft.com/office/drawing/2014/main" id="{60CFF3DA-9F54-46AD-9E6C-5102C0A0AF73}"/>
              </a:ext>
            </a:extLst>
          </p:cNvPr>
          <p:cNvSpPr/>
          <p:nvPr/>
        </p:nvSpPr>
        <p:spPr bwMode="gray">
          <a:xfrm>
            <a:off x="3269779" y="5270317"/>
            <a:ext cx="3124934" cy="892800"/>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M2C4: TUTELA DEL TERRITORIO E DELLA RISORSA IDRICA</a:t>
            </a:r>
          </a:p>
        </p:txBody>
      </p:sp>
      <p:sp>
        <p:nvSpPr>
          <p:cNvPr id="20" name="Rectangle 19">
            <a:extLst>
              <a:ext uri="{FF2B5EF4-FFF2-40B4-BE49-F238E27FC236}">
                <a16:creationId xmlns:a16="http://schemas.microsoft.com/office/drawing/2014/main" id="{40163E09-4566-41ED-95F4-AA907C74FF2F}"/>
              </a:ext>
            </a:extLst>
          </p:cNvPr>
          <p:cNvSpPr/>
          <p:nvPr/>
        </p:nvSpPr>
        <p:spPr bwMode="gray">
          <a:xfrm>
            <a:off x="9454269" y="684211"/>
            <a:ext cx="2443817" cy="425943"/>
          </a:xfrm>
          <a:prstGeom prst="rect">
            <a:avLst/>
          </a:prstGeom>
          <a:solidFill>
            <a:schemeClr val="bg1">
              <a:lumMod val="50000"/>
            </a:schemeClr>
          </a:solid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1200" b="1" i="1" u="none" strike="noStrike" kern="1200" cap="none" spc="0" normalizeH="0" baseline="0" noProof="0" dirty="0">
                <a:ln>
                  <a:noFill/>
                </a:ln>
                <a:solidFill>
                  <a:prstClr val="white"/>
                </a:solidFill>
                <a:effectLst/>
                <a:uLnTx/>
                <a:uFillTx/>
                <a:latin typeface="Calibri"/>
                <a:ea typeface="+mn-ea"/>
                <a:cs typeface="+mn-cs"/>
              </a:rPr>
              <a:t>PRINCIPALI INVESTIMENTI CON RESIDUO ANCORA DA ATTIVARE</a:t>
            </a:r>
          </a:p>
        </p:txBody>
      </p:sp>
      <p:cxnSp>
        <p:nvCxnSpPr>
          <p:cNvPr id="27" name="Straight Connector 26">
            <a:extLst>
              <a:ext uri="{FF2B5EF4-FFF2-40B4-BE49-F238E27FC236}">
                <a16:creationId xmlns:a16="http://schemas.microsoft.com/office/drawing/2014/main" id="{D5E5C4DD-B053-4B19-9DB6-39A26E9A494C}"/>
              </a:ext>
            </a:extLst>
          </p:cNvPr>
          <p:cNvCxnSpPr>
            <a:cxnSpLocks/>
          </p:cNvCxnSpPr>
          <p:nvPr/>
        </p:nvCxnSpPr>
        <p:spPr>
          <a:xfrm>
            <a:off x="9296346" y="1018015"/>
            <a:ext cx="0" cy="5652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57C2172-05D6-4B80-A922-D4199CEC58FB}"/>
              </a:ext>
            </a:extLst>
          </p:cNvPr>
          <p:cNvSpPr/>
          <p:nvPr/>
        </p:nvSpPr>
        <p:spPr bwMode="gray">
          <a:xfrm>
            <a:off x="5735208" y="1064319"/>
            <a:ext cx="648000"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dirty="0">
                <a:ln>
                  <a:noFill/>
                </a:ln>
                <a:solidFill>
                  <a:srgbClr val="86BC25"/>
                </a:solidFill>
                <a:effectLst/>
                <a:uLnTx/>
                <a:uFillTx/>
                <a:latin typeface="Calibri"/>
                <a:ea typeface="+mn-ea"/>
                <a:cs typeface="+mn-cs"/>
              </a:rPr>
              <a:t>100%</a:t>
            </a:r>
          </a:p>
        </p:txBody>
      </p:sp>
      <p:sp>
        <p:nvSpPr>
          <p:cNvPr id="33" name="Rectangle 32">
            <a:extLst>
              <a:ext uri="{FF2B5EF4-FFF2-40B4-BE49-F238E27FC236}">
                <a16:creationId xmlns:a16="http://schemas.microsoft.com/office/drawing/2014/main" id="{2CF9B939-1F15-4644-A810-30450A00FEB4}"/>
              </a:ext>
            </a:extLst>
          </p:cNvPr>
          <p:cNvSpPr/>
          <p:nvPr/>
        </p:nvSpPr>
        <p:spPr bwMode="gray">
          <a:xfrm>
            <a:off x="5735209" y="2295456"/>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a:ln>
                  <a:noFill/>
                </a:ln>
                <a:solidFill>
                  <a:srgbClr val="86BC25"/>
                </a:solidFill>
                <a:effectLst/>
                <a:uLnTx/>
                <a:uFillTx/>
                <a:latin typeface="Calibri"/>
                <a:ea typeface="+mn-ea"/>
                <a:cs typeface="+mn-cs"/>
              </a:rPr>
              <a:t>74%</a:t>
            </a:r>
          </a:p>
        </p:txBody>
      </p:sp>
      <p:sp>
        <p:nvSpPr>
          <p:cNvPr id="28" name="Rectangle 27">
            <a:extLst>
              <a:ext uri="{FF2B5EF4-FFF2-40B4-BE49-F238E27FC236}">
                <a16:creationId xmlns:a16="http://schemas.microsoft.com/office/drawing/2014/main" id="{0B67D8E4-6711-43EB-99E4-6B4324195EC4}"/>
              </a:ext>
            </a:extLst>
          </p:cNvPr>
          <p:cNvSpPr/>
          <p:nvPr/>
        </p:nvSpPr>
        <p:spPr bwMode="gray">
          <a:xfrm>
            <a:off x="6694609" y="1192601"/>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Parco Agrisolare</a:t>
            </a:r>
          </a:p>
        </p:txBody>
      </p:sp>
      <p:sp>
        <p:nvSpPr>
          <p:cNvPr id="35" name="Rectangle 34">
            <a:extLst>
              <a:ext uri="{FF2B5EF4-FFF2-40B4-BE49-F238E27FC236}">
                <a16:creationId xmlns:a16="http://schemas.microsoft.com/office/drawing/2014/main" id="{FB7F72A2-1518-4B7C-AB3A-2BBA8F8B2D84}"/>
              </a:ext>
            </a:extLst>
          </p:cNvPr>
          <p:cNvSpPr/>
          <p:nvPr/>
        </p:nvSpPr>
        <p:spPr bwMode="gray">
          <a:xfrm>
            <a:off x="6694609" y="1656420"/>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Realizzazione nuovi impianti di gestione rifiuti e ammodernamento di impianti esistenti</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25785E33-0613-49DD-BAF2-AD34F7A5899B}"/>
              </a:ext>
            </a:extLst>
          </p:cNvPr>
          <p:cNvSpPr/>
          <p:nvPr/>
        </p:nvSpPr>
        <p:spPr bwMode="gray">
          <a:xfrm>
            <a:off x="6694609" y="2459698"/>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Rinnovo flotte bus e treno verdi</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E6AAD724-4BF7-48AD-BC5E-2988D1C59988}"/>
              </a:ext>
            </a:extLst>
          </p:cNvPr>
          <p:cNvSpPr/>
          <p:nvPr/>
        </p:nvSpPr>
        <p:spPr bwMode="gray">
          <a:xfrm>
            <a:off x="6694609" y="2928831"/>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 Rafforzamento smart </a:t>
            </a:r>
            <a:r>
              <a:rPr kumimoji="0" lang="it-IT" sz="900" b="0" i="0" u="none" strike="noStrike" kern="1200" cap="none" spc="0" normalizeH="0" baseline="0" noProof="0" err="1">
                <a:ln>
                  <a:noFill/>
                </a:ln>
                <a:solidFill>
                  <a:prstClr val="black"/>
                </a:solidFill>
                <a:effectLst/>
                <a:uLnTx/>
                <a:uFillTx/>
                <a:latin typeface="Calibri"/>
                <a:ea typeface="+mn-ea"/>
                <a:cs typeface="+mn-cs"/>
              </a:rPr>
              <a:t>grid</a:t>
            </a:r>
            <a:endParaRPr kumimoji="0" lang="it-IT" sz="900" b="0" i="0" u="none" strike="noStrike" kern="1200" cap="none" spc="0" normalizeH="0" baseline="0" noProof="0">
              <a:ln>
                <a:noFill/>
              </a:ln>
              <a:solidFill>
                <a:prstClr val="black"/>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2EAD00FB-F9FD-4E51-BA97-69F45A4C965F}"/>
              </a:ext>
            </a:extLst>
          </p:cNvPr>
          <p:cNvSpPr/>
          <p:nvPr/>
        </p:nvSpPr>
        <p:spPr bwMode="gray">
          <a:xfrm>
            <a:off x="6690040" y="3972702"/>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Rafforzamento dell'Ecobonus e del Sisma bonus per l'efficienza energetica e la sicurezza degli edifici</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AB9BD02C-1A4D-42A1-9DBB-14093C8718BB}"/>
              </a:ext>
            </a:extLst>
          </p:cNvPr>
          <p:cNvSpPr/>
          <p:nvPr/>
        </p:nvSpPr>
        <p:spPr bwMode="gray">
          <a:xfrm>
            <a:off x="6690040" y="4441578"/>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Sicuro, verde e sociale: riqualificazione edilizia residenziale pubblica.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07EA756B-B4B6-4F3E-BE0C-B553CD7C678C}"/>
              </a:ext>
            </a:extLst>
          </p:cNvPr>
          <p:cNvSpPr/>
          <p:nvPr/>
        </p:nvSpPr>
        <p:spPr bwMode="gray">
          <a:xfrm>
            <a:off x="6694609" y="5250280"/>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Riduzione delle perdite nelle reti di distribuzione dell'acqua, compresa la digitalizzazione e il monitoraggio delle reti</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A4086C29-1D7D-433F-964F-03D6247FF2BB}"/>
              </a:ext>
            </a:extLst>
          </p:cNvPr>
          <p:cNvSpPr/>
          <p:nvPr/>
        </p:nvSpPr>
        <p:spPr bwMode="gray">
          <a:xfrm>
            <a:off x="6694609" y="5719412"/>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Investimenti in fognatura e depurazione</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B0099D9D-92A8-4914-8F3A-70767CD35B25}"/>
              </a:ext>
            </a:extLst>
          </p:cNvPr>
          <p:cNvSpPr/>
          <p:nvPr/>
        </p:nvSpPr>
        <p:spPr bwMode="gray">
          <a:xfrm>
            <a:off x="9454269" y="1192601"/>
            <a:ext cx="2443815" cy="425944"/>
          </a:xfrm>
          <a:prstGeom prst="rect">
            <a:avLst/>
          </a:prstGeom>
          <a:no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Cultura e consapevolezza su temi e sfide ambientali</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A628EF45-4E84-46C5-B841-C187764BAB25}"/>
              </a:ext>
            </a:extLst>
          </p:cNvPr>
          <p:cNvSpPr/>
          <p:nvPr/>
        </p:nvSpPr>
        <p:spPr bwMode="gray">
          <a:xfrm>
            <a:off x="9454269" y="2459698"/>
            <a:ext cx="2443815" cy="425944"/>
          </a:xfrm>
          <a:prstGeom prst="rect">
            <a:avLst/>
          </a:prstGeom>
          <a:no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rPr>
              <a:t>Sviluppo agro-voltaico</a:t>
            </a:r>
          </a:p>
        </p:txBody>
      </p:sp>
      <p:sp>
        <p:nvSpPr>
          <p:cNvPr id="50" name="Rectangle 49">
            <a:extLst>
              <a:ext uri="{FF2B5EF4-FFF2-40B4-BE49-F238E27FC236}">
                <a16:creationId xmlns:a16="http://schemas.microsoft.com/office/drawing/2014/main" id="{53954A95-A888-4040-85F2-E14001BD7547}"/>
              </a:ext>
            </a:extLst>
          </p:cNvPr>
          <p:cNvSpPr/>
          <p:nvPr/>
        </p:nvSpPr>
        <p:spPr bwMode="gray">
          <a:xfrm>
            <a:off x="9454269" y="2928831"/>
            <a:ext cx="2443815" cy="425944"/>
          </a:xfrm>
          <a:prstGeom prst="rect">
            <a:avLst/>
          </a:prstGeom>
          <a:no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Promozione rinnovabili per le comunità energetiche e l'autoconsumo</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3EBBC7B9-5CF6-4331-A247-9E593AC237D1}"/>
              </a:ext>
            </a:extLst>
          </p:cNvPr>
          <p:cNvSpPr/>
          <p:nvPr/>
        </p:nvSpPr>
        <p:spPr bwMode="gray">
          <a:xfrm>
            <a:off x="9454269" y="3984914"/>
            <a:ext cx="2443815" cy="425944"/>
          </a:xfrm>
          <a:prstGeom prst="rect">
            <a:avLst/>
          </a:prstGeom>
          <a:no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Costruzione di edifici, riqualificazione e rafforzamento dei beni immobili dell'amministrazione della giustizia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840EBECC-D533-42D2-A1A4-9CF8F2D11CA9}"/>
              </a:ext>
            </a:extLst>
          </p:cNvPr>
          <p:cNvSpPr/>
          <p:nvPr/>
        </p:nvSpPr>
        <p:spPr bwMode="gray">
          <a:xfrm>
            <a:off x="9454269" y="4441578"/>
            <a:ext cx="2443815" cy="425944"/>
          </a:xfrm>
          <a:prstGeom prst="rect">
            <a:avLst/>
          </a:prstGeom>
          <a:pattFill prst="dkUpDiag">
            <a:fgClr>
              <a:schemeClr val="bg1">
                <a:lumMod val="95000"/>
              </a:schemeClr>
            </a:fgClr>
            <a:bgClr>
              <a:schemeClr val="bg1"/>
            </a:bgClr>
          </a:patt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4C2C8533-42D9-4A05-928B-150D38F0F6A5}"/>
              </a:ext>
            </a:extLst>
          </p:cNvPr>
          <p:cNvSpPr/>
          <p:nvPr/>
        </p:nvSpPr>
        <p:spPr bwMode="gray">
          <a:xfrm>
            <a:off x="9454269" y="5252188"/>
            <a:ext cx="2443815" cy="425944"/>
          </a:xfrm>
          <a:prstGeom prst="rect">
            <a:avLst/>
          </a:prstGeom>
          <a:no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Misure per la gestione del rischio di alluvione e per la riduzione del rischio idrogeologico</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E881759F-D19E-4D83-B82A-06C9291984C4}"/>
              </a:ext>
            </a:extLst>
          </p:cNvPr>
          <p:cNvSpPr/>
          <p:nvPr/>
        </p:nvSpPr>
        <p:spPr bwMode="gray">
          <a:xfrm>
            <a:off x="9454269" y="5721319"/>
            <a:ext cx="2443815" cy="425944"/>
          </a:xfrm>
          <a:prstGeom prst="rect">
            <a:avLst/>
          </a:prstGeom>
          <a:solidFill>
            <a:schemeClr val="bg1"/>
          </a:solid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Interventi per la resilienza, la valorizzazione del territorio e l'efficienza energetica dei Comuni</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3E122C36-1EB5-4E2A-ABF8-3BDF3250056D}"/>
              </a:ext>
            </a:extLst>
          </p:cNvPr>
          <p:cNvSpPr/>
          <p:nvPr/>
        </p:nvSpPr>
        <p:spPr bwMode="gray">
          <a:xfrm>
            <a:off x="3247306" y="1237698"/>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M€ 6.468</a:t>
            </a: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2" name="Rectangle 51">
            <a:extLst>
              <a:ext uri="{FF2B5EF4-FFF2-40B4-BE49-F238E27FC236}">
                <a16:creationId xmlns:a16="http://schemas.microsoft.com/office/drawing/2014/main" id="{DE9091B4-98E9-4F4D-853D-C5FB25510BB0}"/>
              </a:ext>
            </a:extLst>
          </p:cNvPr>
          <p:cNvSpPr/>
          <p:nvPr/>
        </p:nvSpPr>
        <p:spPr bwMode="gray">
          <a:xfrm>
            <a:off x="3247306" y="2455963"/>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M€ 25.178</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58" name="Rectangle 57">
            <a:extLst>
              <a:ext uri="{FF2B5EF4-FFF2-40B4-BE49-F238E27FC236}">
                <a16:creationId xmlns:a16="http://schemas.microsoft.com/office/drawing/2014/main" id="{74C63A33-C1D5-4F93-A5D8-1815DEC9CB63}"/>
              </a:ext>
            </a:extLst>
          </p:cNvPr>
          <p:cNvSpPr/>
          <p:nvPr/>
        </p:nvSpPr>
        <p:spPr bwMode="gray">
          <a:xfrm>
            <a:off x="3247306" y="5247252"/>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M€ 15.054</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60" name="Rectangle 59">
            <a:extLst>
              <a:ext uri="{FF2B5EF4-FFF2-40B4-BE49-F238E27FC236}">
                <a16:creationId xmlns:a16="http://schemas.microsoft.com/office/drawing/2014/main" id="{08A3A218-E4CA-452A-A97F-72EF5680B959}"/>
              </a:ext>
            </a:extLst>
          </p:cNvPr>
          <p:cNvSpPr/>
          <p:nvPr/>
        </p:nvSpPr>
        <p:spPr bwMode="gray">
          <a:xfrm>
            <a:off x="9454269" y="1656420"/>
            <a:ext cx="2443815" cy="425944"/>
          </a:xfrm>
          <a:prstGeom prst="rect">
            <a:avLst/>
          </a:prstGeom>
          <a:pattFill prst="ltUpDiag">
            <a:fgClr>
              <a:srgbClr val="ECECEC"/>
            </a:fgClr>
            <a:bgClr>
              <a:schemeClr val="bg1"/>
            </a:bgClr>
          </a:patt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74" name="Rectangle 73">
            <a:extLst>
              <a:ext uri="{FF2B5EF4-FFF2-40B4-BE49-F238E27FC236}">
                <a16:creationId xmlns:a16="http://schemas.microsoft.com/office/drawing/2014/main" id="{47AF03C2-5227-4E6F-9A97-84CE1F9299B3}"/>
              </a:ext>
            </a:extLst>
          </p:cNvPr>
          <p:cNvSpPr/>
          <p:nvPr/>
        </p:nvSpPr>
        <p:spPr bwMode="gray">
          <a:xfrm>
            <a:off x="3247306" y="987618"/>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M€ 6.442</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75" name="Rectangle 74">
            <a:extLst>
              <a:ext uri="{FF2B5EF4-FFF2-40B4-BE49-F238E27FC236}">
                <a16:creationId xmlns:a16="http://schemas.microsoft.com/office/drawing/2014/main" id="{D687D6BA-74A9-4480-92AA-17EDDAE26E69}"/>
              </a:ext>
            </a:extLst>
          </p:cNvPr>
          <p:cNvSpPr/>
          <p:nvPr/>
        </p:nvSpPr>
        <p:spPr bwMode="gray">
          <a:xfrm>
            <a:off x="3238162" y="2204117"/>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M€ 18.697</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76" name="Rectangle 75">
            <a:extLst>
              <a:ext uri="{FF2B5EF4-FFF2-40B4-BE49-F238E27FC236}">
                <a16:creationId xmlns:a16="http://schemas.microsoft.com/office/drawing/2014/main" id="{1BC4A255-F82F-4494-B0D2-1D7D16BE4DFB}"/>
              </a:ext>
            </a:extLst>
          </p:cNvPr>
          <p:cNvSpPr/>
          <p:nvPr/>
        </p:nvSpPr>
        <p:spPr bwMode="gray">
          <a:xfrm>
            <a:off x="3238162" y="3762812"/>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M€ 21.712</a:t>
            </a: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9" name="Title 6">
            <a:extLst>
              <a:ext uri="{FF2B5EF4-FFF2-40B4-BE49-F238E27FC236}">
                <a16:creationId xmlns:a16="http://schemas.microsoft.com/office/drawing/2014/main" id="{C93ED37B-F7ED-4F18-A952-BE352C0991B6}"/>
              </a:ext>
            </a:extLst>
          </p:cNvPr>
          <p:cNvSpPr txBox="1">
            <a:spLocks/>
          </p:cNvSpPr>
          <p:nvPr/>
        </p:nvSpPr>
        <p:spPr bwMode="gray">
          <a:xfrm>
            <a:off x="263817" y="385303"/>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a:ln>
                  <a:noFill/>
                </a:ln>
                <a:solidFill>
                  <a:prstClr val="black"/>
                </a:solidFill>
                <a:effectLst/>
                <a:uLnTx/>
                <a:uFillTx/>
                <a:latin typeface="Calibri"/>
                <a:ea typeface="+mj-ea"/>
                <a:cs typeface="Calibri Light" panose="020F0302020204030204" pitchFamily="34" charset="0"/>
              </a:rPr>
              <a:t> 2 – </a:t>
            </a:r>
            <a:r>
              <a:rPr kumimoji="0" lang="it-IT" sz="2000" b="1" i="0" u="none" strike="noStrike" kern="1200" cap="none" spc="0" normalizeH="0" baseline="0" noProof="0">
                <a:ln>
                  <a:noFill/>
                </a:ln>
                <a:solidFill>
                  <a:prstClr val="black"/>
                </a:solidFill>
                <a:effectLst/>
                <a:uLnTx/>
                <a:uFillTx/>
                <a:latin typeface="Calibri"/>
                <a:ea typeface="+mj-ea"/>
                <a:cs typeface="Calibri Light" panose="020F0302020204030204" pitchFamily="34" charset="0"/>
              </a:rPr>
              <a:t>Rivoluzione verde e transizione ecologica</a:t>
            </a:r>
            <a:endParaRPr kumimoji="0" lang="en-US" sz="2000" b="1" i="0" u="none" strike="noStrike" kern="1200" cap="none" spc="0" normalizeH="0" baseline="0" noProof="0">
              <a:ln>
                <a:noFill/>
              </a:ln>
              <a:solidFill>
                <a:prstClr val="black"/>
              </a:solidFill>
              <a:effectLst/>
              <a:uLnTx/>
              <a:uFillTx/>
              <a:latin typeface="Calibri"/>
              <a:ea typeface="+mj-ea"/>
              <a:cs typeface="Calibri Light" panose="020F0302020204030204" pitchFamily="34" charset="0"/>
            </a:endParaRPr>
          </a:p>
        </p:txBody>
      </p:sp>
      <p:sp>
        <p:nvSpPr>
          <p:cNvPr id="80" name="Rectangle 79">
            <a:extLst>
              <a:ext uri="{FF2B5EF4-FFF2-40B4-BE49-F238E27FC236}">
                <a16:creationId xmlns:a16="http://schemas.microsoft.com/office/drawing/2014/main" id="{0D57DDD3-E3E6-4606-8935-9154BC70DA10}"/>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kumimoji="0" lang="it-IT" sz="1200" b="0" i="0" u="none" strike="noStrike" kern="0" cap="none" spc="0" normalizeH="0" baseline="0" noProof="0" dirty="0">
                <a:ln>
                  <a:noFill/>
                </a:ln>
                <a:solidFill>
                  <a:prstClr val="white"/>
                </a:solidFill>
                <a:effectLst/>
                <a:uLnTx/>
                <a:uFillTx/>
                <a:latin typeface="Calibri"/>
                <a:ea typeface="+mn-ea"/>
                <a:cs typeface="Calibri Light" panose="020F0302020204030204" pitchFamily="34" charset="0"/>
              </a:rPr>
              <a:t>Stato avanzamento Bandi e Incentivi</a:t>
            </a:r>
            <a:endParaRPr kumimoji="0" lang="en-US" sz="1200" b="0" i="0" u="none" strike="noStrike" kern="0" cap="none" spc="0" normalizeH="0" baseline="0" noProof="0" dirty="0">
              <a:ln>
                <a:noFill/>
              </a:ln>
              <a:solidFill>
                <a:prstClr val="white"/>
              </a:solidFill>
              <a:effectLst/>
              <a:uLnTx/>
              <a:uFillTx/>
              <a:latin typeface="Calibri"/>
              <a:ea typeface="+mn-ea"/>
              <a:cs typeface="Calibri" panose="020F0502020204030204" pitchFamily="34" charset="0"/>
            </a:endParaRPr>
          </a:p>
        </p:txBody>
      </p:sp>
      <p:sp>
        <p:nvSpPr>
          <p:cNvPr id="82" name="Freeform 69">
            <a:extLst>
              <a:ext uri="{FF2B5EF4-FFF2-40B4-BE49-F238E27FC236}">
                <a16:creationId xmlns:a16="http://schemas.microsoft.com/office/drawing/2014/main" id="{7B0E5421-8F93-47EE-A786-F3761A1C9913}"/>
              </a:ext>
            </a:extLst>
          </p:cNvPr>
          <p:cNvSpPr/>
          <p:nvPr/>
        </p:nvSpPr>
        <p:spPr>
          <a:xfrm rot="16200000" flipH="1">
            <a:off x="1998162" y="2947540"/>
            <a:ext cx="1436400" cy="770400"/>
          </a:xfrm>
          <a:custGeom>
            <a:avLst/>
            <a:gdLst>
              <a:gd name="connsiteX0" fmla="*/ 1058333 w 6358466"/>
              <a:gd name="connsiteY0" fmla="*/ 0 h 1134533"/>
              <a:gd name="connsiteX1" fmla="*/ 5223933 w 6358466"/>
              <a:gd name="connsiteY1" fmla="*/ 0 h 1134533"/>
              <a:gd name="connsiteX2" fmla="*/ 6358466 w 6358466"/>
              <a:gd name="connsiteY2" fmla="*/ 1134533 h 1134533"/>
              <a:gd name="connsiteX3" fmla="*/ 0 w 6358466"/>
              <a:gd name="connsiteY3" fmla="*/ 1134533 h 1134533"/>
              <a:gd name="connsiteX4" fmla="*/ 1058333 w 6358466"/>
              <a:gd name="connsiteY4" fmla="*/ 0 h 1134533"/>
              <a:gd name="connsiteX0" fmla="*/ 1309325 w 6358466"/>
              <a:gd name="connsiteY0" fmla="*/ 0 h 1140883"/>
              <a:gd name="connsiteX1" fmla="*/ 5223933 w 6358466"/>
              <a:gd name="connsiteY1" fmla="*/ 635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7620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76200 h 1140883"/>
              <a:gd name="connsiteX0" fmla="*/ 1309325 w 6358466"/>
              <a:gd name="connsiteY0" fmla="*/ 0 h 1064683"/>
              <a:gd name="connsiteX1" fmla="*/ 1921518 w 6358466"/>
              <a:gd name="connsiteY1" fmla="*/ 0 h 1064683"/>
              <a:gd name="connsiteX2" fmla="*/ 6358466 w 6358466"/>
              <a:gd name="connsiteY2" fmla="*/ 1064683 h 1064683"/>
              <a:gd name="connsiteX3" fmla="*/ 0 w 6358466"/>
              <a:gd name="connsiteY3" fmla="*/ 1064683 h 1064683"/>
              <a:gd name="connsiteX4" fmla="*/ 1309325 w 6358466"/>
              <a:gd name="connsiteY4" fmla="*/ 0 h 1064683"/>
              <a:gd name="connsiteX0" fmla="*/ 1309325 w 1921518"/>
              <a:gd name="connsiteY0" fmla="*/ 0 h 1115483"/>
              <a:gd name="connsiteX1" fmla="*/ 1921518 w 1921518"/>
              <a:gd name="connsiteY1" fmla="*/ 0 h 1115483"/>
              <a:gd name="connsiteX2" fmla="*/ 1035298 w 1921518"/>
              <a:gd name="connsiteY2" fmla="*/ 1115483 h 1115483"/>
              <a:gd name="connsiteX3" fmla="*/ 0 w 1921518"/>
              <a:gd name="connsiteY3" fmla="*/ 1064683 h 1115483"/>
              <a:gd name="connsiteX4" fmla="*/ 1309325 w 1921518"/>
              <a:gd name="connsiteY4" fmla="*/ 0 h 1115483"/>
              <a:gd name="connsiteX0" fmla="*/ 1300781 w 1912974"/>
              <a:gd name="connsiteY0" fmla="*/ 0 h 1115483"/>
              <a:gd name="connsiteX1" fmla="*/ 1912974 w 1912974"/>
              <a:gd name="connsiteY1" fmla="*/ 0 h 1115483"/>
              <a:gd name="connsiteX2" fmla="*/ 1026754 w 1912974"/>
              <a:gd name="connsiteY2" fmla="*/ 1115483 h 1115483"/>
              <a:gd name="connsiteX3" fmla="*/ 0 w 1912974"/>
              <a:gd name="connsiteY3" fmla="*/ 1115483 h 1115483"/>
              <a:gd name="connsiteX4" fmla="*/ 1300781 w 1912974"/>
              <a:gd name="connsiteY4" fmla="*/ 0 h 1115483"/>
              <a:gd name="connsiteX0" fmla="*/ 1525072 w 2137265"/>
              <a:gd name="connsiteY0" fmla="*/ 0 h 1115483"/>
              <a:gd name="connsiteX1" fmla="*/ 2137265 w 2137265"/>
              <a:gd name="connsiteY1" fmla="*/ 0 h 1115483"/>
              <a:gd name="connsiteX2" fmla="*/ 1251045 w 2137265"/>
              <a:gd name="connsiteY2" fmla="*/ 1115483 h 1115483"/>
              <a:gd name="connsiteX3" fmla="*/ 0 w 2137265"/>
              <a:gd name="connsiteY3" fmla="*/ 1115483 h 1115483"/>
              <a:gd name="connsiteX4" fmla="*/ 1525072 w 2137265"/>
              <a:gd name="connsiteY4" fmla="*/ 0 h 1115483"/>
              <a:gd name="connsiteX0" fmla="*/ 1525072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25072 w 2137265"/>
              <a:gd name="connsiteY4" fmla="*/ 0 h 1115483"/>
              <a:gd name="connsiteX0" fmla="*/ 1589155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89155 w 2137265"/>
              <a:gd name="connsiteY4" fmla="*/ 0 h 1115483"/>
              <a:gd name="connsiteX0" fmla="*/ 1589155 w 2080302"/>
              <a:gd name="connsiteY0" fmla="*/ 0 h 1115483"/>
              <a:gd name="connsiteX1" fmla="*/ 2080302 w 2080302"/>
              <a:gd name="connsiteY1" fmla="*/ 4233 h 1115483"/>
              <a:gd name="connsiteX2" fmla="*/ 1030314 w 2080302"/>
              <a:gd name="connsiteY2" fmla="*/ 1111249 h 1115483"/>
              <a:gd name="connsiteX3" fmla="*/ 0 w 2080302"/>
              <a:gd name="connsiteY3" fmla="*/ 1115483 h 1115483"/>
              <a:gd name="connsiteX4" fmla="*/ 1589155 w 2080302"/>
              <a:gd name="connsiteY4" fmla="*/ 0 h 11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02" h="1115483">
                <a:moveTo>
                  <a:pt x="1589155" y="0"/>
                </a:moveTo>
                <a:lnTo>
                  <a:pt x="2080302" y="4233"/>
                </a:lnTo>
                <a:lnTo>
                  <a:pt x="1030314" y="1111249"/>
                </a:lnTo>
                <a:lnTo>
                  <a:pt x="0" y="1115483"/>
                </a:lnTo>
                <a:lnTo>
                  <a:pt x="1589155" y="0"/>
                </a:lnTo>
                <a:close/>
              </a:path>
            </a:pathLst>
          </a:custGeom>
          <a:gradFill>
            <a:gsLst>
              <a:gs pos="44000">
                <a:schemeClr val="accent1">
                  <a:lumMod val="40000"/>
                  <a:lumOff val="60000"/>
                </a:schemeClr>
              </a:gs>
              <a:gs pos="100000">
                <a:schemeClr val="accent1">
                  <a:lumMod val="20000"/>
                  <a:lumOff val="80000"/>
                </a:schemeClr>
              </a:gs>
            </a:gsLst>
            <a:lin ang="5400000" scaled="1"/>
          </a:gradFill>
          <a:ln w="25400" cap="flat" cmpd="sng" algn="ctr">
            <a:noFill/>
            <a:prstDash val="solid"/>
          </a:ln>
          <a:effectLst/>
        </p:spPr>
        <p:txBody>
          <a:bodyPr lIns="91370" tIns="45685" rIns="91370" bIns="45685" rtlCol="0" anchor="ctr"/>
          <a:lstStyle/>
          <a:p>
            <a:pPr marL="0" marR="0" lvl="0" indent="0" algn="ctr" defTabSz="9136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118" name="Rectangle 117">
            <a:extLst>
              <a:ext uri="{FF2B5EF4-FFF2-40B4-BE49-F238E27FC236}">
                <a16:creationId xmlns:a16="http://schemas.microsoft.com/office/drawing/2014/main" id="{09B79A98-5E0D-431F-9AA5-2750E3C6CA09}"/>
              </a:ext>
            </a:extLst>
          </p:cNvPr>
          <p:cNvSpPr/>
          <p:nvPr/>
        </p:nvSpPr>
        <p:spPr bwMode="gray">
          <a:xfrm>
            <a:off x="3269846" y="3984149"/>
            <a:ext cx="3124800" cy="892177"/>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M2C3: EFFICIENZA ENERGETICA E RIQUALIFICAZIONE DEGLI EDIFICI</a:t>
            </a:r>
          </a:p>
        </p:txBody>
      </p:sp>
      <p:sp>
        <p:nvSpPr>
          <p:cNvPr id="120" name="Rectangle 119">
            <a:extLst>
              <a:ext uri="{FF2B5EF4-FFF2-40B4-BE49-F238E27FC236}">
                <a16:creationId xmlns:a16="http://schemas.microsoft.com/office/drawing/2014/main" id="{0FC75F28-A790-46F6-8F69-BB9AA900A563}"/>
              </a:ext>
            </a:extLst>
          </p:cNvPr>
          <p:cNvSpPr/>
          <p:nvPr/>
        </p:nvSpPr>
        <p:spPr bwMode="gray">
          <a:xfrm>
            <a:off x="5614248" y="3896503"/>
            <a:ext cx="684000" cy="104678"/>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a:ln>
                  <a:noFill/>
                </a:ln>
                <a:solidFill>
                  <a:srgbClr val="86BC25"/>
                </a:solidFill>
                <a:effectLst/>
                <a:uLnTx/>
                <a:uFillTx/>
                <a:latin typeface="Calibri"/>
                <a:ea typeface="+mn-ea"/>
                <a:cs typeface="+mn-cs"/>
              </a:rPr>
              <a:t>99%</a:t>
            </a:r>
          </a:p>
        </p:txBody>
      </p:sp>
      <p:sp>
        <p:nvSpPr>
          <p:cNvPr id="121" name="Rectangle 120">
            <a:extLst>
              <a:ext uri="{FF2B5EF4-FFF2-40B4-BE49-F238E27FC236}">
                <a16:creationId xmlns:a16="http://schemas.microsoft.com/office/drawing/2014/main" id="{9A3F1B71-5A88-47D2-BD2C-BEC6B086C5E4}"/>
              </a:ext>
            </a:extLst>
          </p:cNvPr>
          <p:cNvSpPr/>
          <p:nvPr/>
        </p:nvSpPr>
        <p:spPr bwMode="gray">
          <a:xfrm>
            <a:off x="5735209" y="5130168"/>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dirty="0">
                <a:ln>
                  <a:noFill/>
                </a:ln>
                <a:solidFill>
                  <a:srgbClr val="86BC25"/>
                </a:solidFill>
                <a:effectLst/>
                <a:uLnTx/>
                <a:uFillTx/>
                <a:latin typeface="Calibri"/>
                <a:ea typeface="+mn-ea"/>
                <a:cs typeface="+mn-cs"/>
              </a:rPr>
              <a:t>79%</a:t>
            </a:r>
          </a:p>
        </p:txBody>
      </p:sp>
      <p:sp>
        <p:nvSpPr>
          <p:cNvPr id="122" name="Rectangle 121">
            <a:extLst>
              <a:ext uri="{FF2B5EF4-FFF2-40B4-BE49-F238E27FC236}">
                <a16:creationId xmlns:a16="http://schemas.microsoft.com/office/drawing/2014/main" id="{33D81BB5-437C-4DEA-A711-7D07891D159F}"/>
              </a:ext>
            </a:extLst>
          </p:cNvPr>
          <p:cNvSpPr/>
          <p:nvPr/>
        </p:nvSpPr>
        <p:spPr bwMode="gray">
          <a:xfrm>
            <a:off x="3247306" y="4010700"/>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M€ 21.925</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23" name="Freeform 69">
            <a:extLst>
              <a:ext uri="{FF2B5EF4-FFF2-40B4-BE49-F238E27FC236}">
                <a16:creationId xmlns:a16="http://schemas.microsoft.com/office/drawing/2014/main" id="{23D5CDF5-9ED8-484D-8BD4-152E6B5CEE8C}"/>
              </a:ext>
            </a:extLst>
          </p:cNvPr>
          <p:cNvSpPr/>
          <p:nvPr/>
        </p:nvSpPr>
        <p:spPr>
          <a:xfrm rot="16200000">
            <a:off x="2000762" y="3852853"/>
            <a:ext cx="1435742" cy="771783"/>
          </a:xfrm>
          <a:custGeom>
            <a:avLst/>
            <a:gdLst>
              <a:gd name="connsiteX0" fmla="*/ 1058333 w 6358466"/>
              <a:gd name="connsiteY0" fmla="*/ 0 h 1134533"/>
              <a:gd name="connsiteX1" fmla="*/ 5223933 w 6358466"/>
              <a:gd name="connsiteY1" fmla="*/ 0 h 1134533"/>
              <a:gd name="connsiteX2" fmla="*/ 6358466 w 6358466"/>
              <a:gd name="connsiteY2" fmla="*/ 1134533 h 1134533"/>
              <a:gd name="connsiteX3" fmla="*/ 0 w 6358466"/>
              <a:gd name="connsiteY3" fmla="*/ 1134533 h 1134533"/>
              <a:gd name="connsiteX4" fmla="*/ 1058333 w 6358466"/>
              <a:gd name="connsiteY4" fmla="*/ 0 h 1134533"/>
              <a:gd name="connsiteX0" fmla="*/ 1309325 w 6358466"/>
              <a:gd name="connsiteY0" fmla="*/ 0 h 1140883"/>
              <a:gd name="connsiteX1" fmla="*/ 5223933 w 6358466"/>
              <a:gd name="connsiteY1" fmla="*/ 635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7620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76200 h 1140883"/>
              <a:gd name="connsiteX0" fmla="*/ 1309325 w 6358466"/>
              <a:gd name="connsiteY0" fmla="*/ 0 h 1064683"/>
              <a:gd name="connsiteX1" fmla="*/ 1921518 w 6358466"/>
              <a:gd name="connsiteY1" fmla="*/ 0 h 1064683"/>
              <a:gd name="connsiteX2" fmla="*/ 6358466 w 6358466"/>
              <a:gd name="connsiteY2" fmla="*/ 1064683 h 1064683"/>
              <a:gd name="connsiteX3" fmla="*/ 0 w 6358466"/>
              <a:gd name="connsiteY3" fmla="*/ 1064683 h 1064683"/>
              <a:gd name="connsiteX4" fmla="*/ 1309325 w 6358466"/>
              <a:gd name="connsiteY4" fmla="*/ 0 h 1064683"/>
              <a:gd name="connsiteX0" fmla="*/ 1309325 w 1921518"/>
              <a:gd name="connsiteY0" fmla="*/ 0 h 1115483"/>
              <a:gd name="connsiteX1" fmla="*/ 1921518 w 1921518"/>
              <a:gd name="connsiteY1" fmla="*/ 0 h 1115483"/>
              <a:gd name="connsiteX2" fmla="*/ 1035298 w 1921518"/>
              <a:gd name="connsiteY2" fmla="*/ 1115483 h 1115483"/>
              <a:gd name="connsiteX3" fmla="*/ 0 w 1921518"/>
              <a:gd name="connsiteY3" fmla="*/ 1064683 h 1115483"/>
              <a:gd name="connsiteX4" fmla="*/ 1309325 w 1921518"/>
              <a:gd name="connsiteY4" fmla="*/ 0 h 1115483"/>
              <a:gd name="connsiteX0" fmla="*/ 1300781 w 1912974"/>
              <a:gd name="connsiteY0" fmla="*/ 0 h 1115483"/>
              <a:gd name="connsiteX1" fmla="*/ 1912974 w 1912974"/>
              <a:gd name="connsiteY1" fmla="*/ 0 h 1115483"/>
              <a:gd name="connsiteX2" fmla="*/ 1026754 w 1912974"/>
              <a:gd name="connsiteY2" fmla="*/ 1115483 h 1115483"/>
              <a:gd name="connsiteX3" fmla="*/ 0 w 1912974"/>
              <a:gd name="connsiteY3" fmla="*/ 1115483 h 1115483"/>
              <a:gd name="connsiteX4" fmla="*/ 1300781 w 1912974"/>
              <a:gd name="connsiteY4" fmla="*/ 0 h 1115483"/>
              <a:gd name="connsiteX0" fmla="*/ 1525072 w 2137265"/>
              <a:gd name="connsiteY0" fmla="*/ 0 h 1115483"/>
              <a:gd name="connsiteX1" fmla="*/ 2137265 w 2137265"/>
              <a:gd name="connsiteY1" fmla="*/ 0 h 1115483"/>
              <a:gd name="connsiteX2" fmla="*/ 1251045 w 2137265"/>
              <a:gd name="connsiteY2" fmla="*/ 1115483 h 1115483"/>
              <a:gd name="connsiteX3" fmla="*/ 0 w 2137265"/>
              <a:gd name="connsiteY3" fmla="*/ 1115483 h 1115483"/>
              <a:gd name="connsiteX4" fmla="*/ 1525072 w 2137265"/>
              <a:gd name="connsiteY4" fmla="*/ 0 h 1115483"/>
              <a:gd name="connsiteX0" fmla="*/ 1525072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25072 w 2137265"/>
              <a:gd name="connsiteY4" fmla="*/ 0 h 1115483"/>
              <a:gd name="connsiteX0" fmla="*/ 1589155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89155 w 2137265"/>
              <a:gd name="connsiteY4" fmla="*/ 0 h 1115483"/>
              <a:gd name="connsiteX0" fmla="*/ 1589155 w 2080302"/>
              <a:gd name="connsiteY0" fmla="*/ 0 h 1115483"/>
              <a:gd name="connsiteX1" fmla="*/ 2080302 w 2080302"/>
              <a:gd name="connsiteY1" fmla="*/ 4233 h 1115483"/>
              <a:gd name="connsiteX2" fmla="*/ 1030314 w 2080302"/>
              <a:gd name="connsiteY2" fmla="*/ 1111249 h 1115483"/>
              <a:gd name="connsiteX3" fmla="*/ 0 w 2080302"/>
              <a:gd name="connsiteY3" fmla="*/ 1115483 h 1115483"/>
              <a:gd name="connsiteX4" fmla="*/ 1589155 w 2080302"/>
              <a:gd name="connsiteY4" fmla="*/ 0 h 11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02" h="1115483">
                <a:moveTo>
                  <a:pt x="1589155" y="0"/>
                </a:moveTo>
                <a:lnTo>
                  <a:pt x="2080302" y="4233"/>
                </a:lnTo>
                <a:lnTo>
                  <a:pt x="1030314" y="1111249"/>
                </a:lnTo>
                <a:lnTo>
                  <a:pt x="0" y="1115483"/>
                </a:lnTo>
                <a:lnTo>
                  <a:pt x="1589155" y="0"/>
                </a:lnTo>
                <a:close/>
              </a:path>
            </a:pathLst>
          </a:custGeom>
          <a:gradFill>
            <a:gsLst>
              <a:gs pos="44000">
                <a:schemeClr val="accent1">
                  <a:lumMod val="40000"/>
                  <a:lumOff val="60000"/>
                </a:schemeClr>
              </a:gs>
              <a:gs pos="100000">
                <a:schemeClr val="accent1">
                  <a:lumMod val="20000"/>
                  <a:lumOff val="80000"/>
                </a:schemeClr>
              </a:gs>
            </a:gsLst>
            <a:lin ang="5400000" scaled="1"/>
          </a:gradFill>
          <a:ln w="25400" cap="flat" cmpd="sng" algn="ctr">
            <a:noFill/>
            <a:prstDash val="solid"/>
          </a:ln>
          <a:effectLst/>
        </p:spPr>
        <p:txBody>
          <a:bodyPr lIns="91370" tIns="45685" rIns="91370" bIns="45685" rtlCol="0" anchor="ctr"/>
          <a:lstStyle/>
          <a:p>
            <a:pPr marL="0" marR="0" lvl="0" indent="0" algn="ctr" defTabSz="9136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130" name="Rectangle 129">
            <a:extLst>
              <a:ext uri="{FF2B5EF4-FFF2-40B4-BE49-F238E27FC236}">
                <a16:creationId xmlns:a16="http://schemas.microsoft.com/office/drawing/2014/main" id="{8ECF5407-E4ED-4990-B494-8351F390DE46}"/>
              </a:ext>
            </a:extLst>
          </p:cNvPr>
          <p:cNvSpPr/>
          <p:nvPr/>
        </p:nvSpPr>
        <p:spPr bwMode="gray">
          <a:xfrm>
            <a:off x="3247306" y="5013175"/>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M€ 11.880</a:t>
            </a: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31" name="Rectangle 130">
            <a:extLst>
              <a:ext uri="{FF2B5EF4-FFF2-40B4-BE49-F238E27FC236}">
                <a16:creationId xmlns:a16="http://schemas.microsoft.com/office/drawing/2014/main" id="{B1B9ECC0-F1F4-4F3C-A4E0-C75A46C0A9BD}"/>
              </a:ext>
            </a:extLst>
          </p:cNvPr>
          <p:cNvSpPr/>
          <p:nvPr/>
        </p:nvSpPr>
        <p:spPr bwMode="gray">
          <a:xfrm>
            <a:off x="500616" y="2510333"/>
            <a:ext cx="1894988" cy="2441694"/>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86BC25"/>
                </a:solidFill>
                <a:effectLst/>
                <a:uLnTx/>
                <a:uFillTx/>
                <a:latin typeface="Calibri"/>
                <a:ea typeface="+mn-ea"/>
                <a:cs typeface="+mn-cs"/>
              </a:rPr>
              <a:t>M2: RIVOLUZIONE VERDE E TRANSIZIONE ECOLOGICA</a:t>
            </a:r>
          </a:p>
        </p:txBody>
      </p:sp>
      <p:grpSp>
        <p:nvGrpSpPr>
          <p:cNvPr id="132" name="Group 131">
            <a:extLst>
              <a:ext uri="{FF2B5EF4-FFF2-40B4-BE49-F238E27FC236}">
                <a16:creationId xmlns:a16="http://schemas.microsoft.com/office/drawing/2014/main" id="{342AF267-0204-4A6B-9630-65FEAAEB588B}"/>
              </a:ext>
            </a:extLst>
          </p:cNvPr>
          <p:cNvGrpSpPr/>
          <p:nvPr/>
        </p:nvGrpSpPr>
        <p:grpSpPr>
          <a:xfrm>
            <a:off x="201733" y="3461180"/>
            <a:ext cx="540000" cy="540000"/>
            <a:chOff x="201733" y="3176255"/>
            <a:chExt cx="540000" cy="540000"/>
          </a:xfrm>
        </p:grpSpPr>
        <p:sp>
          <p:nvSpPr>
            <p:cNvPr id="133" name="Oval 132">
              <a:extLst>
                <a:ext uri="{FF2B5EF4-FFF2-40B4-BE49-F238E27FC236}">
                  <a16:creationId xmlns:a16="http://schemas.microsoft.com/office/drawing/2014/main" id="{E33143FE-08F7-4E93-9CD8-46AA45479CE5}"/>
                </a:ext>
              </a:extLst>
            </p:cNvPr>
            <p:cNvSpPr/>
            <p:nvPr/>
          </p:nvSpPr>
          <p:spPr bwMode="gray">
            <a:xfrm>
              <a:off x="201733" y="3176255"/>
              <a:ext cx="540000" cy="540000"/>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35" name="Oval 134">
              <a:extLst>
                <a:ext uri="{FF2B5EF4-FFF2-40B4-BE49-F238E27FC236}">
                  <a16:creationId xmlns:a16="http://schemas.microsoft.com/office/drawing/2014/main" id="{0A9ED329-34DE-4CD8-AFC9-089961CB62EB}"/>
                </a:ext>
              </a:extLst>
            </p:cNvPr>
            <p:cNvSpPr/>
            <p:nvPr/>
          </p:nvSpPr>
          <p:spPr>
            <a:xfrm>
              <a:off x="321651" y="3266255"/>
              <a:ext cx="360000" cy="360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7" name="Rectangle 136">
            <a:extLst>
              <a:ext uri="{FF2B5EF4-FFF2-40B4-BE49-F238E27FC236}">
                <a16:creationId xmlns:a16="http://schemas.microsoft.com/office/drawing/2014/main" id="{A8C06300-2DDB-4C41-9636-31223007053C}"/>
              </a:ext>
            </a:extLst>
          </p:cNvPr>
          <p:cNvSpPr/>
          <p:nvPr/>
        </p:nvSpPr>
        <p:spPr bwMode="gray">
          <a:xfrm>
            <a:off x="491791" y="2552876"/>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M€ 68.625</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38" name="Rectangle 137">
            <a:extLst>
              <a:ext uri="{FF2B5EF4-FFF2-40B4-BE49-F238E27FC236}">
                <a16:creationId xmlns:a16="http://schemas.microsoft.com/office/drawing/2014/main" id="{29D20AA3-5FA1-4DD3-93AB-AEE7A71A44DC}"/>
              </a:ext>
            </a:extLst>
          </p:cNvPr>
          <p:cNvSpPr/>
          <p:nvPr/>
        </p:nvSpPr>
        <p:spPr bwMode="gray">
          <a:xfrm>
            <a:off x="482166" y="2287154"/>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M€ 58.732</a:t>
            </a: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9" name="Rectangle 18">
            <a:extLst>
              <a:ext uri="{FF2B5EF4-FFF2-40B4-BE49-F238E27FC236}">
                <a16:creationId xmlns:a16="http://schemas.microsoft.com/office/drawing/2014/main" id="{02C88418-3601-48A8-B00C-A91EB3EBEB0C}"/>
              </a:ext>
            </a:extLst>
          </p:cNvPr>
          <p:cNvSpPr/>
          <p:nvPr/>
        </p:nvSpPr>
        <p:spPr bwMode="gray">
          <a:xfrm>
            <a:off x="6694609" y="684211"/>
            <a:ext cx="2443817" cy="425943"/>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1200" b="1" i="1" u="none" strike="noStrike" kern="1200" cap="none" spc="0" normalizeH="0" baseline="0" noProof="0" dirty="0">
                <a:ln>
                  <a:noFill/>
                </a:ln>
                <a:solidFill>
                  <a:prstClr val="white"/>
                </a:solidFill>
                <a:effectLst/>
                <a:uLnTx/>
                <a:uFillTx/>
                <a:latin typeface="Calibri"/>
                <a:ea typeface="+mn-ea"/>
                <a:cs typeface="+mn-cs"/>
              </a:rPr>
              <a:t>P</a:t>
            </a:r>
            <a:r>
              <a:rPr kumimoji="0" lang="en-US" sz="1200" b="1" i="1" u="none" strike="noStrike" kern="1200" cap="none" spc="0" normalizeH="0" baseline="0" noProof="0" dirty="0">
                <a:ln>
                  <a:noFill/>
                </a:ln>
                <a:solidFill>
                  <a:prstClr val="white"/>
                </a:solidFill>
                <a:effectLst/>
                <a:uLnTx/>
                <a:uFillTx/>
                <a:latin typeface="Calibri"/>
                <a:ea typeface="+mn-ea"/>
                <a:cs typeface="+mn-cs"/>
              </a:rPr>
              <a:t>RINCIPALI INVESTIMENTI ATTIVATI AL 100%</a:t>
            </a:r>
          </a:p>
        </p:txBody>
      </p:sp>
      <p:sp>
        <p:nvSpPr>
          <p:cNvPr id="94" name="Freeform 496">
            <a:extLst>
              <a:ext uri="{FF2B5EF4-FFF2-40B4-BE49-F238E27FC236}">
                <a16:creationId xmlns:a16="http://schemas.microsoft.com/office/drawing/2014/main" id="{C25C4552-63D1-499E-9920-5DE0516B0011}"/>
              </a:ext>
            </a:extLst>
          </p:cNvPr>
          <p:cNvSpPr>
            <a:spLocks noEditPoints="1"/>
          </p:cNvSpPr>
          <p:nvPr/>
        </p:nvSpPr>
        <p:spPr bwMode="auto">
          <a:xfrm>
            <a:off x="328066" y="3551180"/>
            <a:ext cx="360000" cy="36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Rectangle 94">
            <a:extLst>
              <a:ext uri="{FF2B5EF4-FFF2-40B4-BE49-F238E27FC236}">
                <a16:creationId xmlns:a16="http://schemas.microsoft.com/office/drawing/2014/main" id="{1808BB53-7B30-46A2-BBD2-230DFC5A85F1}"/>
              </a:ext>
            </a:extLst>
          </p:cNvPr>
          <p:cNvSpPr/>
          <p:nvPr/>
        </p:nvSpPr>
        <p:spPr bwMode="gray">
          <a:xfrm>
            <a:off x="1747207" y="2353420"/>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dirty="0">
                <a:ln>
                  <a:noFill/>
                </a:ln>
                <a:solidFill>
                  <a:srgbClr val="86BC25"/>
                </a:solidFill>
                <a:effectLst/>
                <a:uLnTx/>
                <a:uFillTx/>
                <a:latin typeface="Calibri"/>
                <a:ea typeface="+mn-ea"/>
                <a:cs typeface="+mn-cs"/>
              </a:rPr>
              <a:t>86%</a:t>
            </a:r>
          </a:p>
        </p:txBody>
      </p:sp>
      <p:sp>
        <p:nvSpPr>
          <p:cNvPr id="93" name="Rectangle 92">
            <a:extLst>
              <a:ext uri="{FF2B5EF4-FFF2-40B4-BE49-F238E27FC236}">
                <a16:creationId xmlns:a16="http://schemas.microsoft.com/office/drawing/2014/main" id="{B6CF21D4-F674-4640-8961-77AB91072FB3}"/>
              </a:ext>
            </a:extLst>
          </p:cNvPr>
          <p:cNvSpPr/>
          <p:nvPr/>
        </p:nvSpPr>
        <p:spPr bwMode="gray">
          <a:xfrm>
            <a:off x="273503" y="5815273"/>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a:ln>
                  <a:noFill/>
                </a:ln>
                <a:solidFill>
                  <a:srgbClr val="86BC25"/>
                </a:solidFill>
                <a:effectLst/>
                <a:uLnTx/>
                <a:uFillTx/>
                <a:latin typeface="Calibri"/>
                <a:ea typeface="+mn-ea"/>
                <a:cs typeface="+mn-cs"/>
              </a:rPr>
              <a:t>xx%</a:t>
            </a:r>
          </a:p>
        </p:txBody>
      </p:sp>
      <p:sp>
        <p:nvSpPr>
          <p:cNvPr id="96" name="Rectangle 95">
            <a:extLst>
              <a:ext uri="{FF2B5EF4-FFF2-40B4-BE49-F238E27FC236}">
                <a16:creationId xmlns:a16="http://schemas.microsoft.com/office/drawing/2014/main" id="{62002DDB-A36E-4F68-965B-030A3E256CAD}"/>
              </a:ext>
            </a:extLst>
          </p:cNvPr>
          <p:cNvSpPr/>
          <p:nvPr/>
        </p:nvSpPr>
        <p:spPr bwMode="gray">
          <a:xfrm>
            <a:off x="411664" y="5627128"/>
            <a:ext cx="288000" cy="144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97" name="Rectangle 96">
            <a:extLst>
              <a:ext uri="{FF2B5EF4-FFF2-40B4-BE49-F238E27FC236}">
                <a16:creationId xmlns:a16="http://schemas.microsoft.com/office/drawing/2014/main" id="{CFC8EDCB-6A0B-45A5-B402-403BE9C79D86}"/>
              </a:ext>
            </a:extLst>
          </p:cNvPr>
          <p:cNvSpPr/>
          <p:nvPr/>
        </p:nvSpPr>
        <p:spPr bwMode="gray">
          <a:xfrm>
            <a:off x="449987" y="5292383"/>
            <a:ext cx="1470104" cy="276733"/>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Fondi </a:t>
            </a:r>
            <a:r>
              <a:rPr kumimoji="0" lang="en-US" sz="1100" b="0" i="0" u="none" strike="noStrike" kern="1200" cap="none" spc="0" normalizeH="0" baseline="0" noProof="0" err="1">
                <a:ln>
                  <a:noFill/>
                </a:ln>
                <a:solidFill>
                  <a:prstClr val="black"/>
                </a:solidFill>
                <a:effectLst/>
                <a:uLnTx/>
                <a:uFillTx/>
                <a:latin typeface="Calibri"/>
                <a:ea typeface="+mn-ea"/>
                <a:cs typeface="+mn-cs"/>
              </a:rPr>
              <a:t>previsti</a:t>
            </a:r>
            <a:r>
              <a:rPr kumimoji="0" lang="en-US" sz="1100" b="0" i="0" u="none" strike="noStrike" kern="1200" cap="none" spc="0" normalizeH="0" baseline="0" noProof="0">
                <a:ln>
                  <a:noFill/>
                </a:ln>
                <a:solidFill>
                  <a:prstClr val="black"/>
                </a:solidFill>
                <a:effectLst/>
                <a:uLnTx/>
                <a:uFillTx/>
                <a:latin typeface="Calibri"/>
                <a:ea typeface="+mn-ea"/>
                <a:cs typeface="+mn-cs"/>
              </a:rPr>
              <a:t>*</a:t>
            </a:r>
          </a:p>
        </p:txBody>
      </p:sp>
      <p:sp>
        <p:nvSpPr>
          <p:cNvPr id="98" name="Rectangle 97">
            <a:extLst>
              <a:ext uri="{FF2B5EF4-FFF2-40B4-BE49-F238E27FC236}">
                <a16:creationId xmlns:a16="http://schemas.microsoft.com/office/drawing/2014/main" id="{9FA7F831-F31C-4400-886A-40F54B37C1D1}"/>
              </a:ext>
            </a:extLst>
          </p:cNvPr>
          <p:cNvSpPr/>
          <p:nvPr/>
        </p:nvSpPr>
        <p:spPr bwMode="gray">
          <a:xfrm>
            <a:off x="681651" y="5564388"/>
            <a:ext cx="1470104" cy="276733"/>
          </a:xfrm>
          <a:prstGeom prst="rect">
            <a:avLst/>
          </a:prstGeom>
          <a:no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Fondi </a:t>
            </a:r>
            <a:r>
              <a:rPr kumimoji="0" lang="en-US" sz="1100" b="0" i="0" u="none" strike="noStrike" kern="1200" cap="none" spc="0" normalizeH="0" baseline="0" noProof="0" err="1">
                <a:ln>
                  <a:noFill/>
                </a:ln>
                <a:solidFill>
                  <a:prstClr val="black"/>
                </a:solidFill>
                <a:effectLst/>
                <a:uLnTx/>
                <a:uFillTx/>
                <a:latin typeface="Calibri"/>
                <a:ea typeface="+mn-ea"/>
                <a:cs typeface="+mn-cs"/>
              </a:rPr>
              <a:t>impegnati</a:t>
            </a:r>
            <a:r>
              <a:rPr kumimoji="0" lang="en-US" sz="1100" b="0" i="0" u="none" strike="noStrike" kern="1200" cap="none" spc="0" normalizeH="0" baseline="0" noProof="0">
                <a:ln>
                  <a:noFill/>
                </a:ln>
                <a:solidFill>
                  <a:prstClr val="black"/>
                </a:solidFill>
                <a:effectLst/>
                <a:uLnTx/>
                <a:uFillTx/>
                <a:latin typeface="Calibri"/>
                <a:ea typeface="+mn-ea"/>
                <a:cs typeface="+mn-cs"/>
              </a:rPr>
              <a:t>**</a:t>
            </a:r>
          </a:p>
        </p:txBody>
      </p:sp>
      <p:sp>
        <p:nvSpPr>
          <p:cNvPr id="99" name="Rectangle 98">
            <a:extLst>
              <a:ext uri="{FF2B5EF4-FFF2-40B4-BE49-F238E27FC236}">
                <a16:creationId xmlns:a16="http://schemas.microsoft.com/office/drawing/2014/main" id="{B78D3BF7-3697-49CC-86FA-A8AFD3FD1A40}"/>
              </a:ext>
            </a:extLst>
          </p:cNvPr>
          <p:cNvSpPr/>
          <p:nvPr/>
        </p:nvSpPr>
        <p:spPr bwMode="gray">
          <a:xfrm>
            <a:off x="411664" y="5363427"/>
            <a:ext cx="288000" cy="144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00" name="Rectangle 99">
            <a:extLst>
              <a:ext uri="{FF2B5EF4-FFF2-40B4-BE49-F238E27FC236}">
                <a16:creationId xmlns:a16="http://schemas.microsoft.com/office/drawing/2014/main" id="{0ADFAA73-1DD3-4946-BABF-851E0C2FC517}"/>
              </a:ext>
            </a:extLst>
          </p:cNvPr>
          <p:cNvSpPr/>
          <p:nvPr/>
        </p:nvSpPr>
        <p:spPr bwMode="gray">
          <a:xfrm>
            <a:off x="613415" y="5788666"/>
            <a:ext cx="2241680" cy="349196"/>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Fondi </a:t>
            </a:r>
            <a:r>
              <a:rPr kumimoji="0" lang="en-US" sz="1100" b="0" i="0" u="none" strike="noStrike" kern="1200" cap="none" spc="0" normalizeH="0" baseline="0" noProof="0" err="1">
                <a:ln>
                  <a:noFill/>
                </a:ln>
                <a:solidFill>
                  <a:prstClr val="black"/>
                </a:solidFill>
                <a:effectLst/>
                <a:uLnTx/>
                <a:uFillTx/>
                <a:latin typeface="Calibri"/>
                <a:ea typeface="+mn-ea"/>
                <a:cs typeface="+mn-cs"/>
              </a:rPr>
              <a:t>impegnati</a:t>
            </a:r>
            <a:r>
              <a:rPr kumimoji="0" lang="en-US" sz="1100" b="0" i="0" u="none" strike="noStrike" kern="1200" cap="none" spc="0" normalizeH="0" baseline="0" noProof="0">
                <a:ln>
                  <a:noFill/>
                </a:ln>
                <a:solidFill>
                  <a:prstClr val="black"/>
                </a:solidFill>
                <a:effectLst/>
                <a:uLnTx/>
                <a:uFillTx/>
                <a:latin typeface="Calibri"/>
                <a:ea typeface="+mn-ea"/>
                <a:cs typeface="+mn-cs"/>
              </a:rPr>
              <a:t> rispetto al budget</a:t>
            </a:r>
          </a:p>
        </p:txBody>
      </p:sp>
      <p:sp>
        <p:nvSpPr>
          <p:cNvPr id="92" name="TextBox 91">
            <a:extLst>
              <a:ext uri="{FF2B5EF4-FFF2-40B4-BE49-F238E27FC236}">
                <a16:creationId xmlns:a16="http://schemas.microsoft.com/office/drawing/2014/main" id="{BEF07BF8-71E4-4C8F-837D-888F1D1F0D96}"/>
              </a:ext>
            </a:extLst>
          </p:cNvPr>
          <p:cNvSpPr txBox="1"/>
          <p:nvPr/>
        </p:nvSpPr>
        <p:spPr>
          <a:xfrm>
            <a:off x="4926000" y="-1"/>
            <a:ext cx="2340000" cy="261610"/>
          </a:xfrm>
          <a:prstGeom prst="rect">
            <a:avLst/>
          </a:prstGeom>
          <a:solidFill>
            <a:srgbClr val="86BC25">
              <a:lumMod val="20000"/>
              <a:lumOff val="80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1" u="none" strike="noStrike" kern="0" cap="none" spc="0" normalizeH="0" baseline="0" noProof="0">
                <a:ln>
                  <a:noFill/>
                </a:ln>
                <a:solidFill>
                  <a:prstClr val="black"/>
                </a:solidFill>
                <a:effectLst/>
                <a:uLnTx/>
                <a:uFillTx/>
                <a:latin typeface="Calibri"/>
                <a:ea typeface="+mn-ea"/>
                <a:cs typeface="+mn-cs"/>
              </a:rPr>
              <a:t>CONFIDENTIAL: INTERNAL USE ONLY</a:t>
            </a:r>
            <a:endParaRPr kumimoji="0" lang="en-US" sz="1100" b="1" i="1" u="none" strike="noStrike" kern="0" cap="none" spc="0" normalizeH="0" baseline="0" noProof="0">
              <a:ln>
                <a:noFill/>
              </a:ln>
              <a:solidFill>
                <a:prstClr val="black"/>
              </a:solidFill>
              <a:effectLst/>
              <a:uLnTx/>
              <a:uFillTx/>
              <a:latin typeface="Calibri"/>
              <a:ea typeface="+mn-ea"/>
              <a:cs typeface="+mn-cs"/>
            </a:endParaRPr>
          </a:p>
        </p:txBody>
      </p:sp>
      <p:grpSp>
        <p:nvGrpSpPr>
          <p:cNvPr id="102" name="Group 101">
            <a:extLst>
              <a:ext uri="{FF2B5EF4-FFF2-40B4-BE49-F238E27FC236}">
                <a16:creationId xmlns:a16="http://schemas.microsoft.com/office/drawing/2014/main" id="{A423491D-95AA-40D6-AD56-4901EFE1CB58}"/>
              </a:ext>
            </a:extLst>
          </p:cNvPr>
          <p:cNvGrpSpPr/>
          <p:nvPr/>
        </p:nvGrpSpPr>
        <p:grpSpPr>
          <a:xfrm>
            <a:off x="9094167" y="78785"/>
            <a:ext cx="442800" cy="589132"/>
            <a:chOff x="9094167" y="78785"/>
            <a:chExt cx="442800" cy="589132"/>
          </a:xfrm>
        </p:grpSpPr>
        <p:sp>
          <p:nvSpPr>
            <p:cNvPr id="103" name="TextBox 102">
              <a:extLst>
                <a:ext uri="{FF2B5EF4-FFF2-40B4-BE49-F238E27FC236}">
                  <a16:creationId xmlns:a16="http://schemas.microsoft.com/office/drawing/2014/main" id="{C65E7625-4CD2-46F1-A495-B0BC3EF60928}"/>
                </a:ext>
              </a:extLst>
            </p:cNvPr>
            <p:cNvSpPr txBox="1"/>
            <p:nvPr/>
          </p:nvSpPr>
          <p:spPr>
            <a:xfrm>
              <a:off x="909416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M1</a:t>
              </a:r>
            </a:p>
          </p:txBody>
        </p:sp>
        <p:grpSp>
          <p:nvGrpSpPr>
            <p:cNvPr id="104" name="Group 103">
              <a:extLst>
                <a:ext uri="{FF2B5EF4-FFF2-40B4-BE49-F238E27FC236}">
                  <a16:creationId xmlns:a16="http://schemas.microsoft.com/office/drawing/2014/main" id="{5BC48255-2140-4F82-96FC-EDE2EB430B74}"/>
                </a:ext>
              </a:extLst>
            </p:cNvPr>
            <p:cNvGrpSpPr>
              <a:grpSpLocks noChangeAspect="1"/>
            </p:cNvGrpSpPr>
            <p:nvPr/>
          </p:nvGrpSpPr>
          <p:grpSpPr>
            <a:xfrm>
              <a:off x="9180330" y="78785"/>
              <a:ext cx="270474" cy="270474"/>
              <a:chOff x="4891070" y="2901641"/>
              <a:chExt cx="720000" cy="720000"/>
            </a:xfrm>
          </p:grpSpPr>
          <p:sp>
            <p:nvSpPr>
              <p:cNvPr id="105" name="Oval 104">
                <a:extLst>
                  <a:ext uri="{FF2B5EF4-FFF2-40B4-BE49-F238E27FC236}">
                    <a16:creationId xmlns:a16="http://schemas.microsoft.com/office/drawing/2014/main" id="{3BB8212C-2A1E-4338-965A-18896B23504D}"/>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Freeform 561">
                <a:extLst>
                  <a:ext uri="{FF2B5EF4-FFF2-40B4-BE49-F238E27FC236}">
                    <a16:creationId xmlns:a16="http://schemas.microsoft.com/office/drawing/2014/main" id="{C1C4C648-7B86-43EA-BAEB-71163A343FA1}"/>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07" name="Group 106">
            <a:extLst>
              <a:ext uri="{FF2B5EF4-FFF2-40B4-BE49-F238E27FC236}">
                <a16:creationId xmlns:a16="http://schemas.microsoft.com/office/drawing/2014/main" id="{0BBF9114-C88F-47E9-86A9-9F7447A04B12}"/>
              </a:ext>
            </a:extLst>
          </p:cNvPr>
          <p:cNvGrpSpPr/>
          <p:nvPr/>
        </p:nvGrpSpPr>
        <p:grpSpPr>
          <a:xfrm>
            <a:off x="9577726" y="78785"/>
            <a:ext cx="438416" cy="589132"/>
            <a:chOff x="9532283" y="78785"/>
            <a:chExt cx="438416" cy="589132"/>
          </a:xfrm>
        </p:grpSpPr>
        <p:sp>
          <p:nvSpPr>
            <p:cNvPr id="108" name="TextBox 107">
              <a:extLst>
                <a:ext uri="{FF2B5EF4-FFF2-40B4-BE49-F238E27FC236}">
                  <a16:creationId xmlns:a16="http://schemas.microsoft.com/office/drawing/2014/main" id="{CDE4FD77-79E6-48A2-8588-3FCC0F66DDEF}"/>
                </a:ext>
              </a:extLst>
            </p:cNvPr>
            <p:cNvSpPr txBox="1"/>
            <p:nvPr/>
          </p:nvSpPr>
          <p:spPr>
            <a:xfrm>
              <a:off x="9532283" y="360140"/>
              <a:ext cx="43841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6BC25"/>
                  </a:solidFill>
                  <a:effectLst/>
                  <a:uLnTx/>
                  <a:uFillTx/>
                  <a:latin typeface="Calibri"/>
                  <a:ea typeface="+mn-ea"/>
                  <a:cs typeface="Calibri Light" panose="020F0302020204030204" pitchFamily="34" charset="0"/>
                </a:rPr>
                <a:t>M2</a:t>
              </a:r>
              <a:endParaRPr kumimoji="0" lang="en-US" sz="1400" b="0" i="0" u="none" strike="noStrike" kern="1200" cap="none" spc="0" normalizeH="0" baseline="0" noProof="0">
                <a:ln>
                  <a:noFill/>
                </a:ln>
                <a:solidFill>
                  <a:srgbClr val="86BC25"/>
                </a:solidFill>
                <a:effectLst/>
                <a:uLnTx/>
                <a:uFillTx/>
                <a:latin typeface="Calibri Light"/>
                <a:ea typeface="+mn-ea"/>
                <a:cs typeface="+mn-cs"/>
              </a:endParaRPr>
            </a:p>
          </p:txBody>
        </p:sp>
        <p:grpSp>
          <p:nvGrpSpPr>
            <p:cNvPr id="109" name="Group 108">
              <a:extLst>
                <a:ext uri="{FF2B5EF4-FFF2-40B4-BE49-F238E27FC236}">
                  <a16:creationId xmlns:a16="http://schemas.microsoft.com/office/drawing/2014/main" id="{CB39C274-548F-4B35-9685-2DC57D47B2DC}"/>
                </a:ext>
              </a:extLst>
            </p:cNvPr>
            <p:cNvGrpSpPr>
              <a:grpSpLocks noChangeAspect="1"/>
            </p:cNvGrpSpPr>
            <p:nvPr/>
          </p:nvGrpSpPr>
          <p:grpSpPr>
            <a:xfrm>
              <a:off x="9616254" y="78785"/>
              <a:ext cx="270474" cy="270474"/>
              <a:chOff x="6931363" y="2901641"/>
              <a:chExt cx="720000" cy="720000"/>
            </a:xfrm>
          </p:grpSpPr>
          <p:sp>
            <p:nvSpPr>
              <p:cNvPr id="110" name="Oval 109">
                <a:extLst>
                  <a:ext uri="{FF2B5EF4-FFF2-40B4-BE49-F238E27FC236}">
                    <a16:creationId xmlns:a16="http://schemas.microsoft.com/office/drawing/2014/main" id="{7319AAEC-0381-4AAB-9BF1-97BAB47DA86E}"/>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Freeform 496">
                <a:extLst>
                  <a:ext uri="{FF2B5EF4-FFF2-40B4-BE49-F238E27FC236}">
                    <a16:creationId xmlns:a16="http://schemas.microsoft.com/office/drawing/2014/main" id="{69B23EB5-9C30-4C8C-9861-EBB285C01945}"/>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12" name="Group 111">
            <a:extLst>
              <a:ext uri="{FF2B5EF4-FFF2-40B4-BE49-F238E27FC236}">
                <a16:creationId xmlns:a16="http://schemas.microsoft.com/office/drawing/2014/main" id="{1700209C-1E78-4F52-9ECF-86D77CAF1A6A}"/>
              </a:ext>
            </a:extLst>
          </p:cNvPr>
          <p:cNvGrpSpPr/>
          <p:nvPr/>
        </p:nvGrpSpPr>
        <p:grpSpPr>
          <a:xfrm>
            <a:off x="11019635" y="78785"/>
            <a:ext cx="442800" cy="589132"/>
            <a:chOff x="10982229" y="78785"/>
            <a:chExt cx="442800" cy="589132"/>
          </a:xfrm>
        </p:grpSpPr>
        <p:sp>
          <p:nvSpPr>
            <p:cNvPr id="113" name="TextBox 112">
              <a:extLst>
                <a:ext uri="{FF2B5EF4-FFF2-40B4-BE49-F238E27FC236}">
                  <a16:creationId xmlns:a16="http://schemas.microsoft.com/office/drawing/2014/main" id="{502D2046-CAF6-4796-B027-8D24879A7E59}"/>
                </a:ext>
              </a:extLst>
            </p:cNvPr>
            <p:cNvSpPr txBox="1"/>
            <p:nvPr/>
          </p:nvSpPr>
          <p:spPr>
            <a:xfrm>
              <a:off x="10982229"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M5</a:t>
              </a:r>
            </a:p>
          </p:txBody>
        </p:sp>
        <p:grpSp>
          <p:nvGrpSpPr>
            <p:cNvPr id="114" name="Group 113">
              <a:extLst>
                <a:ext uri="{FF2B5EF4-FFF2-40B4-BE49-F238E27FC236}">
                  <a16:creationId xmlns:a16="http://schemas.microsoft.com/office/drawing/2014/main" id="{1287153F-4756-427A-B855-AC6428BE7352}"/>
                </a:ext>
              </a:extLst>
            </p:cNvPr>
            <p:cNvGrpSpPr>
              <a:grpSpLocks noChangeAspect="1"/>
            </p:cNvGrpSpPr>
            <p:nvPr/>
          </p:nvGrpSpPr>
          <p:grpSpPr>
            <a:xfrm>
              <a:off x="11068392" y="78785"/>
              <a:ext cx="270474" cy="270474"/>
              <a:chOff x="13052242" y="2901641"/>
              <a:chExt cx="720000" cy="720000"/>
            </a:xfrm>
          </p:grpSpPr>
          <p:sp>
            <p:nvSpPr>
              <p:cNvPr id="115" name="Oval 114">
                <a:extLst>
                  <a:ext uri="{FF2B5EF4-FFF2-40B4-BE49-F238E27FC236}">
                    <a16:creationId xmlns:a16="http://schemas.microsoft.com/office/drawing/2014/main" id="{EFC88DC7-2655-49EA-B304-7907AF6AD543}"/>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Freeform 806">
                <a:extLst>
                  <a:ext uri="{FF2B5EF4-FFF2-40B4-BE49-F238E27FC236}">
                    <a16:creationId xmlns:a16="http://schemas.microsoft.com/office/drawing/2014/main" id="{3668C6F6-C0FE-40E3-9FB7-ABE3DD102A29}"/>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17" name="Group 116">
            <a:extLst>
              <a:ext uri="{FF2B5EF4-FFF2-40B4-BE49-F238E27FC236}">
                <a16:creationId xmlns:a16="http://schemas.microsoft.com/office/drawing/2014/main" id="{B52B83D1-4651-4DAD-959E-36B9A6EA1C36}"/>
              </a:ext>
            </a:extLst>
          </p:cNvPr>
          <p:cNvGrpSpPr/>
          <p:nvPr/>
        </p:nvGrpSpPr>
        <p:grpSpPr>
          <a:xfrm>
            <a:off x="10538268" y="78785"/>
            <a:ext cx="442800" cy="589132"/>
            <a:chOff x="10498183" y="78785"/>
            <a:chExt cx="442800" cy="589132"/>
          </a:xfrm>
        </p:grpSpPr>
        <p:sp>
          <p:nvSpPr>
            <p:cNvPr id="119" name="TextBox 118">
              <a:extLst>
                <a:ext uri="{FF2B5EF4-FFF2-40B4-BE49-F238E27FC236}">
                  <a16:creationId xmlns:a16="http://schemas.microsoft.com/office/drawing/2014/main" id="{9C211EAE-DF2A-438B-A965-D95C111F6027}"/>
                </a:ext>
              </a:extLst>
            </p:cNvPr>
            <p:cNvSpPr txBox="1"/>
            <p:nvPr/>
          </p:nvSpPr>
          <p:spPr>
            <a:xfrm>
              <a:off x="10498183"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M4</a:t>
              </a:r>
            </a:p>
          </p:txBody>
        </p:sp>
        <p:grpSp>
          <p:nvGrpSpPr>
            <p:cNvPr id="124" name="Group 123">
              <a:extLst>
                <a:ext uri="{FF2B5EF4-FFF2-40B4-BE49-F238E27FC236}">
                  <a16:creationId xmlns:a16="http://schemas.microsoft.com/office/drawing/2014/main" id="{535B2E12-7E44-44C4-8CDA-CEA592AE5E14}"/>
                </a:ext>
              </a:extLst>
            </p:cNvPr>
            <p:cNvGrpSpPr>
              <a:grpSpLocks noChangeAspect="1"/>
            </p:cNvGrpSpPr>
            <p:nvPr/>
          </p:nvGrpSpPr>
          <p:grpSpPr>
            <a:xfrm>
              <a:off x="10584346" y="78785"/>
              <a:ext cx="270474" cy="270474"/>
              <a:chOff x="11011949" y="2901641"/>
              <a:chExt cx="720000" cy="720000"/>
            </a:xfrm>
          </p:grpSpPr>
          <p:sp>
            <p:nvSpPr>
              <p:cNvPr id="125" name="Oval 124">
                <a:extLst>
                  <a:ext uri="{FF2B5EF4-FFF2-40B4-BE49-F238E27FC236}">
                    <a16:creationId xmlns:a16="http://schemas.microsoft.com/office/drawing/2014/main" id="{729AFA2F-E6FE-4875-9BD1-1F705FD454EB}"/>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6" name="Group 927">
                <a:extLst>
                  <a:ext uri="{FF2B5EF4-FFF2-40B4-BE49-F238E27FC236}">
                    <a16:creationId xmlns:a16="http://schemas.microsoft.com/office/drawing/2014/main" id="{5668E918-BC5C-4B16-B47B-816085C992C2}"/>
                  </a:ext>
                </a:extLst>
              </p:cNvPr>
              <p:cNvGrpSpPr>
                <a:grpSpLocks/>
              </p:cNvGrpSpPr>
              <p:nvPr/>
            </p:nvGrpSpPr>
            <p:grpSpPr bwMode="auto">
              <a:xfrm>
                <a:off x="11011949" y="2901641"/>
                <a:ext cx="720000" cy="720000"/>
                <a:chOff x="5432" y="3568"/>
                <a:chExt cx="340" cy="340"/>
              </a:xfrm>
              <a:solidFill>
                <a:srgbClr val="86BC25"/>
              </a:solidFill>
            </p:grpSpPr>
            <p:sp>
              <p:nvSpPr>
                <p:cNvPr id="127" name="Freeform 928">
                  <a:extLst>
                    <a:ext uri="{FF2B5EF4-FFF2-40B4-BE49-F238E27FC236}">
                      <a16:creationId xmlns:a16="http://schemas.microsoft.com/office/drawing/2014/main" id="{4F267647-F622-45BF-90EF-084FA4FFCF75}"/>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929">
                  <a:extLst>
                    <a:ext uri="{FF2B5EF4-FFF2-40B4-BE49-F238E27FC236}">
                      <a16:creationId xmlns:a16="http://schemas.microsoft.com/office/drawing/2014/main" id="{53F730FC-7627-47F8-9B4C-445899FCE02D}"/>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129" name="Group 128">
            <a:extLst>
              <a:ext uri="{FF2B5EF4-FFF2-40B4-BE49-F238E27FC236}">
                <a16:creationId xmlns:a16="http://schemas.microsoft.com/office/drawing/2014/main" id="{32DD31AA-8F77-4BF9-B29D-B4CB5E26BD5A}"/>
              </a:ext>
            </a:extLst>
          </p:cNvPr>
          <p:cNvGrpSpPr/>
          <p:nvPr/>
        </p:nvGrpSpPr>
        <p:grpSpPr>
          <a:xfrm>
            <a:off x="10056901" y="78785"/>
            <a:ext cx="442800" cy="589132"/>
            <a:chOff x="10014137" y="78785"/>
            <a:chExt cx="442800" cy="589132"/>
          </a:xfrm>
        </p:grpSpPr>
        <p:sp>
          <p:nvSpPr>
            <p:cNvPr id="134" name="TextBox 133">
              <a:extLst>
                <a:ext uri="{FF2B5EF4-FFF2-40B4-BE49-F238E27FC236}">
                  <a16:creationId xmlns:a16="http://schemas.microsoft.com/office/drawing/2014/main" id="{7DBBBB27-E798-45E4-8D27-F0756D8CB2D7}"/>
                </a:ext>
              </a:extLst>
            </p:cNvPr>
            <p:cNvSpPr txBox="1"/>
            <p:nvPr/>
          </p:nvSpPr>
          <p:spPr>
            <a:xfrm>
              <a:off x="1001413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M3</a:t>
              </a:r>
            </a:p>
          </p:txBody>
        </p:sp>
        <p:grpSp>
          <p:nvGrpSpPr>
            <p:cNvPr id="136" name="Group 135">
              <a:extLst>
                <a:ext uri="{FF2B5EF4-FFF2-40B4-BE49-F238E27FC236}">
                  <a16:creationId xmlns:a16="http://schemas.microsoft.com/office/drawing/2014/main" id="{4739B903-E083-43F0-B3B7-1B035945DEE6}"/>
                </a:ext>
              </a:extLst>
            </p:cNvPr>
            <p:cNvGrpSpPr>
              <a:grpSpLocks noChangeAspect="1"/>
            </p:cNvGrpSpPr>
            <p:nvPr/>
          </p:nvGrpSpPr>
          <p:grpSpPr>
            <a:xfrm>
              <a:off x="10100300" y="78785"/>
              <a:ext cx="270474" cy="270474"/>
              <a:chOff x="8927791" y="3540662"/>
              <a:chExt cx="720000" cy="720000"/>
            </a:xfrm>
          </p:grpSpPr>
          <p:sp>
            <p:nvSpPr>
              <p:cNvPr id="171" name="Oval 170">
                <a:extLst>
                  <a:ext uri="{FF2B5EF4-FFF2-40B4-BE49-F238E27FC236}">
                    <a16:creationId xmlns:a16="http://schemas.microsoft.com/office/drawing/2014/main" id="{ACEA57D2-EE78-448C-9783-046672C33640}"/>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Freeform 841">
                <a:extLst>
                  <a:ext uri="{FF2B5EF4-FFF2-40B4-BE49-F238E27FC236}">
                    <a16:creationId xmlns:a16="http://schemas.microsoft.com/office/drawing/2014/main" id="{0E95BE3F-2556-4BDB-950D-D46008293941}"/>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73" name="Group 172">
            <a:extLst>
              <a:ext uri="{FF2B5EF4-FFF2-40B4-BE49-F238E27FC236}">
                <a16:creationId xmlns:a16="http://schemas.microsoft.com/office/drawing/2014/main" id="{C0344849-1DF7-4FD3-84C3-D61021D8EF53}"/>
              </a:ext>
            </a:extLst>
          </p:cNvPr>
          <p:cNvGrpSpPr/>
          <p:nvPr/>
        </p:nvGrpSpPr>
        <p:grpSpPr>
          <a:xfrm>
            <a:off x="11501002" y="78785"/>
            <a:ext cx="443777" cy="589133"/>
            <a:chOff x="11501002" y="78785"/>
            <a:chExt cx="443777" cy="589133"/>
          </a:xfrm>
        </p:grpSpPr>
        <p:sp>
          <p:nvSpPr>
            <p:cNvPr id="174" name="TextBox 173">
              <a:extLst>
                <a:ext uri="{FF2B5EF4-FFF2-40B4-BE49-F238E27FC236}">
                  <a16:creationId xmlns:a16="http://schemas.microsoft.com/office/drawing/2014/main" id="{37012623-720B-43F3-9724-7AFEA416999F}"/>
                </a:ext>
              </a:extLst>
            </p:cNvPr>
            <p:cNvSpPr txBox="1"/>
            <p:nvPr/>
          </p:nvSpPr>
          <p:spPr>
            <a:xfrm>
              <a:off x="11501002" y="360141"/>
              <a:ext cx="44377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M6</a:t>
              </a:r>
            </a:p>
          </p:txBody>
        </p:sp>
        <p:grpSp>
          <p:nvGrpSpPr>
            <p:cNvPr id="175" name="Group 174">
              <a:extLst>
                <a:ext uri="{FF2B5EF4-FFF2-40B4-BE49-F238E27FC236}">
                  <a16:creationId xmlns:a16="http://schemas.microsoft.com/office/drawing/2014/main" id="{2403D6B9-93D1-4663-93BD-60CB6C951C21}"/>
                </a:ext>
              </a:extLst>
            </p:cNvPr>
            <p:cNvGrpSpPr>
              <a:grpSpLocks noChangeAspect="1"/>
            </p:cNvGrpSpPr>
            <p:nvPr/>
          </p:nvGrpSpPr>
          <p:grpSpPr>
            <a:xfrm>
              <a:off x="11567306" y="78785"/>
              <a:ext cx="270474" cy="270474"/>
              <a:chOff x="12974572" y="2060023"/>
              <a:chExt cx="720000" cy="720000"/>
            </a:xfrm>
          </p:grpSpPr>
          <p:sp>
            <p:nvSpPr>
              <p:cNvPr id="176" name="Oval 175">
                <a:extLst>
                  <a:ext uri="{FF2B5EF4-FFF2-40B4-BE49-F238E27FC236}">
                    <a16:creationId xmlns:a16="http://schemas.microsoft.com/office/drawing/2014/main" id="{893E8EDA-53D3-4E1B-9B70-5C15210D926B}"/>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Freeform 357">
                <a:extLst>
                  <a:ext uri="{FF2B5EF4-FFF2-40B4-BE49-F238E27FC236}">
                    <a16:creationId xmlns:a16="http://schemas.microsoft.com/office/drawing/2014/main" id="{16D1E573-C9DD-4FA6-883A-2AF059D68FCD}"/>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01" name="Rectangle 71">
            <a:extLst>
              <a:ext uri="{FF2B5EF4-FFF2-40B4-BE49-F238E27FC236}">
                <a16:creationId xmlns:a16="http://schemas.microsoft.com/office/drawing/2014/main" id="{150688DA-4567-4209-B71D-234C6E416CDC}"/>
              </a:ext>
            </a:extLst>
          </p:cNvPr>
          <p:cNvSpPr/>
          <p:nvPr/>
        </p:nvSpPr>
        <p:spPr bwMode="gray">
          <a:xfrm>
            <a:off x="49125" y="6430982"/>
            <a:ext cx="10980000" cy="388652"/>
          </a:xfrm>
          <a:prstGeom prst="rect">
            <a:avLst/>
          </a:prstGeom>
          <a:no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Fondi</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PNRR, Fondo </a:t>
            </a:r>
            <a:r>
              <a:rPr kumimoji="0" lang="en-US"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complementare</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**Totale relativo a bandi/</a:t>
            </a:r>
            <a:r>
              <a:rPr kumimoji="0" lang="it-IT"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incentivI</a:t>
            </a: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/riforme attivate/decreti ministeriali di ripartizione dei fondi stanziati in caso di soggetti attuatori locali (es. </a:t>
            </a:r>
            <a:r>
              <a:rPr kumimoji="0" lang="it-IT"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Regioni,Province</a:t>
            </a: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Autonome, Comuni, Consorzi, etc.)</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37717593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0" name="Title 6">
            <a:extLst>
              <a:ext uri="{FF2B5EF4-FFF2-40B4-BE49-F238E27FC236}">
                <a16:creationId xmlns:a16="http://schemas.microsoft.com/office/drawing/2014/main" id="{4AB9F5AE-AC88-4207-A9C1-8003F714288E}"/>
              </a:ext>
            </a:extLst>
          </p:cNvPr>
          <p:cNvSpPr txBox="1">
            <a:spLocks/>
          </p:cNvSpPr>
          <p:nvPr/>
        </p:nvSpPr>
        <p:spPr bwMode="gray">
          <a:xfrm>
            <a:off x="517693" y="317501"/>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2 – </a:t>
            </a:r>
            <a:r>
              <a:rPr kumimoji="0" lang="it-IT"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Rivoluzione verde e transizione ecologica (1/4) </a:t>
            </a:r>
          </a:p>
        </p:txBody>
      </p:sp>
      <p:cxnSp>
        <p:nvCxnSpPr>
          <p:cNvPr id="62" name="Straight Connector 61">
            <a:extLst>
              <a:ext uri="{FF2B5EF4-FFF2-40B4-BE49-F238E27FC236}">
                <a16:creationId xmlns:a16="http://schemas.microsoft.com/office/drawing/2014/main" id="{591EF95F-BAFF-44D0-9F2B-E5C7CB3B630C}"/>
              </a:ext>
            </a:extLst>
          </p:cNvPr>
          <p:cNvCxnSpPr/>
          <p:nvPr/>
        </p:nvCxnSpPr>
        <p:spPr>
          <a:xfrm>
            <a:off x="483416" y="993820"/>
            <a:ext cx="7812000" cy="0"/>
          </a:xfrm>
          <a:prstGeom prst="line">
            <a:avLst/>
          </a:prstGeom>
          <a:noFill/>
          <a:ln w="12700" cap="flat" cmpd="sng" algn="ctr">
            <a:solidFill>
              <a:srgbClr val="0D8390"/>
            </a:solidFill>
            <a:prstDash val="solid"/>
          </a:ln>
          <a:effectLst/>
        </p:spPr>
      </p:cxnSp>
      <p:graphicFrame>
        <p:nvGraphicFramePr>
          <p:cNvPr id="63" name="Table 62">
            <a:extLst>
              <a:ext uri="{FF2B5EF4-FFF2-40B4-BE49-F238E27FC236}">
                <a16:creationId xmlns:a16="http://schemas.microsoft.com/office/drawing/2014/main" id="{5871DB41-6FA9-4255-B3AD-AB96925F7F3D}"/>
              </a:ext>
            </a:extLst>
          </p:cNvPr>
          <p:cNvGraphicFramePr>
            <a:graphicFrameLocks noGrp="1"/>
          </p:cNvGraphicFramePr>
          <p:nvPr>
            <p:extLst>
              <p:ext uri="{D42A27DB-BD31-4B8C-83A1-F6EECF244321}">
                <p14:modId xmlns:p14="http://schemas.microsoft.com/office/powerpoint/2010/main" val="4114880970"/>
              </p:ext>
            </p:extLst>
          </p:nvPr>
        </p:nvGraphicFramePr>
        <p:xfrm>
          <a:off x="483416" y="1061374"/>
          <a:ext cx="11238684" cy="5486400"/>
        </p:xfrm>
        <a:graphic>
          <a:graphicData uri="http://schemas.openxmlformats.org/drawingml/2006/table">
            <a:tbl>
              <a:tblPr firstRow="1" firstCol="1" bandRow="1">
                <a:tableStyleId>{5C22544A-7EE6-4342-B048-85BDC9FD1C3A}</a:tableStyleId>
              </a:tblPr>
              <a:tblGrid>
                <a:gridCol w="507629">
                  <a:extLst>
                    <a:ext uri="{9D8B030D-6E8A-4147-A177-3AD203B41FA5}">
                      <a16:colId xmlns:a16="http://schemas.microsoft.com/office/drawing/2014/main" val="2104353774"/>
                    </a:ext>
                  </a:extLst>
                </a:gridCol>
                <a:gridCol w="2124718">
                  <a:extLst>
                    <a:ext uri="{9D8B030D-6E8A-4147-A177-3AD203B41FA5}">
                      <a16:colId xmlns:a16="http://schemas.microsoft.com/office/drawing/2014/main" val="669824407"/>
                    </a:ext>
                  </a:extLst>
                </a:gridCol>
                <a:gridCol w="1469726">
                  <a:extLst>
                    <a:ext uri="{9D8B030D-6E8A-4147-A177-3AD203B41FA5}">
                      <a16:colId xmlns:a16="http://schemas.microsoft.com/office/drawing/2014/main" val="1048230506"/>
                    </a:ext>
                  </a:extLst>
                </a:gridCol>
                <a:gridCol w="1571086">
                  <a:extLst>
                    <a:ext uri="{9D8B030D-6E8A-4147-A177-3AD203B41FA5}">
                      <a16:colId xmlns:a16="http://schemas.microsoft.com/office/drawing/2014/main" val="2050505625"/>
                    </a:ext>
                  </a:extLst>
                </a:gridCol>
                <a:gridCol w="1233217">
                  <a:extLst>
                    <a:ext uri="{9D8B030D-6E8A-4147-A177-3AD203B41FA5}">
                      <a16:colId xmlns:a16="http://schemas.microsoft.com/office/drawing/2014/main" val="438302711"/>
                    </a:ext>
                  </a:extLst>
                </a:gridCol>
                <a:gridCol w="1448567">
                  <a:extLst>
                    <a:ext uri="{9D8B030D-6E8A-4147-A177-3AD203B41FA5}">
                      <a16:colId xmlns:a16="http://schemas.microsoft.com/office/drawing/2014/main" val="1723962729"/>
                    </a:ext>
                  </a:extLst>
                </a:gridCol>
                <a:gridCol w="1204978">
                  <a:extLst>
                    <a:ext uri="{9D8B030D-6E8A-4147-A177-3AD203B41FA5}">
                      <a16:colId xmlns:a16="http://schemas.microsoft.com/office/drawing/2014/main" val="454239312"/>
                    </a:ext>
                  </a:extLst>
                </a:gridCol>
                <a:gridCol w="1187047">
                  <a:extLst>
                    <a:ext uri="{9D8B030D-6E8A-4147-A177-3AD203B41FA5}">
                      <a16:colId xmlns:a16="http://schemas.microsoft.com/office/drawing/2014/main" val="2088954999"/>
                    </a:ext>
                  </a:extLst>
                </a:gridCol>
                <a:gridCol w="491716">
                  <a:extLst>
                    <a:ext uri="{9D8B030D-6E8A-4147-A177-3AD203B41FA5}">
                      <a16:colId xmlns:a16="http://schemas.microsoft.com/office/drawing/2014/main" val="3152313206"/>
                    </a:ext>
                  </a:extLst>
                </a:gridCol>
              </a:tblGrid>
              <a:tr h="404456">
                <a:tc>
                  <a:txBody>
                    <a:bodyPr/>
                    <a:lstStyle/>
                    <a:p>
                      <a:pPr algn="ctr" rtl="0">
                        <a:spcAft>
                          <a:spcPts val="0"/>
                        </a:spcAft>
                      </a:pPr>
                      <a:r>
                        <a:rPr lang="en-US" sz="1100" dirty="0">
                          <a:effectLst/>
                          <a:latin typeface="+mj-lt"/>
                        </a:rPr>
                        <a:t>ID</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mn-lt"/>
                          <a:ea typeface="+mn-ea"/>
                          <a:cs typeface="+mn-cs"/>
                        </a:rPr>
                        <a:t>Titolo </a:t>
                      </a:r>
                      <a:r>
                        <a:rPr lang="en-US" sz="1100" b="1" kern="1200" dirty="0">
                          <a:solidFill>
                            <a:schemeClr val="lt1"/>
                          </a:solidFill>
                          <a:effectLst/>
                          <a:latin typeface="+mj-lt"/>
                          <a:ea typeface="+mn-ea"/>
                          <a:cs typeface="+mn-cs"/>
                        </a:rPr>
                        <a:t>Bando / </a:t>
                      </a:r>
                      <a:br>
                        <a:rPr lang="en-US" sz="1100" b="1" kern="1200" dirty="0">
                          <a:solidFill>
                            <a:srgbClr val="FFFFFF"/>
                          </a:solidFill>
                          <a:effectLst/>
                          <a:latin typeface="+mj-lt"/>
                          <a:ea typeface="+mn-ea"/>
                          <a:cs typeface="+mn-cs"/>
                        </a:rPr>
                      </a:br>
                      <a:r>
                        <a:rPr lang="en-US" sz="1100" b="1" kern="1200" dirty="0" err="1">
                          <a:solidFill>
                            <a:schemeClr val="lt1"/>
                          </a:solidFill>
                          <a:effectLst/>
                          <a:latin typeface="+mj-lt"/>
                          <a:ea typeface="+mn-ea"/>
                          <a:cs typeface="+mn-cs"/>
                        </a:rPr>
                        <a:t>Incentivo</a:t>
                      </a:r>
                      <a:endParaRPr lang="en-US" sz="1100" b="1" kern="1200" dirty="0">
                        <a:solidFill>
                          <a:schemeClr val="lt1"/>
                        </a:solidFill>
                        <a:effectLst/>
                        <a:latin typeface="+mj-lt"/>
                        <a:ea typeface="+mn-ea"/>
                        <a:cs typeface="+mn-cs"/>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effectLst/>
                          <a:latin typeface="+mj-lt"/>
                        </a:rPr>
                        <a:t>Tipologia</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Oggetto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Data di </a:t>
                      </a:r>
                      <a:r>
                        <a:rPr lang="en-US" sz="1100" err="1">
                          <a:effectLst/>
                          <a:latin typeface="+mj-lt"/>
                        </a:rPr>
                        <a:t>scadenza</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Importo</a:t>
                      </a:r>
                      <a:r>
                        <a:rPr lang="en-US" sz="1100">
                          <a:effectLst/>
                          <a:latin typeface="+mj-lt"/>
                        </a:rPr>
                        <a:t> </a:t>
                      </a:r>
                      <a:r>
                        <a:rPr lang="en-US" sz="1100" err="1">
                          <a:effectLst/>
                          <a:latin typeface="+mj-lt"/>
                        </a:rPr>
                        <a:t>stanziato</a:t>
                      </a:r>
                      <a:r>
                        <a:rPr lang="en-US" sz="1100">
                          <a:effectLst/>
                          <a:latin typeface="+mj-lt"/>
                        </a:rPr>
                        <a:t> (€/000)</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Destinatario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Soggetto</a:t>
                      </a:r>
                      <a:r>
                        <a:rPr lang="en-US" sz="1100">
                          <a:effectLst/>
                          <a:latin typeface="+mj-lt"/>
                        </a:rPr>
                        <a:t> </a:t>
                      </a:r>
                      <a:r>
                        <a:rPr lang="en-US" sz="1100" err="1">
                          <a:effectLst/>
                          <a:latin typeface="+mj-lt"/>
                        </a:rPr>
                        <a:t>emittente</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Link</a:t>
                      </a:r>
                    </a:p>
                  </a:txBody>
                  <a:tcPr marL="45720" marR="4572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01622532"/>
                  </a:ext>
                </a:extLst>
              </a:tr>
              <a:tr h="1040029">
                <a:tc>
                  <a:txBody>
                    <a:bodyPr/>
                    <a:lstStyle/>
                    <a:p>
                      <a:pPr algn="ctr" fontAlgn="t"/>
                      <a:r>
                        <a:rPr lang="it-IT" sz="1100" b="0" i="0" u="none" strike="noStrike" dirty="0">
                          <a:solidFill>
                            <a:schemeClr val="bg1"/>
                          </a:solidFill>
                          <a:effectLst/>
                          <a:latin typeface="Calibri" panose="020F0502020204030204" pitchFamily="34" charset="0"/>
                        </a:rPr>
                        <a:t>#1</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1" i="0" u="none" strike="noStrike" dirty="0">
                          <a:solidFill>
                            <a:schemeClr val="bg1"/>
                          </a:solidFill>
                          <a:effectLst/>
                          <a:latin typeface="Calibri" panose="020F0502020204030204" pitchFamily="34" charset="0"/>
                        </a:rPr>
                        <a:t>Ammodernamento dei macchinari agricoli - Calabria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perduto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finanziamento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agevolato</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L'avviso è finalizzato a migliorare la sostenibilità ambientale del processo produttivo agricolo attraverso l’introduzione di nuovi macchinari e tecnologie innovative.</a:t>
                      </a:r>
                    </a:p>
                  </a:txBody>
                  <a:tcPr marL="45720" marR="4572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29/02/2023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22.141 €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Regione Calabria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6"/>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79086301"/>
                  </a:ext>
                </a:extLst>
              </a:tr>
              <a:tr h="1040029">
                <a:tc>
                  <a:txBody>
                    <a:bodyPr/>
                    <a:lstStyle/>
                    <a:p>
                      <a:pPr algn="ctr" fontAlgn="t"/>
                      <a:r>
                        <a:rPr lang="it-IT" sz="1100" b="0" i="0" u="none" strike="noStrike" dirty="0">
                          <a:solidFill>
                            <a:schemeClr val="bg1"/>
                          </a:solidFill>
                          <a:effectLst/>
                          <a:latin typeface="Calibri" panose="020F0502020204030204" pitchFamily="34" charset="0"/>
                        </a:rPr>
                        <a:t>#2</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1" i="0" u="none" strike="noStrike" dirty="0">
                          <a:solidFill>
                            <a:schemeClr val="bg1"/>
                          </a:solidFill>
                          <a:effectLst/>
                          <a:latin typeface="Calibri" panose="020F0502020204030204" pitchFamily="34" charset="0"/>
                        </a:rPr>
                        <a:t>Ammodernamento dei macchinari agricoli – Regione Basilicata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perduto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finanziamento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agevolato</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L'avviso è finalizzato a migliorare la sostenibilità ambientale del processo produttivo agricolo attraverso l’introduzione di nuovi macchinari e tecnologie innovative.</a:t>
                      </a:r>
                    </a:p>
                  </a:txBody>
                  <a:tcPr marL="45720" marR="4572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18/03/2023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13.277 €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Regione Basilicata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7"/>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96190408"/>
                  </a:ext>
                </a:extLst>
              </a:tr>
              <a:tr h="1040029">
                <a:tc>
                  <a:txBody>
                    <a:bodyPr/>
                    <a:lstStyle/>
                    <a:p>
                      <a:pPr algn="ctr" fontAlgn="t"/>
                      <a:r>
                        <a:rPr lang="it-IT" sz="1100" b="0" i="0" u="none" strike="noStrike" dirty="0">
                          <a:solidFill>
                            <a:schemeClr val="bg1"/>
                          </a:solidFill>
                          <a:effectLst/>
                          <a:latin typeface="Calibri" panose="020F0502020204030204" pitchFamily="34" charset="0"/>
                        </a:rPr>
                        <a:t>#3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1" i="0" u="none" strike="noStrike" dirty="0">
                          <a:solidFill>
                            <a:schemeClr val="bg1"/>
                          </a:solidFill>
                          <a:effectLst/>
                          <a:latin typeface="Calibri" panose="020F0502020204030204" pitchFamily="34" charset="0"/>
                        </a:rPr>
                        <a:t>Ammodernamento dei macchinari agricoli – Regione Molise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perduto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finanziamento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agevolato</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L'avviso è finalizzato a migliorare la sostenibilità ambientale del processo produttivo agricolo attraverso l’introduzione di nuovi macchinari e tecnologie innovative.</a:t>
                      </a:r>
                    </a:p>
                  </a:txBody>
                  <a:tcPr marL="45720" marR="4572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29/03/2023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5.559 €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Regione Molise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8"/>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38644933"/>
                  </a:ext>
                </a:extLst>
              </a:tr>
              <a:tr h="1040029">
                <a:tc>
                  <a:txBody>
                    <a:bodyPr/>
                    <a:lstStyle/>
                    <a:p>
                      <a:pPr algn="ctr" fontAlgn="t"/>
                      <a:r>
                        <a:rPr lang="it-IT" sz="1100" b="0" i="0" u="none" strike="noStrike" dirty="0">
                          <a:solidFill>
                            <a:schemeClr val="bg1"/>
                          </a:solidFill>
                          <a:effectLst/>
                          <a:latin typeface="Calibri" panose="020F0502020204030204" pitchFamily="34" charset="0"/>
                        </a:rPr>
                        <a:t>#4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1" i="0" u="none" strike="noStrike" dirty="0">
                          <a:solidFill>
                            <a:schemeClr val="bg1"/>
                          </a:solidFill>
                          <a:effectLst/>
                          <a:latin typeface="Calibri" panose="020F0502020204030204" pitchFamily="34" charset="0"/>
                        </a:rPr>
                        <a:t>Ammodernamento dei macchinari agricoli – Provincia Autonoma di Trento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perduto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finanziamento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agevolato</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L'avviso è finalizzato a migliorare la sostenibilità ambientale del processo produttivo agricolo attraverso l’introduzione di nuovi macchinari e tecnologie innovative.</a:t>
                      </a:r>
                    </a:p>
                  </a:txBody>
                  <a:tcPr marL="45720" marR="4572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20/02/2023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5.082 €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Provincia Autonoma di Trento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9"/>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6392169"/>
                  </a:ext>
                </a:extLst>
              </a:tr>
            </a:tbl>
          </a:graphicData>
        </a:graphic>
      </p:graphicFrame>
      <p:sp>
        <p:nvSpPr>
          <p:cNvPr id="81" name="Title 6">
            <a:extLst>
              <a:ext uri="{FF2B5EF4-FFF2-40B4-BE49-F238E27FC236}">
                <a16:creationId xmlns:a16="http://schemas.microsoft.com/office/drawing/2014/main" id="{C094172D-F96D-4DBE-9391-016F8155C863}"/>
              </a:ext>
            </a:extLst>
          </p:cNvPr>
          <p:cNvSpPr txBox="1">
            <a:spLocks/>
          </p:cNvSpPr>
          <p:nvPr/>
        </p:nvSpPr>
        <p:spPr bwMode="gray">
          <a:xfrm>
            <a:off x="483416" y="714516"/>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lvl="0">
              <a:defRPr/>
            </a:pPr>
            <a:r>
              <a:rPr lang="en-US" sz="1600" dirty="0" err="1">
                <a:solidFill>
                  <a:srgbClr val="75787B"/>
                </a:solidFill>
                <a:latin typeface="Calibri"/>
              </a:rPr>
              <a:t>Componente</a:t>
            </a:r>
            <a:r>
              <a:rPr lang="en-US" sz="1600" dirty="0">
                <a:solidFill>
                  <a:srgbClr val="75787B"/>
                </a:solidFill>
                <a:latin typeface="Calibri"/>
              </a:rPr>
              <a:t> 1  – </a:t>
            </a:r>
            <a:r>
              <a:rPr lang="it-IT" sz="1600" dirty="0">
                <a:solidFill>
                  <a:srgbClr val="75787B"/>
                </a:solidFill>
                <a:latin typeface="Calibri"/>
              </a:rPr>
              <a:t>Economia Circolare e Agricoltura sostenibile</a:t>
            </a:r>
            <a:endParaRPr lang="en-US" sz="1600" dirty="0">
              <a:solidFill>
                <a:srgbClr val="75787B"/>
              </a:solidFill>
              <a:latin typeface="Calibri"/>
            </a:endParaRPr>
          </a:p>
        </p:txBody>
      </p:sp>
      <p:grpSp>
        <p:nvGrpSpPr>
          <p:cNvPr id="17" name="Group 16">
            <a:extLst>
              <a:ext uri="{FF2B5EF4-FFF2-40B4-BE49-F238E27FC236}">
                <a16:creationId xmlns:a16="http://schemas.microsoft.com/office/drawing/2014/main" id="{4DC57334-3C34-4813-91E8-E7B1B2649B33}"/>
              </a:ext>
            </a:extLst>
          </p:cNvPr>
          <p:cNvGrpSpPr/>
          <p:nvPr/>
        </p:nvGrpSpPr>
        <p:grpSpPr>
          <a:xfrm>
            <a:off x="9094167" y="78785"/>
            <a:ext cx="442800" cy="589132"/>
            <a:chOff x="9094167" y="78785"/>
            <a:chExt cx="442800" cy="589132"/>
          </a:xfrm>
        </p:grpSpPr>
        <p:sp>
          <p:nvSpPr>
            <p:cNvPr id="18" name="TextBox 17">
              <a:extLst>
                <a:ext uri="{FF2B5EF4-FFF2-40B4-BE49-F238E27FC236}">
                  <a16:creationId xmlns:a16="http://schemas.microsoft.com/office/drawing/2014/main" id="{1FA12E8A-7EEE-4DF9-850E-99138ECF0121}"/>
                </a:ext>
              </a:extLst>
            </p:cNvPr>
            <p:cNvSpPr txBox="1"/>
            <p:nvPr/>
          </p:nvSpPr>
          <p:spPr>
            <a:xfrm>
              <a:off x="9094167"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M1</a:t>
              </a:r>
            </a:p>
          </p:txBody>
        </p:sp>
        <p:grpSp>
          <p:nvGrpSpPr>
            <p:cNvPr id="19" name="Group 18">
              <a:extLst>
                <a:ext uri="{FF2B5EF4-FFF2-40B4-BE49-F238E27FC236}">
                  <a16:creationId xmlns:a16="http://schemas.microsoft.com/office/drawing/2014/main" id="{74625FA7-8E3C-40AE-BB0A-1BD009F0E913}"/>
                </a:ext>
              </a:extLst>
            </p:cNvPr>
            <p:cNvGrpSpPr>
              <a:grpSpLocks noChangeAspect="1"/>
            </p:cNvGrpSpPr>
            <p:nvPr/>
          </p:nvGrpSpPr>
          <p:grpSpPr>
            <a:xfrm>
              <a:off x="9180330" y="78785"/>
              <a:ext cx="270474" cy="270474"/>
              <a:chOff x="4891070" y="2901641"/>
              <a:chExt cx="720000" cy="720000"/>
            </a:xfrm>
          </p:grpSpPr>
          <p:sp>
            <p:nvSpPr>
              <p:cNvPr id="20" name="Oval 19">
                <a:extLst>
                  <a:ext uri="{FF2B5EF4-FFF2-40B4-BE49-F238E27FC236}">
                    <a16:creationId xmlns:a16="http://schemas.microsoft.com/office/drawing/2014/main" id="{99F98C6B-B1A2-403B-8363-59D5F4BE9497}"/>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561">
                <a:extLst>
                  <a:ext uri="{FF2B5EF4-FFF2-40B4-BE49-F238E27FC236}">
                    <a16:creationId xmlns:a16="http://schemas.microsoft.com/office/drawing/2014/main" id="{F800E1A1-B4A6-4044-9999-033BF28CFA67}"/>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2" name="Group 21">
            <a:extLst>
              <a:ext uri="{FF2B5EF4-FFF2-40B4-BE49-F238E27FC236}">
                <a16:creationId xmlns:a16="http://schemas.microsoft.com/office/drawing/2014/main" id="{FC644F09-6087-4CCA-88D0-9CD6576D04FF}"/>
              </a:ext>
            </a:extLst>
          </p:cNvPr>
          <p:cNvGrpSpPr/>
          <p:nvPr/>
        </p:nvGrpSpPr>
        <p:grpSpPr>
          <a:xfrm>
            <a:off x="9577726" y="78785"/>
            <a:ext cx="438416" cy="589132"/>
            <a:chOff x="9532283" y="78785"/>
            <a:chExt cx="438416" cy="589132"/>
          </a:xfrm>
        </p:grpSpPr>
        <p:sp>
          <p:nvSpPr>
            <p:cNvPr id="23" name="TextBox 22">
              <a:extLst>
                <a:ext uri="{FF2B5EF4-FFF2-40B4-BE49-F238E27FC236}">
                  <a16:creationId xmlns:a16="http://schemas.microsoft.com/office/drawing/2014/main" id="{E07762DE-CE18-4ED8-84C4-530D7A56EDE6}"/>
                </a:ext>
              </a:extLst>
            </p:cNvPr>
            <p:cNvSpPr txBox="1"/>
            <p:nvPr/>
          </p:nvSpPr>
          <p:spPr>
            <a:xfrm>
              <a:off x="9532283" y="360140"/>
              <a:ext cx="438416" cy="307777"/>
            </a:xfrm>
            <a:prstGeom prst="rect">
              <a:avLst/>
            </a:prstGeom>
            <a:noFill/>
          </p:spPr>
          <p:txBody>
            <a:bodyPr wrap="square">
              <a:spAutoFit/>
            </a:bodyPr>
            <a:lstStyle/>
            <a:p>
              <a:r>
                <a:rPr kumimoji="0" lang="en-US" sz="1400" b="1" i="0" u="none" strike="noStrike" kern="1200" cap="none" spc="0" normalizeH="0" baseline="0" noProof="0">
                  <a:ln>
                    <a:noFill/>
                  </a:ln>
                  <a:solidFill>
                    <a:schemeClr val="accent1"/>
                  </a:solidFill>
                  <a:effectLst/>
                  <a:uLnTx/>
                  <a:uFillTx/>
                  <a:latin typeface="Calibri"/>
                  <a:ea typeface="+mj-ea"/>
                  <a:cs typeface="Calibri Light" panose="020F0302020204030204" pitchFamily="34" charset="0"/>
                </a:rPr>
                <a:t>M2</a:t>
              </a:r>
              <a:endParaRPr lang="en-US" sz="1400">
                <a:solidFill>
                  <a:schemeClr val="accent1"/>
                </a:solidFill>
              </a:endParaRPr>
            </a:p>
          </p:txBody>
        </p:sp>
        <p:grpSp>
          <p:nvGrpSpPr>
            <p:cNvPr id="24" name="Group 23">
              <a:extLst>
                <a:ext uri="{FF2B5EF4-FFF2-40B4-BE49-F238E27FC236}">
                  <a16:creationId xmlns:a16="http://schemas.microsoft.com/office/drawing/2014/main" id="{22216DDD-C8FE-4719-A67C-29DE21BCD7F1}"/>
                </a:ext>
              </a:extLst>
            </p:cNvPr>
            <p:cNvGrpSpPr>
              <a:grpSpLocks noChangeAspect="1"/>
            </p:cNvGrpSpPr>
            <p:nvPr/>
          </p:nvGrpSpPr>
          <p:grpSpPr>
            <a:xfrm>
              <a:off x="9616254" y="78785"/>
              <a:ext cx="270474" cy="270474"/>
              <a:chOff x="6931363" y="2901641"/>
              <a:chExt cx="720000" cy="720000"/>
            </a:xfrm>
          </p:grpSpPr>
          <p:sp>
            <p:nvSpPr>
              <p:cNvPr id="25" name="Oval 24">
                <a:extLst>
                  <a:ext uri="{FF2B5EF4-FFF2-40B4-BE49-F238E27FC236}">
                    <a16:creationId xmlns:a16="http://schemas.microsoft.com/office/drawing/2014/main" id="{28A7B1DD-0412-4D72-A29D-7409D0D4A6F7}"/>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496">
                <a:extLst>
                  <a:ext uri="{FF2B5EF4-FFF2-40B4-BE49-F238E27FC236}">
                    <a16:creationId xmlns:a16="http://schemas.microsoft.com/office/drawing/2014/main" id="{709553B4-5B0B-4CC4-BB05-AB7C88D2FBE2}"/>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0" name="Group 29">
            <a:extLst>
              <a:ext uri="{FF2B5EF4-FFF2-40B4-BE49-F238E27FC236}">
                <a16:creationId xmlns:a16="http://schemas.microsoft.com/office/drawing/2014/main" id="{BFA8B917-07FF-45CD-B70D-515775F6E4D9}"/>
              </a:ext>
            </a:extLst>
          </p:cNvPr>
          <p:cNvGrpSpPr/>
          <p:nvPr/>
        </p:nvGrpSpPr>
        <p:grpSpPr>
          <a:xfrm>
            <a:off x="11019635" y="78785"/>
            <a:ext cx="442800" cy="589132"/>
            <a:chOff x="10982229" y="78785"/>
            <a:chExt cx="442800" cy="589132"/>
          </a:xfrm>
        </p:grpSpPr>
        <p:sp>
          <p:nvSpPr>
            <p:cNvPr id="31" name="TextBox 30">
              <a:extLst>
                <a:ext uri="{FF2B5EF4-FFF2-40B4-BE49-F238E27FC236}">
                  <a16:creationId xmlns:a16="http://schemas.microsoft.com/office/drawing/2014/main" id="{5AE58FD9-8443-43E9-AE13-BE0AC1C23238}"/>
                </a:ext>
              </a:extLst>
            </p:cNvPr>
            <p:cNvSpPr txBox="1"/>
            <p:nvPr/>
          </p:nvSpPr>
          <p:spPr>
            <a:xfrm>
              <a:off x="10982229"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M5</a:t>
              </a:r>
            </a:p>
          </p:txBody>
        </p:sp>
        <p:grpSp>
          <p:nvGrpSpPr>
            <p:cNvPr id="33" name="Group 32">
              <a:extLst>
                <a:ext uri="{FF2B5EF4-FFF2-40B4-BE49-F238E27FC236}">
                  <a16:creationId xmlns:a16="http://schemas.microsoft.com/office/drawing/2014/main" id="{045A78C5-1B87-4D51-BBBD-C9036C3C543B}"/>
                </a:ext>
              </a:extLst>
            </p:cNvPr>
            <p:cNvGrpSpPr>
              <a:grpSpLocks noChangeAspect="1"/>
            </p:cNvGrpSpPr>
            <p:nvPr/>
          </p:nvGrpSpPr>
          <p:grpSpPr>
            <a:xfrm>
              <a:off x="11068392" y="78785"/>
              <a:ext cx="270474" cy="270474"/>
              <a:chOff x="13052242" y="2901641"/>
              <a:chExt cx="720000" cy="720000"/>
            </a:xfrm>
          </p:grpSpPr>
          <p:sp>
            <p:nvSpPr>
              <p:cNvPr id="34" name="Oval 33">
                <a:extLst>
                  <a:ext uri="{FF2B5EF4-FFF2-40B4-BE49-F238E27FC236}">
                    <a16:creationId xmlns:a16="http://schemas.microsoft.com/office/drawing/2014/main" id="{4BF0F148-F127-40C6-B577-C74DDA9AF0B4}"/>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806">
                <a:extLst>
                  <a:ext uri="{FF2B5EF4-FFF2-40B4-BE49-F238E27FC236}">
                    <a16:creationId xmlns:a16="http://schemas.microsoft.com/office/drawing/2014/main" id="{F3CA4574-2A26-47F8-82DD-8EDFB38EF97B}"/>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2" name="Group 41">
            <a:extLst>
              <a:ext uri="{FF2B5EF4-FFF2-40B4-BE49-F238E27FC236}">
                <a16:creationId xmlns:a16="http://schemas.microsoft.com/office/drawing/2014/main" id="{E3726463-54BF-4443-BFAC-B8380C9724BD}"/>
              </a:ext>
            </a:extLst>
          </p:cNvPr>
          <p:cNvGrpSpPr/>
          <p:nvPr/>
        </p:nvGrpSpPr>
        <p:grpSpPr>
          <a:xfrm>
            <a:off x="10538268" y="78785"/>
            <a:ext cx="442800" cy="589132"/>
            <a:chOff x="10498183" y="78785"/>
            <a:chExt cx="442800" cy="589132"/>
          </a:xfrm>
        </p:grpSpPr>
        <p:sp>
          <p:nvSpPr>
            <p:cNvPr id="43" name="TextBox 42">
              <a:extLst>
                <a:ext uri="{FF2B5EF4-FFF2-40B4-BE49-F238E27FC236}">
                  <a16:creationId xmlns:a16="http://schemas.microsoft.com/office/drawing/2014/main" id="{4C24FB17-B136-460F-A7FB-D31A4B2EC823}"/>
                </a:ext>
              </a:extLst>
            </p:cNvPr>
            <p:cNvSpPr txBox="1"/>
            <p:nvPr/>
          </p:nvSpPr>
          <p:spPr>
            <a:xfrm>
              <a:off x="10498183"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M4</a:t>
              </a:r>
            </a:p>
          </p:txBody>
        </p:sp>
        <p:grpSp>
          <p:nvGrpSpPr>
            <p:cNvPr id="44" name="Group 43">
              <a:extLst>
                <a:ext uri="{FF2B5EF4-FFF2-40B4-BE49-F238E27FC236}">
                  <a16:creationId xmlns:a16="http://schemas.microsoft.com/office/drawing/2014/main" id="{FF1A9EDB-629D-4180-BC24-97683F5565AA}"/>
                </a:ext>
              </a:extLst>
            </p:cNvPr>
            <p:cNvGrpSpPr>
              <a:grpSpLocks noChangeAspect="1"/>
            </p:cNvGrpSpPr>
            <p:nvPr/>
          </p:nvGrpSpPr>
          <p:grpSpPr>
            <a:xfrm>
              <a:off x="10584346" y="78785"/>
              <a:ext cx="270474" cy="270474"/>
              <a:chOff x="11011949" y="2901641"/>
              <a:chExt cx="720000" cy="720000"/>
            </a:xfrm>
          </p:grpSpPr>
          <p:sp>
            <p:nvSpPr>
              <p:cNvPr id="45" name="Oval 44">
                <a:extLst>
                  <a:ext uri="{FF2B5EF4-FFF2-40B4-BE49-F238E27FC236}">
                    <a16:creationId xmlns:a16="http://schemas.microsoft.com/office/drawing/2014/main" id="{8FDC77C5-D9BA-469F-9E69-CFDFE50E7B9D}"/>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6" name="Group 927">
                <a:extLst>
                  <a:ext uri="{FF2B5EF4-FFF2-40B4-BE49-F238E27FC236}">
                    <a16:creationId xmlns:a16="http://schemas.microsoft.com/office/drawing/2014/main" id="{21EFB1B9-1295-4F7F-8ADB-BABC678908F4}"/>
                  </a:ext>
                </a:extLst>
              </p:cNvPr>
              <p:cNvGrpSpPr>
                <a:grpSpLocks/>
              </p:cNvGrpSpPr>
              <p:nvPr/>
            </p:nvGrpSpPr>
            <p:grpSpPr bwMode="auto">
              <a:xfrm>
                <a:off x="11011949" y="2901641"/>
                <a:ext cx="720000" cy="720000"/>
                <a:chOff x="5432" y="3568"/>
                <a:chExt cx="340" cy="340"/>
              </a:xfrm>
              <a:solidFill>
                <a:srgbClr val="86BC25"/>
              </a:solidFill>
            </p:grpSpPr>
            <p:sp>
              <p:nvSpPr>
                <p:cNvPr id="47" name="Freeform 928">
                  <a:extLst>
                    <a:ext uri="{FF2B5EF4-FFF2-40B4-BE49-F238E27FC236}">
                      <a16:creationId xmlns:a16="http://schemas.microsoft.com/office/drawing/2014/main" id="{C365BE1D-74BE-4B29-B36F-EC38BB5FE55A}"/>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929">
                  <a:extLst>
                    <a:ext uri="{FF2B5EF4-FFF2-40B4-BE49-F238E27FC236}">
                      <a16:creationId xmlns:a16="http://schemas.microsoft.com/office/drawing/2014/main" id="{30F61205-3721-4271-856D-234984B74CC2}"/>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49" name="Group 48">
            <a:extLst>
              <a:ext uri="{FF2B5EF4-FFF2-40B4-BE49-F238E27FC236}">
                <a16:creationId xmlns:a16="http://schemas.microsoft.com/office/drawing/2014/main" id="{630E8378-3FE0-4D99-A69F-70430E9A64D5}"/>
              </a:ext>
            </a:extLst>
          </p:cNvPr>
          <p:cNvGrpSpPr/>
          <p:nvPr/>
        </p:nvGrpSpPr>
        <p:grpSpPr>
          <a:xfrm>
            <a:off x="10056901" y="78785"/>
            <a:ext cx="442800" cy="589132"/>
            <a:chOff x="10014137" y="78785"/>
            <a:chExt cx="442800" cy="589132"/>
          </a:xfrm>
        </p:grpSpPr>
        <p:sp>
          <p:nvSpPr>
            <p:cNvPr id="50" name="TextBox 49">
              <a:extLst>
                <a:ext uri="{FF2B5EF4-FFF2-40B4-BE49-F238E27FC236}">
                  <a16:creationId xmlns:a16="http://schemas.microsoft.com/office/drawing/2014/main" id="{2D1950DF-199F-45A9-AFDA-D50B5BC0DEB6}"/>
                </a:ext>
              </a:extLst>
            </p:cNvPr>
            <p:cNvSpPr txBox="1"/>
            <p:nvPr/>
          </p:nvSpPr>
          <p:spPr>
            <a:xfrm>
              <a:off x="10014137"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M3</a:t>
              </a:r>
            </a:p>
          </p:txBody>
        </p:sp>
        <p:grpSp>
          <p:nvGrpSpPr>
            <p:cNvPr id="51" name="Group 50">
              <a:extLst>
                <a:ext uri="{FF2B5EF4-FFF2-40B4-BE49-F238E27FC236}">
                  <a16:creationId xmlns:a16="http://schemas.microsoft.com/office/drawing/2014/main" id="{903E6258-24FD-4880-A9AD-FEF413590B69}"/>
                </a:ext>
              </a:extLst>
            </p:cNvPr>
            <p:cNvGrpSpPr>
              <a:grpSpLocks noChangeAspect="1"/>
            </p:cNvGrpSpPr>
            <p:nvPr/>
          </p:nvGrpSpPr>
          <p:grpSpPr>
            <a:xfrm>
              <a:off x="10100300" y="78785"/>
              <a:ext cx="270474" cy="270474"/>
              <a:chOff x="8927791" y="3540662"/>
              <a:chExt cx="720000" cy="720000"/>
            </a:xfrm>
          </p:grpSpPr>
          <p:sp>
            <p:nvSpPr>
              <p:cNvPr id="52" name="Oval 51">
                <a:extLst>
                  <a:ext uri="{FF2B5EF4-FFF2-40B4-BE49-F238E27FC236}">
                    <a16:creationId xmlns:a16="http://schemas.microsoft.com/office/drawing/2014/main" id="{9F6156A8-9621-4FC7-9BD7-36A4EFD0C4F6}"/>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Freeform 841">
                <a:extLst>
                  <a:ext uri="{FF2B5EF4-FFF2-40B4-BE49-F238E27FC236}">
                    <a16:creationId xmlns:a16="http://schemas.microsoft.com/office/drawing/2014/main" id="{C96727B4-5923-45BB-A655-06401810EA89}"/>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4" name="Group 53">
            <a:extLst>
              <a:ext uri="{FF2B5EF4-FFF2-40B4-BE49-F238E27FC236}">
                <a16:creationId xmlns:a16="http://schemas.microsoft.com/office/drawing/2014/main" id="{730DE13C-996C-4296-80D6-962C196AF082}"/>
              </a:ext>
            </a:extLst>
          </p:cNvPr>
          <p:cNvGrpSpPr/>
          <p:nvPr/>
        </p:nvGrpSpPr>
        <p:grpSpPr>
          <a:xfrm>
            <a:off x="11501002" y="78785"/>
            <a:ext cx="443777" cy="589133"/>
            <a:chOff x="11501002" y="78785"/>
            <a:chExt cx="443777" cy="589133"/>
          </a:xfrm>
        </p:grpSpPr>
        <p:sp>
          <p:nvSpPr>
            <p:cNvPr id="55" name="TextBox 54">
              <a:extLst>
                <a:ext uri="{FF2B5EF4-FFF2-40B4-BE49-F238E27FC236}">
                  <a16:creationId xmlns:a16="http://schemas.microsoft.com/office/drawing/2014/main" id="{101D9007-6B9A-4B7E-9C0A-B3ADD7CEACF8}"/>
                </a:ext>
              </a:extLst>
            </p:cNvPr>
            <p:cNvSpPr txBox="1"/>
            <p:nvPr/>
          </p:nvSpPr>
          <p:spPr>
            <a:xfrm>
              <a:off x="11501002" y="360141"/>
              <a:ext cx="443777"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M6</a:t>
              </a:r>
            </a:p>
          </p:txBody>
        </p:sp>
        <p:grpSp>
          <p:nvGrpSpPr>
            <p:cNvPr id="56" name="Group 55">
              <a:extLst>
                <a:ext uri="{FF2B5EF4-FFF2-40B4-BE49-F238E27FC236}">
                  <a16:creationId xmlns:a16="http://schemas.microsoft.com/office/drawing/2014/main" id="{9C1550A9-5EF8-4EA5-BFAC-FA5053AB2BF0}"/>
                </a:ext>
              </a:extLst>
            </p:cNvPr>
            <p:cNvGrpSpPr>
              <a:grpSpLocks noChangeAspect="1"/>
            </p:cNvGrpSpPr>
            <p:nvPr/>
          </p:nvGrpSpPr>
          <p:grpSpPr>
            <a:xfrm>
              <a:off x="11567306" y="78785"/>
              <a:ext cx="270474" cy="270474"/>
              <a:chOff x="12974572" y="2060023"/>
              <a:chExt cx="720000" cy="720000"/>
            </a:xfrm>
          </p:grpSpPr>
          <p:sp>
            <p:nvSpPr>
              <p:cNvPr id="57" name="Oval 56">
                <a:extLst>
                  <a:ext uri="{FF2B5EF4-FFF2-40B4-BE49-F238E27FC236}">
                    <a16:creationId xmlns:a16="http://schemas.microsoft.com/office/drawing/2014/main" id="{7A8FF7A3-2CF0-4AE6-8FAF-5643D79185AD}"/>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357">
                <a:extLst>
                  <a:ext uri="{FF2B5EF4-FFF2-40B4-BE49-F238E27FC236}">
                    <a16:creationId xmlns:a16="http://schemas.microsoft.com/office/drawing/2014/main" id="{6C1D9EAA-6896-4D31-85E7-432958115ECC}"/>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59" name="Rectangle 58">
            <a:extLst>
              <a:ext uri="{FF2B5EF4-FFF2-40B4-BE49-F238E27FC236}">
                <a16:creationId xmlns:a16="http://schemas.microsoft.com/office/drawing/2014/main" id="{041C5EC9-2266-4D26-A71A-676EDA7ECD38}"/>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lang="it-IT" sz="1200" kern="0">
                <a:solidFill>
                  <a:prstClr val="white"/>
                </a:solidFill>
                <a:latin typeface="Calibri"/>
                <a:cs typeface="Calibri Light" panose="020F0302020204030204" pitchFamily="34" charset="0"/>
              </a:rPr>
              <a:t>Mappatura Bandi e Incentivi PNRR attivi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105411509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0" name="Title 6">
            <a:extLst>
              <a:ext uri="{FF2B5EF4-FFF2-40B4-BE49-F238E27FC236}">
                <a16:creationId xmlns:a16="http://schemas.microsoft.com/office/drawing/2014/main" id="{4AB9F5AE-AC88-4207-A9C1-8003F714288E}"/>
              </a:ext>
            </a:extLst>
          </p:cNvPr>
          <p:cNvSpPr txBox="1">
            <a:spLocks/>
          </p:cNvSpPr>
          <p:nvPr/>
        </p:nvSpPr>
        <p:spPr bwMode="gray">
          <a:xfrm>
            <a:off x="517693" y="317501"/>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2 – </a:t>
            </a:r>
            <a:r>
              <a:rPr kumimoji="0" lang="it-IT"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Rivoluzione verde e transizione ecologica (2/4) </a:t>
            </a:r>
          </a:p>
        </p:txBody>
      </p:sp>
      <p:cxnSp>
        <p:nvCxnSpPr>
          <p:cNvPr id="62" name="Straight Connector 61">
            <a:extLst>
              <a:ext uri="{FF2B5EF4-FFF2-40B4-BE49-F238E27FC236}">
                <a16:creationId xmlns:a16="http://schemas.microsoft.com/office/drawing/2014/main" id="{591EF95F-BAFF-44D0-9F2B-E5C7CB3B630C}"/>
              </a:ext>
            </a:extLst>
          </p:cNvPr>
          <p:cNvCxnSpPr/>
          <p:nvPr/>
        </p:nvCxnSpPr>
        <p:spPr>
          <a:xfrm>
            <a:off x="483416" y="993820"/>
            <a:ext cx="7812000" cy="0"/>
          </a:xfrm>
          <a:prstGeom prst="line">
            <a:avLst/>
          </a:prstGeom>
          <a:noFill/>
          <a:ln w="12700" cap="flat" cmpd="sng" algn="ctr">
            <a:solidFill>
              <a:srgbClr val="0D8390"/>
            </a:solidFill>
            <a:prstDash val="solid"/>
          </a:ln>
          <a:effectLst/>
        </p:spPr>
      </p:cxnSp>
      <p:graphicFrame>
        <p:nvGraphicFramePr>
          <p:cNvPr id="63" name="Table 62">
            <a:extLst>
              <a:ext uri="{FF2B5EF4-FFF2-40B4-BE49-F238E27FC236}">
                <a16:creationId xmlns:a16="http://schemas.microsoft.com/office/drawing/2014/main" id="{5871DB41-6FA9-4255-B3AD-AB96925F7F3D}"/>
              </a:ext>
            </a:extLst>
          </p:cNvPr>
          <p:cNvGraphicFramePr>
            <a:graphicFrameLocks noGrp="1"/>
          </p:cNvGraphicFramePr>
          <p:nvPr>
            <p:extLst>
              <p:ext uri="{D42A27DB-BD31-4B8C-83A1-F6EECF244321}">
                <p14:modId xmlns:p14="http://schemas.microsoft.com/office/powerpoint/2010/main" val="2779810952"/>
              </p:ext>
            </p:extLst>
          </p:nvPr>
        </p:nvGraphicFramePr>
        <p:xfrm>
          <a:off x="483416" y="1061374"/>
          <a:ext cx="11238684" cy="5486400"/>
        </p:xfrm>
        <a:graphic>
          <a:graphicData uri="http://schemas.openxmlformats.org/drawingml/2006/table">
            <a:tbl>
              <a:tblPr firstRow="1" firstCol="1" bandRow="1">
                <a:tableStyleId>{5C22544A-7EE6-4342-B048-85BDC9FD1C3A}</a:tableStyleId>
              </a:tblPr>
              <a:tblGrid>
                <a:gridCol w="507629">
                  <a:extLst>
                    <a:ext uri="{9D8B030D-6E8A-4147-A177-3AD203B41FA5}">
                      <a16:colId xmlns:a16="http://schemas.microsoft.com/office/drawing/2014/main" val="2104353774"/>
                    </a:ext>
                  </a:extLst>
                </a:gridCol>
                <a:gridCol w="2124718">
                  <a:extLst>
                    <a:ext uri="{9D8B030D-6E8A-4147-A177-3AD203B41FA5}">
                      <a16:colId xmlns:a16="http://schemas.microsoft.com/office/drawing/2014/main" val="669824407"/>
                    </a:ext>
                  </a:extLst>
                </a:gridCol>
                <a:gridCol w="1469726">
                  <a:extLst>
                    <a:ext uri="{9D8B030D-6E8A-4147-A177-3AD203B41FA5}">
                      <a16:colId xmlns:a16="http://schemas.microsoft.com/office/drawing/2014/main" val="1048230506"/>
                    </a:ext>
                  </a:extLst>
                </a:gridCol>
                <a:gridCol w="1571086">
                  <a:extLst>
                    <a:ext uri="{9D8B030D-6E8A-4147-A177-3AD203B41FA5}">
                      <a16:colId xmlns:a16="http://schemas.microsoft.com/office/drawing/2014/main" val="2050505625"/>
                    </a:ext>
                  </a:extLst>
                </a:gridCol>
                <a:gridCol w="1233217">
                  <a:extLst>
                    <a:ext uri="{9D8B030D-6E8A-4147-A177-3AD203B41FA5}">
                      <a16:colId xmlns:a16="http://schemas.microsoft.com/office/drawing/2014/main" val="438302711"/>
                    </a:ext>
                  </a:extLst>
                </a:gridCol>
                <a:gridCol w="1448567">
                  <a:extLst>
                    <a:ext uri="{9D8B030D-6E8A-4147-A177-3AD203B41FA5}">
                      <a16:colId xmlns:a16="http://schemas.microsoft.com/office/drawing/2014/main" val="1723962729"/>
                    </a:ext>
                  </a:extLst>
                </a:gridCol>
                <a:gridCol w="1204978">
                  <a:extLst>
                    <a:ext uri="{9D8B030D-6E8A-4147-A177-3AD203B41FA5}">
                      <a16:colId xmlns:a16="http://schemas.microsoft.com/office/drawing/2014/main" val="454239312"/>
                    </a:ext>
                  </a:extLst>
                </a:gridCol>
                <a:gridCol w="1187047">
                  <a:extLst>
                    <a:ext uri="{9D8B030D-6E8A-4147-A177-3AD203B41FA5}">
                      <a16:colId xmlns:a16="http://schemas.microsoft.com/office/drawing/2014/main" val="2088954999"/>
                    </a:ext>
                  </a:extLst>
                </a:gridCol>
                <a:gridCol w="491716">
                  <a:extLst>
                    <a:ext uri="{9D8B030D-6E8A-4147-A177-3AD203B41FA5}">
                      <a16:colId xmlns:a16="http://schemas.microsoft.com/office/drawing/2014/main" val="3152313206"/>
                    </a:ext>
                  </a:extLst>
                </a:gridCol>
              </a:tblGrid>
              <a:tr h="404456">
                <a:tc>
                  <a:txBody>
                    <a:bodyPr/>
                    <a:lstStyle/>
                    <a:p>
                      <a:pPr algn="ctr" rtl="0">
                        <a:spcAft>
                          <a:spcPts val="0"/>
                        </a:spcAft>
                      </a:pPr>
                      <a:r>
                        <a:rPr lang="en-US" sz="1100" dirty="0">
                          <a:effectLst/>
                          <a:latin typeface="+mj-lt"/>
                        </a:rPr>
                        <a:t>ID</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mn-lt"/>
                          <a:ea typeface="+mn-ea"/>
                          <a:cs typeface="+mn-cs"/>
                        </a:rPr>
                        <a:t>Titolo </a:t>
                      </a:r>
                      <a:r>
                        <a:rPr lang="en-US" sz="1100" b="1" kern="1200" dirty="0">
                          <a:solidFill>
                            <a:schemeClr val="lt1"/>
                          </a:solidFill>
                          <a:effectLst/>
                          <a:latin typeface="+mj-lt"/>
                          <a:ea typeface="+mn-ea"/>
                          <a:cs typeface="+mn-cs"/>
                        </a:rPr>
                        <a:t>Bando / </a:t>
                      </a:r>
                      <a:br>
                        <a:rPr lang="en-US" sz="1100" b="1" kern="1200" dirty="0">
                          <a:solidFill>
                            <a:srgbClr val="FFFFFF"/>
                          </a:solidFill>
                          <a:effectLst/>
                          <a:latin typeface="+mj-lt"/>
                          <a:ea typeface="+mn-ea"/>
                          <a:cs typeface="+mn-cs"/>
                        </a:rPr>
                      </a:br>
                      <a:r>
                        <a:rPr lang="en-US" sz="1100" b="1" kern="1200" dirty="0" err="1">
                          <a:solidFill>
                            <a:schemeClr val="lt1"/>
                          </a:solidFill>
                          <a:effectLst/>
                          <a:latin typeface="+mj-lt"/>
                          <a:ea typeface="+mn-ea"/>
                          <a:cs typeface="+mn-cs"/>
                        </a:rPr>
                        <a:t>Incentivo</a:t>
                      </a:r>
                      <a:endParaRPr lang="en-US" sz="1100" b="1" kern="1200" dirty="0">
                        <a:solidFill>
                          <a:schemeClr val="lt1"/>
                        </a:solidFill>
                        <a:effectLst/>
                        <a:latin typeface="+mj-lt"/>
                        <a:ea typeface="+mn-ea"/>
                        <a:cs typeface="+mn-cs"/>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effectLst/>
                          <a:latin typeface="+mj-lt"/>
                        </a:rPr>
                        <a:t>Tipologia</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Oggetto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Data di </a:t>
                      </a:r>
                      <a:r>
                        <a:rPr lang="en-US" sz="1100" err="1">
                          <a:effectLst/>
                          <a:latin typeface="+mj-lt"/>
                        </a:rPr>
                        <a:t>scadenza</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Importo</a:t>
                      </a:r>
                      <a:r>
                        <a:rPr lang="en-US" sz="1100">
                          <a:effectLst/>
                          <a:latin typeface="+mj-lt"/>
                        </a:rPr>
                        <a:t> </a:t>
                      </a:r>
                      <a:r>
                        <a:rPr lang="en-US" sz="1100" err="1">
                          <a:effectLst/>
                          <a:latin typeface="+mj-lt"/>
                        </a:rPr>
                        <a:t>stanziato</a:t>
                      </a:r>
                      <a:r>
                        <a:rPr lang="en-US" sz="1100">
                          <a:effectLst/>
                          <a:latin typeface="+mj-lt"/>
                        </a:rPr>
                        <a:t> (€/000)</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Destinatario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Soggetto</a:t>
                      </a:r>
                      <a:r>
                        <a:rPr lang="en-US" sz="1100">
                          <a:effectLst/>
                          <a:latin typeface="+mj-lt"/>
                        </a:rPr>
                        <a:t> </a:t>
                      </a:r>
                      <a:r>
                        <a:rPr lang="en-US" sz="1100" err="1">
                          <a:effectLst/>
                          <a:latin typeface="+mj-lt"/>
                        </a:rPr>
                        <a:t>emittente</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Link</a:t>
                      </a:r>
                    </a:p>
                  </a:txBody>
                  <a:tcPr marL="45720" marR="4572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01622532"/>
                  </a:ext>
                </a:extLst>
              </a:tr>
              <a:tr h="1040029">
                <a:tc>
                  <a:txBody>
                    <a:bodyPr/>
                    <a:lstStyle/>
                    <a:p>
                      <a:pPr algn="ctr" fontAlgn="t"/>
                      <a:r>
                        <a:rPr lang="it-IT" sz="1100" b="0" i="0" u="none" strike="noStrike" dirty="0">
                          <a:solidFill>
                            <a:schemeClr val="bg1"/>
                          </a:solidFill>
                          <a:effectLst/>
                          <a:latin typeface="Calibri"/>
                        </a:rPr>
                        <a:t>#5</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1" i="0" u="none" strike="noStrike" dirty="0">
                          <a:solidFill>
                            <a:schemeClr val="bg1"/>
                          </a:solidFill>
                          <a:effectLst/>
                          <a:latin typeface="Calibri" panose="020F0502020204030204" pitchFamily="34" charset="0"/>
                        </a:rPr>
                        <a:t>Ammodernamento dei macchinari agricoli – Emilia Romagna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perduto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finanziamento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agevolato</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L'avviso è finalizzato a migliorare la sostenibilità ambientale del processo produttivo agricolo attraverso l’introduzione di nuovi macchinari e tecnologie innovative.</a:t>
                      </a:r>
                    </a:p>
                  </a:txBody>
                  <a:tcPr marL="45720" marR="4572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15/03/2023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29.141 €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Regione Emilia Romagna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6"/>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3009896"/>
                  </a:ext>
                </a:extLst>
              </a:tr>
              <a:tr h="1040029">
                <a:tc>
                  <a:txBody>
                    <a:bodyPr/>
                    <a:lstStyle/>
                    <a:p>
                      <a:pPr algn="ctr" fontAlgn="t"/>
                      <a:r>
                        <a:rPr lang="it-IT" sz="1100" b="0" i="0" u="none" strike="noStrike" dirty="0">
                          <a:solidFill>
                            <a:schemeClr val="bg1"/>
                          </a:solidFill>
                          <a:effectLst/>
                          <a:latin typeface="Calibri" panose="020F0502020204030204" pitchFamily="34" charset="0"/>
                        </a:rPr>
                        <a:t>#6</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1" i="0" u="none" strike="noStrike" dirty="0">
                          <a:solidFill>
                            <a:schemeClr val="bg1"/>
                          </a:solidFill>
                          <a:effectLst/>
                          <a:latin typeface="Calibri" panose="020F0502020204030204" pitchFamily="34" charset="0"/>
                        </a:rPr>
                        <a:t>Ammodernamento dei macchinari agricoli - Lazio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perduto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finanziamento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agevolato</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L'avviso è finalizzato a migliorare la sostenibilità ambientale del processo produttivo agricolo attraverso l’introduzione di nuovi macchinari e tecnologie innovative.</a:t>
                      </a:r>
                    </a:p>
                  </a:txBody>
                  <a:tcPr marL="45720" marR="4572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31/03/2023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23.470 €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Regione Lazio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7"/>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4405524"/>
                  </a:ext>
                </a:extLst>
              </a:tr>
              <a:tr h="1040029">
                <a:tc>
                  <a:txBody>
                    <a:bodyPr/>
                    <a:lstStyle/>
                    <a:p>
                      <a:pPr algn="ctr" fontAlgn="t"/>
                      <a:r>
                        <a:rPr lang="it-IT" sz="1100" b="0" i="0" u="none" strike="noStrike" dirty="0">
                          <a:solidFill>
                            <a:schemeClr val="bg1"/>
                          </a:solidFill>
                          <a:effectLst/>
                          <a:latin typeface="Calibri" panose="020F0502020204030204" pitchFamily="34" charset="0"/>
                        </a:rPr>
                        <a:t>#7</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1" i="0" u="none" strike="noStrike" dirty="0">
                          <a:solidFill>
                            <a:schemeClr val="bg1"/>
                          </a:solidFill>
                          <a:effectLst/>
                          <a:latin typeface="Calibri" panose="020F0502020204030204" pitchFamily="34" charset="0"/>
                        </a:rPr>
                        <a:t>Ammodernamento dei macchinari agricoli – Valle d’Aosta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perduto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finanziamento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agevolato</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L'avviso è finalizzato a migliorare la sostenibilità ambientale del processo produttivo agricolo attraverso l’introduzione di nuovi macchinari e tecnologie innovative.</a:t>
                      </a:r>
                    </a:p>
                  </a:txBody>
                  <a:tcPr marL="45720" marR="4572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17/03/2023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1.672 €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Regione Valle d’Aosta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8"/>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56544999"/>
                  </a:ext>
                </a:extLst>
              </a:tr>
              <a:tr h="1040029">
                <a:tc>
                  <a:txBody>
                    <a:bodyPr/>
                    <a:lstStyle/>
                    <a:p>
                      <a:pPr algn="ctr" fontAlgn="t"/>
                      <a:r>
                        <a:rPr lang="it-IT" sz="1100" b="0" i="0" u="none" strike="noStrike" dirty="0">
                          <a:solidFill>
                            <a:schemeClr val="bg1"/>
                          </a:solidFill>
                          <a:effectLst/>
                          <a:latin typeface="Calibri" panose="020F0502020204030204" pitchFamily="34" charset="0"/>
                        </a:rPr>
                        <a:t>#8</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1" i="0" u="none" strike="noStrike" dirty="0">
                          <a:solidFill>
                            <a:schemeClr val="bg1"/>
                          </a:solidFill>
                          <a:effectLst/>
                          <a:latin typeface="Calibri" panose="020F0502020204030204" pitchFamily="34" charset="0"/>
                        </a:rPr>
                        <a:t>Ammodernamento dei macchinari agricoli – Veneto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perduto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finanziamento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agevolato</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L'avviso è finalizzato a migliorare la sostenibilità ambientale del processo produttivo agricolo attraverso l’introduzione di nuovi macchinari e tecnologie innovative.</a:t>
                      </a:r>
                    </a:p>
                  </a:txBody>
                  <a:tcPr marL="45720" marR="4572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31/03/2023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24.779 €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Regione Veneto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9"/>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79086301"/>
                  </a:ext>
                </a:extLst>
              </a:tr>
            </a:tbl>
          </a:graphicData>
        </a:graphic>
      </p:graphicFrame>
      <p:sp>
        <p:nvSpPr>
          <p:cNvPr id="81" name="Title 6">
            <a:extLst>
              <a:ext uri="{FF2B5EF4-FFF2-40B4-BE49-F238E27FC236}">
                <a16:creationId xmlns:a16="http://schemas.microsoft.com/office/drawing/2014/main" id="{C094172D-F96D-4DBE-9391-016F8155C863}"/>
              </a:ext>
            </a:extLst>
          </p:cNvPr>
          <p:cNvSpPr txBox="1">
            <a:spLocks/>
          </p:cNvSpPr>
          <p:nvPr/>
        </p:nvSpPr>
        <p:spPr bwMode="gray">
          <a:xfrm>
            <a:off x="483416" y="714516"/>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lvl="0">
              <a:defRPr/>
            </a:pPr>
            <a:r>
              <a:rPr lang="en-US" sz="1600" dirty="0" err="1">
                <a:solidFill>
                  <a:srgbClr val="75787B"/>
                </a:solidFill>
                <a:latin typeface="Calibri"/>
              </a:rPr>
              <a:t>Componente</a:t>
            </a:r>
            <a:r>
              <a:rPr lang="en-US" sz="1600" dirty="0">
                <a:solidFill>
                  <a:srgbClr val="75787B"/>
                </a:solidFill>
                <a:latin typeface="Calibri"/>
              </a:rPr>
              <a:t> 1  – </a:t>
            </a:r>
            <a:r>
              <a:rPr lang="it-IT" sz="1600" dirty="0">
                <a:solidFill>
                  <a:srgbClr val="75787B"/>
                </a:solidFill>
                <a:latin typeface="Calibri"/>
              </a:rPr>
              <a:t>Economia Circolare e Agricoltura sostenibile</a:t>
            </a:r>
            <a:endParaRPr lang="en-US" sz="1600" dirty="0">
              <a:solidFill>
                <a:srgbClr val="75787B"/>
              </a:solidFill>
              <a:latin typeface="Calibri"/>
            </a:endParaRPr>
          </a:p>
        </p:txBody>
      </p:sp>
      <p:grpSp>
        <p:nvGrpSpPr>
          <p:cNvPr id="17" name="Group 16">
            <a:extLst>
              <a:ext uri="{FF2B5EF4-FFF2-40B4-BE49-F238E27FC236}">
                <a16:creationId xmlns:a16="http://schemas.microsoft.com/office/drawing/2014/main" id="{4DC57334-3C34-4813-91E8-E7B1B2649B33}"/>
              </a:ext>
            </a:extLst>
          </p:cNvPr>
          <p:cNvGrpSpPr/>
          <p:nvPr/>
        </p:nvGrpSpPr>
        <p:grpSpPr>
          <a:xfrm>
            <a:off x="9094167" y="78785"/>
            <a:ext cx="442800" cy="589132"/>
            <a:chOff x="9094167" y="78785"/>
            <a:chExt cx="442800" cy="589132"/>
          </a:xfrm>
        </p:grpSpPr>
        <p:sp>
          <p:nvSpPr>
            <p:cNvPr id="18" name="TextBox 17">
              <a:extLst>
                <a:ext uri="{FF2B5EF4-FFF2-40B4-BE49-F238E27FC236}">
                  <a16:creationId xmlns:a16="http://schemas.microsoft.com/office/drawing/2014/main" id="{1FA12E8A-7EEE-4DF9-850E-99138ECF0121}"/>
                </a:ext>
              </a:extLst>
            </p:cNvPr>
            <p:cNvSpPr txBox="1"/>
            <p:nvPr/>
          </p:nvSpPr>
          <p:spPr>
            <a:xfrm>
              <a:off x="9094167"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M1</a:t>
              </a:r>
            </a:p>
          </p:txBody>
        </p:sp>
        <p:grpSp>
          <p:nvGrpSpPr>
            <p:cNvPr id="19" name="Group 18">
              <a:extLst>
                <a:ext uri="{FF2B5EF4-FFF2-40B4-BE49-F238E27FC236}">
                  <a16:creationId xmlns:a16="http://schemas.microsoft.com/office/drawing/2014/main" id="{74625FA7-8E3C-40AE-BB0A-1BD009F0E913}"/>
                </a:ext>
              </a:extLst>
            </p:cNvPr>
            <p:cNvGrpSpPr>
              <a:grpSpLocks noChangeAspect="1"/>
            </p:cNvGrpSpPr>
            <p:nvPr/>
          </p:nvGrpSpPr>
          <p:grpSpPr>
            <a:xfrm>
              <a:off x="9180330" y="78785"/>
              <a:ext cx="270474" cy="270474"/>
              <a:chOff x="4891070" y="2901641"/>
              <a:chExt cx="720000" cy="720000"/>
            </a:xfrm>
          </p:grpSpPr>
          <p:sp>
            <p:nvSpPr>
              <p:cNvPr id="20" name="Oval 19">
                <a:extLst>
                  <a:ext uri="{FF2B5EF4-FFF2-40B4-BE49-F238E27FC236}">
                    <a16:creationId xmlns:a16="http://schemas.microsoft.com/office/drawing/2014/main" id="{99F98C6B-B1A2-403B-8363-59D5F4BE9497}"/>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561">
                <a:extLst>
                  <a:ext uri="{FF2B5EF4-FFF2-40B4-BE49-F238E27FC236}">
                    <a16:creationId xmlns:a16="http://schemas.microsoft.com/office/drawing/2014/main" id="{F800E1A1-B4A6-4044-9999-033BF28CFA67}"/>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2" name="Group 21">
            <a:extLst>
              <a:ext uri="{FF2B5EF4-FFF2-40B4-BE49-F238E27FC236}">
                <a16:creationId xmlns:a16="http://schemas.microsoft.com/office/drawing/2014/main" id="{FC644F09-6087-4CCA-88D0-9CD6576D04FF}"/>
              </a:ext>
            </a:extLst>
          </p:cNvPr>
          <p:cNvGrpSpPr/>
          <p:nvPr/>
        </p:nvGrpSpPr>
        <p:grpSpPr>
          <a:xfrm>
            <a:off x="9577726" y="78785"/>
            <a:ext cx="438416" cy="589132"/>
            <a:chOff x="9532283" y="78785"/>
            <a:chExt cx="438416" cy="589132"/>
          </a:xfrm>
        </p:grpSpPr>
        <p:sp>
          <p:nvSpPr>
            <p:cNvPr id="23" name="TextBox 22">
              <a:extLst>
                <a:ext uri="{FF2B5EF4-FFF2-40B4-BE49-F238E27FC236}">
                  <a16:creationId xmlns:a16="http://schemas.microsoft.com/office/drawing/2014/main" id="{E07762DE-CE18-4ED8-84C4-530D7A56EDE6}"/>
                </a:ext>
              </a:extLst>
            </p:cNvPr>
            <p:cNvSpPr txBox="1"/>
            <p:nvPr/>
          </p:nvSpPr>
          <p:spPr>
            <a:xfrm>
              <a:off x="9532283" y="360140"/>
              <a:ext cx="438416" cy="307777"/>
            </a:xfrm>
            <a:prstGeom prst="rect">
              <a:avLst/>
            </a:prstGeom>
            <a:noFill/>
          </p:spPr>
          <p:txBody>
            <a:bodyPr wrap="square">
              <a:spAutoFit/>
            </a:bodyPr>
            <a:lstStyle/>
            <a:p>
              <a:r>
                <a:rPr kumimoji="0" lang="en-US" sz="1400" b="1" i="0" u="none" strike="noStrike" kern="1200" cap="none" spc="0" normalizeH="0" baseline="0" noProof="0">
                  <a:ln>
                    <a:noFill/>
                  </a:ln>
                  <a:solidFill>
                    <a:schemeClr val="accent1"/>
                  </a:solidFill>
                  <a:effectLst/>
                  <a:uLnTx/>
                  <a:uFillTx/>
                  <a:latin typeface="Calibri"/>
                  <a:ea typeface="+mj-ea"/>
                  <a:cs typeface="Calibri Light" panose="020F0302020204030204" pitchFamily="34" charset="0"/>
                </a:rPr>
                <a:t>M2</a:t>
              </a:r>
              <a:endParaRPr lang="en-US" sz="1400">
                <a:solidFill>
                  <a:schemeClr val="accent1"/>
                </a:solidFill>
              </a:endParaRPr>
            </a:p>
          </p:txBody>
        </p:sp>
        <p:grpSp>
          <p:nvGrpSpPr>
            <p:cNvPr id="24" name="Group 23">
              <a:extLst>
                <a:ext uri="{FF2B5EF4-FFF2-40B4-BE49-F238E27FC236}">
                  <a16:creationId xmlns:a16="http://schemas.microsoft.com/office/drawing/2014/main" id="{22216DDD-C8FE-4719-A67C-29DE21BCD7F1}"/>
                </a:ext>
              </a:extLst>
            </p:cNvPr>
            <p:cNvGrpSpPr>
              <a:grpSpLocks noChangeAspect="1"/>
            </p:cNvGrpSpPr>
            <p:nvPr/>
          </p:nvGrpSpPr>
          <p:grpSpPr>
            <a:xfrm>
              <a:off x="9616254" y="78785"/>
              <a:ext cx="270474" cy="270474"/>
              <a:chOff x="6931363" y="2901641"/>
              <a:chExt cx="720000" cy="720000"/>
            </a:xfrm>
          </p:grpSpPr>
          <p:sp>
            <p:nvSpPr>
              <p:cNvPr id="25" name="Oval 24">
                <a:extLst>
                  <a:ext uri="{FF2B5EF4-FFF2-40B4-BE49-F238E27FC236}">
                    <a16:creationId xmlns:a16="http://schemas.microsoft.com/office/drawing/2014/main" id="{28A7B1DD-0412-4D72-A29D-7409D0D4A6F7}"/>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496">
                <a:extLst>
                  <a:ext uri="{FF2B5EF4-FFF2-40B4-BE49-F238E27FC236}">
                    <a16:creationId xmlns:a16="http://schemas.microsoft.com/office/drawing/2014/main" id="{709553B4-5B0B-4CC4-BB05-AB7C88D2FBE2}"/>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0" name="Group 29">
            <a:extLst>
              <a:ext uri="{FF2B5EF4-FFF2-40B4-BE49-F238E27FC236}">
                <a16:creationId xmlns:a16="http://schemas.microsoft.com/office/drawing/2014/main" id="{BFA8B917-07FF-45CD-B70D-515775F6E4D9}"/>
              </a:ext>
            </a:extLst>
          </p:cNvPr>
          <p:cNvGrpSpPr/>
          <p:nvPr/>
        </p:nvGrpSpPr>
        <p:grpSpPr>
          <a:xfrm>
            <a:off x="11019635" y="78785"/>
            <a:ext cx="442800" cy="589132"/>
            <a:chOff x="10982229" y="78785"/>
            <a:chExt cx="442800" cy="589132"/>
          </a:xfrm>
        </p:grpSpPr>
        <p:sp>
          <p:nvSpPr>
            <p:cNvPr id="31" name="TextBox 30">
              <a:extLst>
                <a:ext uri="{FF2B5EF4-FFF2-40B4-BE49-F238E27FC236}">
                  <a16:creationId xmlns:a16="http://schemas.microsoft.com/office/drawing/2014/main" id="{5AE58FD9-8443-43E9-AE13-BE0AC1C23238}"/>
                </a:ext>
              </a:extLst>
            </p:cNvPr>
            <p:cNvSpPr txBox="1"/>
            <p:nvPr/>
          </p:nvSpPr>
          <p:spPr>
            <a:xfrm>
              <a:off x="10982229"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M5</a:t>
              </a:r>
            </a:p>
          </p:txBody>
        </p:sp>
        <p:grpSp>
          <p:nvGrpSpPr>
            <p:cNvPr id="33" name="Group 32">
              <a:extLst>
                <a:ext uri="{FF2B5EF4-FFF2-40B4-BE49-F238E27FC236}">
                  <a16:creationId xmlns:a16="http://schemas.microsoft.com/office/drawing/2014/main" id="{045A78C5-1B87-4D51-BBBD-C9036C3C543B}"/>
                </a:ext>
              </a:extLst>
            </p:cNvPr>
            <p:cNvGrpSpPr>
              <a:grpSpLocks noChangeAspect="1"/>
            </p:cNvGrpSpPr>
            <p:nvPr/>
          </p:nvGrpSpPr>
          <p:grpSpPr>
            <a:xfrm>
              <a:off x="11068392" y="78785"/>
              <a:ext cx="270474" cy="270474"/>
              <a:chOff x="13052242" y="2901641"/>
              <a:chExt cx="720000" cy="720000"/>
            </a:xfrm>
          </p:grpSpPr>
          <p:sp>
            <p:nvSpPr>
              <p:cNvPr id="34" name="Oval 33">
                <a:extLst>
                  <a:ext uri="{FF2B5EF4-FFF2-40B4-BE49-F238E27FC236}">
                    <a16:creationId xmlns:a16="http://schemas.microsoft.com/office/drawing/2014/main" id="{4BF0F148-F127-40C6-B577-C74DDA9AF0B4}"/>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806">
                <a:extLst>
                  <a:ext uri="{FF2B5EF4-FFF2-40B4-BE49-F238E27FC236}">
                    <a16:creationId xmlns:a16="http://schemas.microsoft.com/office/drawing/2014/main" id="{F3CA4574-2A26-47F8-82DD-8EDFB38EF97B}"/>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2" name="Group 41">
            <a:extLst>
              <a:ext uri="{FF2B5EF4-FFF2-40B4-BE49-F238E27FC236}">
                <a16:creationId xmlns:a16="http://schemas.microsoft.com/office/drawing/2014/main" id="{E3726463-54BF-4443-BFAC-B8380C9724BD}"/>
              </a:ext>
            </a:extLst>
          </p:cNvPr>
          <p:cNvGrpSpPr/>
          <p:nvPr/>
        </p:nvGrpSpPr>
        <p:grpSpPr>
          <a:xfrm>
            <a:off x="10538268" y="78785"/>
            <a:ext cx="442800" cy="589132"/>
            <a:chOff x="10498183" y="78785"/>
            <a:chExt cx="442800" cy="589132"/>
          </a:xfrm>
        </p:grpSpPr>
        <p:sp>
          <p:nvSpPr>
            <p:cNvPr id="43" name="TextBox 42">
              <a:extLst>
                <a:ext uri="{FF2B5EF4-FFF2-40B4-BE49-F238E27FC236}">
                  <a16:creationId xmlns:a16="http://schemas.microsoft.com/office/drawing/2014/main" id="{4C24FB17-B136-460F-A7FB-D31A4B2EC823}"/>
                </a:ext>
              </a:extLst>
            </p:cNvPr>
            <p:cNvSpPr txBox="1"/>
            <p:nvPr/>
          </p:nvSpPr>
          <p:spPr>
            <a:xfrm>
              <a:off x="10498183"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M4</a:t>
              </a:r>
            </a:p>
          </p:txBody>
        </p:sp>
        <p:grpSp>
          <p:nvGrpSpPr>
            <p:cNvPr id="44" name="Group 43">
              <a:extLst>
                <a:ext uri="{FF2B5EF4-FFF2-40B4-BE49-F238E27FC236}">
                  <a16:creationId xmlns:a16="http://schemas.microsoft.com/office/drawing/2014/main" id="{FF1A9EDB-629D-4180-BC24-97683F5565AA}"/>
                </a:ext>
              </a:extLst>
            </p:cNvPr>
            <p:cNvGrpSpPr>
              <a:grpSpLocks noChangeAspect="1"/>
            </p:cNvGrpSpPr>
            <p:nvPr/>
          </p:nvGrpSpPr>
          <p:grpSpPr>
            <a:xfrm>
              <a:off x="10584346" y="78785"/>
              <a:ext cx="270474" cy="270474"/>
              <a:chOff x="11011949" y="2901641"/>
              <a:chExt cx="720000" cy="720000"/>
            </a:xfrm>
          </p:grpSpPr>
          <p:sp>
            <p:nvSpPr>
              <p:cNvPr id="45" name="Oval 44">
                <a:extLst>
                  <a:ext uri="{FF2B5EF4-FFF2-40B4-BE49-F238E27FC236}">
                    <a16:creationId xmlns:a16="http://schemas.microsoft.com/office/drawing/2014/main" id="{8FDC77C5-D9BA-469F-9E69-CFDFE50E7B9D}"/>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6" name="Group 927">
                <a:extLst>
                  <a:ext uri="{FF2B5EF4-FFF2-40B4-BE49-F238E27FC236}">
                    <a16:creationId xmlns:a16="http://schemas.microsoft.com/office/drawing/2014/main" id="{21EFB1B9-1295-4F7F-8ADB-BABC678908F4}"/>
                  </a:ext>
                </a:extLst>
              </p:cNvPr>
              <p:cNvGrpSpPr>
                <a:grpSpLocks/>
              </p:cNvGrpSpPr>
              <p:nvPr/>
            </p:nvGrpSpPr>
            <p:grpSpPr bwMode="auto">
              <a:xfrm>
                <a:off x="11011949" y="2901641"/>
                <a:ext cx="720000" cy="720000"/>
                <a:chOff x="5432" y="3568"/>
                <a:chExt cx="340" cy="340"/>
              </a:xfrm>
              <a:solidFill>
                <a:srgbClr val="86BC25"/>
              </a:solidFill>
            </p:grpSpPr>
            <p:sp>
              <p:nvSpPr>
                <p:cNvPr id="47" name="Freeform 928">
                  <a:extLst>
                    <a:ext uri="{FF2B5EF4-FFF2-40B4-BE49-F238E27FC236}">
                      <a16:creationId xmlns:a16="http://schemas.microsoft.com/office/drawing/2014/main" id="{C365BE1D-74BE-4B29-B36F-EC38BB5FE55A}"/>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929">
                  <a:extLst>
                    <a:ext uri="{FF2B5EF4-FFF2-40B4-BE49-F238E27FC236}">
                      <a16:creationId xmlns:a16="http://schemas.microsoft.com/office/drawing/2014/main" id="{30F61205-3721-4271-856D-234984B74CC2}"/>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49" name="Group 48">
            <a:extLst>
              <a:ext uri="{FF2B5EF4-FFF2-40B4-BE49-F238E27FC236}">
                <a16:creationId xmlns:a16="http://schemas.microsoft.com/office/drawing/2014/main" id="{630E8378-3FE0-4D99-A69F-70430E9A64D5}"/>
              </a:ext>
            </a:extLst>
          </p:cNvPr>
          <p:cNvGrpSpPr/>
          <p:nvPr/>
        </p:nvGrpSpPr>
        <p:grpSpPr>
          <a:xfrm>
            <a:off x="10056901" y="78785"/>
            <a:ext cx="442800" cy="589132"/>
            <a:chOff x="10014137" y="78785"/>
            <a:chExt cx="442800" cy="589132"/>
          </a:xfrm>
        </p:grpSpPr>
        <p:sp>
          <p:nvSpPr>
            <p:cNvPr id="50" name="TextBox 49">
              <a:extLst>
                <a:ext uri="{FF2B5EF4-FFF2-40B4-BE49-F238E27FC236}">
                  <a16:creationId xmlns:a16="http://schemas.microsoft.com/office/drawing/2014/main" id="{2D1950DF-199F-45A9-AFDA-D50B5BC0DEB6}"/>
                </a:ext>
              </a:extLst>
            </p:cNvPr>
            <p:cNvSpPr txBox="1"/>
            <p:nvPr/>
          </p:nvSpPr>
          <p:spPr>
            <a:xfrm>
              <a:off x="10014137"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M3</a:t>
              </a:r>
            </a:p>
          </p:txBody>
        </p:sp>
        <p:grpSp>
          <p:nvGrpSpPr>
            <p:cNvPr id="51" name="Group 50">
              <a:extLst>
                <a:ext uri="{FF2B5EF4-FFF2-40B4-BE49-F238E27FC236}">
                  <a16:creationId xmlns:a16="http://schemas.microsoft.com/office/drawing/2014/main" id="{903E6258-24FD-4880-A9AD-FEF413590B69}"/>
                </a:ext>
              </a:extLst>
            </p:cNvPr>
            <p:cNvGrpSpPr>
              <a:grpSpLocks noChangeAspect="1"/>
            </p:cNvGrpSpPr>
            <p:nvPr/>
          </p:nvGrpSpPr>
          <p:grpSpPr>
            <a:xfrm>
              <a:off x="10100300" y="78785"/>
              <a:ext cx="270474" cy="270474"/>
              <a:chOff x="8927791" y="3540662"/>
              <a:chExt cx="720000" cy="720000"/>
            </a:xfrm>
          </p:grpSpPr>
          <p:sp>
            <p:nvSpPr>
              <p:cNvPr id="52" name="Oval 51">
                <a:extLst>
                  <a:ext uri="{FF2B5EF4-FFF2-40B4-BE49-F238E27FC236}">
                    <a16:creationId xmlns:a16="http://schemas.microsoft.com/office/drawing/2014/main" id="{9F6156A8-9621-4FC7-9BD7-36A4EFD0C4F6}"/>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Freeform 841">
                <a:extLst>
                  <a:ext uri="{FF2B5EF4-FFF2-40B4-BE49-F238E27FC236}">
                    <a16:creationId xmlns:a16="http://schemas.microsoft.com/office/drawing/2014/main" id="{C96727B4-5923-45BB-A655-06401810EA89}"/>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4" name="Group 53">
            <a:extLst>
              <a:ext uri="{FF2B5EF4-FFF2-40B4-BE49-F238E27FC236}">
                <a16:creationId xmlns:a16="http://schemas.microsoft.com/office/drawing/2014/main" id="{730DE13C-996C-4296-80D6-962C196AF082}"/>
              </a:ext>
            </a:extLst>
          </p:cNvPr>
          <p:cNvGrpSpPr/>
          <p:nvPr/>
        </p:nvGrpSpPr>
        <p:grpSpPr>
          <a:xfrm>
            <a:off x="11501002" y="78785"/>
            <a:ext cx="443777" cy="589133"/>
            <a:chOff x="11501002" y="78785"/>
            <a:chExt cx="443777" cy="589133"/>
          </a:xfrm>
        </p:grpSpPr>
        <p:sp>
          <p:nvSpPr>
            <p:cNvPr id="55" name="TextBox 54">
              <a:extLst>
                <a:ext uri="{FF2B5EF4-FFF2-40B4-BE49-F238E27FC236}">
                  <a16:creationId xmlns:a16="http://schemas.microsoft.com/office/drawing/2014/main" id="{101D9007-6B9A-4B7E-9C0A-B3ADD7CEACF8}"/>
                </a:ext>
              </a:extLst>
            </p:cNvPr>
            <p:cNvSpPr txBox="1"/>
            <p:nvPr/>
          </p:nvSpPr>
          <p:spPr>
            <a:xfrm>
              <a:off x="11501002" y="360141"/>
              <a:ext cx="443777"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M6</a:t>
              </a:r>
            </a:p>
          </p:txBody>
        </p:sp>
        <p:grpSp>
          <p:nvGrpSpPr>
            <p:cNvPr id="56" name="Group 55">
              <a:extLst>
                <a:ext uri="{FF2B5EF4-FFF2-40B4-BE49-F238E27FC236}">
                  <a16:creationId xmlns:a16="http://schemas.microsoft.com/office/drawing/2014/main" id="{9C1550A9-5EF8-4EA5-BFAC-FA5053AB2BF0}"/>
                </a:ext>
              </a:extLst>
            </p:cNvPr>
            <p:cNvGrpSpPr>
              <a:grpSpLocks noChangeAspect="1"/>
            </p:cNvGrpSpPr>
            <p:nvPr/>
          </p:nvGrpSpPr>
          <p:grpSpPr>
            <a:xfrm>
              <a:off x="11567306" y="78785"/>
              <a:ext cx="270474" cy="270474"/>
              <a:chOff x="12974572" y="2060023"/>
              <a:chExt cx="720000" cy="720000"/>
            </a:xfrm>
          </p:grpSpPr>
          <p:sp>
            <p:nvSpPr>
              <p:cNvPr id="57" name="Oval 56">
                <a:extLst>
                  <a:ext uri="{FF2B5EF4-FFF2-40B4-BE49-F238E27FC236}">
                    <a16:creationId xmlns:a16="http://schemas.microsoft.com/office/drawing/2014/main" id="{7A8FF7A3-2CF0-4AE6-8FAF-5643D79185AD}"/>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357">
                <a:extLst>
                  <a:ext uri="{FF2B5EF4-FFF2-40B4-BE49-F238E27FC236}">
                    <a16:creationId xmlns:a16="http://schemas.microsoft.com/office/drawing/2014/main" id="{6C1D9EAA-6896-4D31-85E7-432958115ECC}"/>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59" name="Rectangle 58">
            <a:extLst>
              <a:ext uri="{FF2B5EF4-FFF2-40B4-BE49-F238E27FC236}">
                <a16:creationId xmlns:a16="http://schemas.microsoft.com/office/drawing/2014/main" id="{041C5EC9-2266-4D26-A71A-676EDA7ECD38}"/>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lang="it-IT" sz="1200" kern="0">
                <a:solidFill>
                  <a:prstClr val="white"/>
                </a:solidFill>
                <a:latin typeface="Calibri"/>
                <a:cs typeface="Calibri Light" panose="020F0302020204030204" pitchFamily="34" charset="0"/>
              </a:rPr>
              <a:t>Mappatura Bandi e Incentivi PNRR attivi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34812473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0" name="Title 6">
            <a:extLst>
              <a:ext uri="{FF2B5EF4-FFF2-40B4-BE49-F238E27FC236}">
                <a16:creationId xmlns:a16="http://schemas.microsoft.com/office/drawing/2014/main" id="{4AB9F5AE-AC88-4207-A9C1-8003F714288E}"/>
              </a:ext>
            </a:extLst>
          </p:cNvPr>
          <p:cNvSpPr txBox="1">
            <a:spLocks/>
          </p:cNvSpPr>
          <p:nvPr/>
        </p:nvSpPr>
        <p:spPr bwMode="gray">
          <a:xfrm>
            <a:off x="517693" y="317501"/>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2 – </a:t>
            </a:r>
            <a:r>
              <a:rPr kumimoji="0" lang="it-IT"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Rivoluzione verde e transizione ecologica (3/4) </a:t>
            </a:r>
          </a:p>
        </p:txBody>
      </p:sp>
      <p:cxnSp>
        <p:nvCxnSpPr>
          <p:cNvPr id="62" name="Straight Connector 61">
            <a:extLst>
              <a:ext uri="{FF2B5EF4-FFF2-40B4-BE49-F238E27FC236}">
                <a16:creationId xmlns:a16="http://schemas.microsoft.com/office/drawing/2014/main" id="{591EF95F-BAFF-44D0-9F2B-E5C7CB3B630C}"/>
              </a:ext>
            </a:extLst>
          </p:cNvPr>
          <p:cNvCxnSpPr/>
          <p:nvPr/>
        </p:nvCxnSpPr>
        <p:spPr>
          <a:xfrm>
            <a:off x="483416" y="993820"/>
            <a:ext cx="7812000" cy="0"/>
          </a:xfrm>
          <a:prstGeom prst="line">
            <a:avLst/>
          </a:prstGeom>
          <a:noFill/>
          <a:ln w="12700" cap="flat" cmpd="sng" algn="ctr">
            <a:solidFill>
              <a:srgbClr val="0D8390"/>
            </a:solidFill>
            <a:prstDash val="solid"/>
          </a:ln>
          <a:effectLst/>
        </p:spPr>
      </p:cxnSp>
      <p:graphicFrame>
        <p:nvGraphicFramePr>
          <p:cNvPr id="63" name="Table 62">
            <a:extLst>
              <a:ext uri="{FF2B5EF4-FFF2-40B4-BE49-F238E27FC236}">
                <a16:creationId xmlns:a16="http://schemas.microsoft.com/office/drawing/2014/main" id="{5871DB41-6FA9-4255-B3AD-AB96925F7F3D}"/>
              </a:ext>
            </a:extLst>
          </p:cNvPr>
          <p:cNvGraphicFramePr>
            <a:graphicFrameLocks noGrp="1"/>
          </p:cNvGraphicFramePr>
          <p:nvPr>
            <p:extLst>
              <p:ext uri="{D42A27DB-BD31-4B8C-83A1-F6EECF244321}">
                <p14:modId xmlns:p14="http://schemas.microsoft.com/office/powerpoint/2010/main" val="608891588"/>
              </p:ext>
            </p:extLst>
          </p:nvPr>
        </p:nvGraphicFramePr>
        <p:xfrm>
          <a:off x="483416" y="1061374"/>
          <a:ext cx="11238684" cy="4221480"/>
        </p:xfrm>
        <a:graphic>
          <a:graphicData uri="http://schemas.openxmlformats.org/drawingml/2006/table">
            <a:tbl>
              <a:tblPr firstRow="1" firstCol="1" bandRow="1">
                <a:tableStyleId>{5C22544A-7EE6-4342-B048-85BDC9FD1C3A}</a:tableStyleId>
              </a:tblPr>
              <a:tblGrid>
                <a:gridCol w="507629">
                  <a:extLst>
                    <a:ext uri="{9D8B030D-6E8A-4147-A177-3AD203B41FA5}">
                      <a16:colId xmlns:a16="http://schemas.microsoft.com/office/drawing/2014/main" val="2104353774"/>
                    </a:ext>
                  </a:extLst>
                </a:gridCol>
                <a:gridCol w="2124718">
                  <a:extLst>
                    <a:ext uri="{9D8B030D-6E8A-4147-A177-3AD203B41FA5}">
                      <a16:colId xmlns:a16="http://schemas.microsoft.com/office/drawing/2014/main" val="669824407"/>
                    </a:ext>
                  </a:extLst>
                </a:gridCol>
                <a:gridCol w="1469726">
                  <a:extLst>
                    <a:ext uri="{9D8B030D-6E8A-4147-A177-3AD203B41FA5}">
                      <a16:colId xmlns:a16="http://schemas.microsoft.com/office/drawing/2014/main" val="1048230506"/>
                    </a:ext>
                  </a:extLst>
                </a:gridCol>
                <a:gridCol w="1571086">
                  <a:extLst>
                    <a:ext uri="{9D8B030D-6E8A-4147-A177-3AD203B41FA5}">
                      <a16:colId xmlns:a16="http://schemas.microsoft.com/office/drawing/2014/main" val="2050505625"/>
                    </a:ext>
                  </a:extLst>
                </a:gridCol>
                <a:gridCol w="1233217">
                  <a:extLst>
                    <a:ext uri="{9D8B030D-6E8A-4147-A177-3AD203B41FA5}">
                      <a16:colId xmlns:a16="http://schemas.microsoft.com/office/drawing/2014/main" val="438302711"/>
                    </a:ext>
                  </a:extLst>
                </a:gridCol>
                <a:gridCol w="1448567">
                  <a:extLst>
                    <a:ext uri="{9D8B030D-6E8A-4147-A177-3AD203B41FA5}">
                      <a16:colId xmlns:a16="http://schemas.microsoft.com/office/drawing/2014/main" val="1723962729"/>
                    </a:ext>
                  </a:extLst>
                </a:gridCol>
                <a:gridCol w="1204978">
                  <a:extLst>
                    <a:ext uri="{9D8B030D-6E8A-4147-A177-3AD203B41FA5}">
                      <a16:colId xmlns:a16="http://schemas.microsoft.com/office/drawing/2014/main" val="454239312"/>
                    </a:ext>
                  </a:extLst>
                </a:gridCol>
                <a:gridCol w="1187047">
                  <a:extLst>
                    <a:ext uri="{9D8B030D-6E8A-4147-A177-3AD203B41FA5}">
                      <a16:colId xmlns:a16="http://schemas.microsoft.com/office/drawing/2014/main" val="2088954999"/>
                    </a:ext>
                  </a:extLst>
                </a:gridCol>
                <a:gridCol w="491716">
                  <a:extLst>
                    <a:ext uri="{9D8B030D-6E8A-4147-A177-3AD203B41FA5}">
                      <a16:colId xmlns:a16="http://schemas.microsoft.com/office/drawing/2014/main" val="3152313206"/>
                    </a:ext>
                  </a:extLst>
                </a:gridCol>
              </a:tblGrid>
              <a:tr h="404456">
                <a:tc>
                  <a:txBody>
                    <a:bodyPr/>
                    <a:lstStyle/>
                    <a:p>
                      <a:pPr algn="ctr" rtl="0">
                        <a:spcAft>
                          <a:spcPts val="0"/>
                        </a:spcAft>
                      </a:pPr>
                      <a:r>
                        <a:rPr lang="en-US" sz="1100" dirty="0">
                          <a:effectLst/>
                          <a:latin typeface="+mj-lt"/>
                        </a:rPr>
                        <a:t>ID</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mn-lt"/>
                          <a:ea typeface="+mn-ea"/>
                          <a:cs typeface="+mn-cs"/>
                        </a:rPr>
                        <a:t>Titolo </a:t>
                      </a:r>
                      <a:r>
                        <a:rPr lang="en-US" sz="1100" b="1" kern="1200" dirty="0">
                          <a:solidFill>
                            <a:schemeClr val="lt1"/>
                          </a:solidFill>
                          <a:effectLst/>
                          <a:latin typeface="+mj-lt"/>
                          <a:ea typeface="+mn-ea"/>
                          <a:cs typeface="+mn-cs"/>
                        </a:rPr>
                        <a:t>Bando / </a:t>
                      </a:r>
                      <a:br>
                        <a:rPr lang="en-US" sz="1100" b="1" kern="1200" dirty="0">
                          <a:solidFill>
                            <a:srgbClr val="FFFFFF"/>
                          </a:solidFill>
                          <a:effectLst/>
                          <a:latin typeface="+mj-lt"/>
                          <a:ea typeface="+mn-ea"/>
                          <a:cs typeface="+mn-cs"/>
                        </a:rPr>
                      </a:br>
                      <a:r>
                        <a:rPr lang="en-US" sz="1100" b="1" kern="1200" dirty="0" err="1">
                          <a:solidFill>
                            <a:schemeClr val="lt1"/>
                          </a:solidFill>
                          <a:effectLst/>
                          <a:latin typeface="+mj-lt"/>
                          <a:ea typeface="+mn-ea"/>
                          <a:cs typeface="+mn-cs"/>
                        </a:rPr>
                        <a:t>Incentivo</a:t>
                      </a:r>
                      <a:endParaRPr lang="en-US" sz="1100" b="1" kern="1200" dirty="0">
                        <a:solidFill>
                          <a:schemeClr val="lt1"/>
                        </a:solidFill>
                        <a:effectLst/>
                        <a:latin typeface="+mj-lt"/>
                        <a:ea typeface="+mn-ea"/>
                        <a:cs typeface="+mn-cs"/>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effectLst/>
                          <a:latin typeface="+mj-lt"/>
                        </a:rPr>
                        <a:t>Tipologia</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Oggetto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Data di </a:t>
                      </a:r>
                      <a:r>
                        <a:rPr lang="en-US" sz="1100" err="1">
                          <a:effectLst/>
                          <a:latin typeface="+mj-lt"/>
                        </a:rPr>
                        <a:t>scadenza</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Importo</a:t>
                      </a:r>
                      <a:r>
                        <a:rPr lang="en-US" sz="1100">
                          <a:effectLst/>
                          <a:latin typeface="+mj-lt"/>
                        </a:rPr>
                        <a:t> </a:t>
                      </a:r>
                      <a:r>
                        <a:rPr lang="en-US" sz="1100" err="1">
                          <a:effectLst/>
                          <a:latin typeface="+mj-lt"/>
                        </a:rPr>
                        <a:t>stanziato</a:t>
                      </a:r>
                      <a:r>
                        <a:rPr lang="en-US" sz="1100">
                          <a:effectLst/>
                          <a:latin typeface="+mj-lt"/>
                        </a:rPr>
                        <a:t> (€/000)</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Destinatario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Soggetto</a:t>
                      </a:r>
                      <a:r>
                        <a:rPr lang="en-US" sz="1100">
                          <a:effectLst/>
                          <a:latin typeface="+mj-lt"/>
                        </a:rPr>
                        <a:t> </a:t>
                      </a:r>
                      <a:r>
                        <a:rPr lang="en-US" sz="1100" err="1">
                          <a:effectLst/>
                          <a:latin typeface="+mj-lt"/>
                        </a:rPr>
                        <a:t>emittente</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Link</a:t>
                      </a:r>
                    </a:p>
                  </a:txBody>
                  <a:tcPr marL="45720" marR="4572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01622532"/>
                  </a:ext>
                </a:extLst>
              </a:tr>
              <a:tr h="1040029">
                <a:tc>
                  <a:txBody>
                    <a:bodyPr/>
                    <a:lstStyle/>
                    <a:p>
                      <a:pPr algn="ctr" fontAlgn="t"/>
                      <a:r>
                        <a:rPr lang="it-IT" sz="1100" b="0" i="0" u="none" strike="noStrike" dirty="0">
                          <a:solidFill>
                            <a:schemeClr val="bg1"/>
                          </a:solidFill>
                          <a:effectLst/>
                          <a:latin typeface="Calibri"/>
                        </a:rPr>
                        <a:t>#9</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1" i="0" u="none" strike="noStrike" dirty="0">
                          <a:solidFill>
                            <a:schemeClr val="bg1"/>
                          </a:solidFill>
                          <a:effectLst/>
                          <a:latin typeface="Calibri" panose="020F0502020204030204" pitchFamily="34" charset="0"/>
                        </a:rPr>
                        <a:t>Ammodernamento dei macchinari agricoli – Abruzzo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perduto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finanziamento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agevolato</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L'avviso è finalizzato a migliorare la sostenibilità ambientale del processo produttivo agricolo attraverso l’introduzione di nuovi macchinari e tecnologie innovative.</a:t>
                      </a:r>
                    </a:p>
                  </a:txBody>
                  <a:tcPr marL="45720" marR="4572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26/03/2023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14.686 €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Regione Abruzzo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6"/>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3009896"/>
                  </a:ext>
                </a:extLst>
              </a:tr>
              <a:tr h="1040029">
                <a:tc>
                  <a:txBody>
                    <a:bodyPr/>
                    <a:lstStyle/>
                    <a:p>
                      <a:pPr algn="ctr" fontAlgn="t"/>
                      <a:r>
                        <a:rPr lang="it-IT" sz="1100" b="0" i="0" u="none" strike="noStrike" dirty="0">
                          <a:solidFill>
                            <a:schemeClr val="bg1"/>
                          </a:solidFill>
                          <a:effectLst/>
                          <a:latin typeface="Calibri"/>
                        </a:rPr>
                        <a:t>#10</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1" i="0" u="none" strike="noStrike" dirty="0">
                          <a:solidFill>
                            <a:schemeClr val="bg1"/>
                          </a:solidFill>
                          <a:effectLst/>
                          <a:latin typeface="Calibri" panose="020F0502020204030204" pitchFamily="34" charset="0"/>
                        </a:rPr>
                        <a:t>Ammodernamento dei macchinari agricoli – Marche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perduto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finanziamento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agevolato</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L'avviso è finalizzato a migliorare la sostenibilità ambientale del processo produttivo agricolo attraverso l’introduzione di nuovi macchinari e tecnologie innovative.</a:t>
                      </a:r>
                    </a:p>
                  </a:txBody>
                  <a:tcPr marL="45720" marR="4572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20/03/2023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12.349 €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Regione Marche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7"/>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58136703"/>
                  </a:ext>
                </a:extLst>
              </a:tr>
              <a:tr h="1040029">
                <a:tc>
                  <a:txBody>
                    <a:bodyPr/>
                    <a:lstStyle/>
                    <a:p>
                      <a:pPr algn="ctr" fontAlgn="t"/>
                      <a:r>
                        <a:rPr lang="it-IT" sz="1100" b="0" i="0" u="none" strike="noStrike" dirty="0">
                          <a:solidFill>
                            <a:schemeClr val="bg1"/>
                          </a:solidFill>
                          <a:effectLst/>
                          <a:latin typeface="Calibri"/>
                        </a:rPr>
                        <a:t>#11</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1" i="0" u="none" strike="noStrike" dirty="0">
                          <a:solidFill>
                            <a:schemeClr val="bg1"/>
                          </a:solidFill>
                          <a:effectLst/>
                          <a:latin typeface="Calibri" panose="020F0502020204030204" pitchFamily="34" charset="0"/>
                        </a:rPr>
                        <a:t>Ammodernamento dei macchinari agricoli – Puglia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perduto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finanziamento</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agevolato</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L'avviso è finalizzato a migliorare la sostenibilità ambientale del processo produttivo agricolo attraverso l’introduzione di nuovi macchinari e tecnologie innovative.</a:t>
                      </a:r>
                    </a:p>
                  </a:txBody>
                  <a:tcPr marL="45720" marR="45720"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31/03/2023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47.619 €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Regione Puglia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8"/>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96488913"/>
                  </a:ext>
                </a:extLst>
              </a:tr>
            </a:tbl>
          </a:graphicData>
        </a:graphic>
      </p:graphicFrame>
      <p:sp>
        <p:nvSpPr>
          <p:cNvPr id="81" name="Title 6">
            <a:extLst>
              <a:ext uri="{FF2B5EF4-FFF2-40B4-BE49-F238E27FC236}">
                <a16:creationId xmlns:a16="http://schemas.microsoft.com/office/drawing/2014/main" id="{C094172D-F96D-4DBE-9391-016F8155C863}"/>
              </a:ext>
            </a:extLst>
          </p:cNvPr>
          <p:cNvSpPr txBox="1">
            <a:spLocks/>
          </p:cNvSpPr>
          <p:nvPr/>
        </p:nvSpPr>
        <p:spPr bwMode="gray">
          <a:xfrm>
            <a:off x="483416" y="714516"/>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lvl="0">
              <a:defRPr/>
            </a:pPr>
            <a:r>
              <a:rPr lang="en-US" sz="1600" dirty="0" err="1">
                <a:solidFill>
                  <a:srgbClr val="75787B"/>
                </a:solidFill>
                <a:latin typeface="Calibri"/>
              </a:rPr>
              <a:t>Componente</a:t>
            </a:r>
            <a:r>
              <a:rPr lang="en-US" sz="1600" dirty="0">
                <a:solidFill>
                  <a:srgbClr val="75787B"/>
                </a:solidFill>
                <a:latin typeface="Calibri"/>
              </a:rPr>
              <a:t> 1  – </a:t>
            </a:r>
            <a:r>
              <a:rPr lang="it-IT" sz="1600" dirty="0">
                <a:solidFill>
                  <a:srgbClr val="75787B"/>
                </a:solidFill>
                <a:latin typeface="Calibri"/>
              </a:rPr>
              <a:t>Economia Circolare e Agricoltura sostenibile</a:t>
            </a:r>
            <a:endParaRPr lang="en-US" sz="1600" dirty="0">
              <a:solidFill>
                <a:srgbClr val="75787B"/>
              </a:solidFill>
              <a:latin typeface="Calibri"/>
            </a:endParaRPr>
          </a:p>
        </p:txBody>
      </p:sp>
      <p:grpSp>
        <p:nvGrpSpPr>
          <p:cNvPr id="17" name="Group 16">
            <a:extLst>
              <a:ext uri="{FF2B5EF4-FFF2-40B4-BE49-F238E27FC236}">
                <a16:creationId xmlns:a16="http://schemas.microsoft.com/office/drawing/2014/main" id="{4DC57334-3C34-4813-91E8-E7B1B2649B33}"/>
              </a:ext>
            </a:extLst>
          </p:cNvPr>
          <p:cNvGrpSpPr/>
          <p:nvPr/>
        </p:nvGrpSpPr>
        <p:grpSpPr>
          <a:xfrm>
            <a:off x="9094167" y="78785"/>
            <a:ext cx="442800" cy="589132"/>
            <a:chOff x="9094167" y="78785"/>
            <a:chExt cx="442800" cy="589132"/>
          </a:xfrm>
        </p:grpSpPr>
        <p:sp>
          <p:nvSpPr>
            <p:cNvPr id="18" name="TextBox 17">
              <a:extLst>
                <a:ext uri="{FF2B5EF4-FFF2-40B4-BE49-F238E27FC236}">
                  <a16:creationId xmlns:a16="http://schemas.microsoft.com/office/drawing/2014/main" id="{1FA12E8A-7EEE-4DF9-850E-99138ECF0121}"/>
                </a:ext>
              </a:extLst>
            </p:cNvPr>
            <p:cNvSpPr txBox="1"/>
            <p:nvPr/>
          </p:nvSpPr>
          <p:spPr>
            <a:xfrm>
              <a:off x="9094167"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M1</a:t>
              </a:r>
            </a:p>
          </p:txBody>
        </p:sp>
        <p:grpSp>
          <p:nvGrpSpPr>
            <p:cNvPr id="19" name="Group 18">
              <a:extLst>
                <a:ext uri="{FF2B5EF4-FFF2-40B4-BE49-F238E27FC236}">
                  <a16:creationId xmlns:a16="http://schemas.microsoft.com/office/drawing/2014/main" id="{74625FA7-8E3C-40AE-BB0A-1BD009F0E913}"/>
                </a:ext>
              </a:extLst>
            </p:cNvPr>
            <p:cNvGrpSpPr>
              <a:grpSpLocks noChangeAspect="1"/>
            </p:cNvGrpSpPr>
            <p:nvPr/>
          </p:nvGrpSpPr>
          <p:grpSpPr>
            <a:xfrm>
              <a:off x="9180330" y="78785"/>
              <a:ext cx="270474" cy="270474"/>
              <a:chOff x="4891070" y="2901641"/>
              <a:chExt cx="720000" cy="720000"/>
            </a:xfrm>
          </p:grpSpPr>
          <p:sp>
            <p:nvSpPr>
              <p:cNvPr id="20" name="Oval 19">
                <a:extLst>
                  <a:ext uri="{FF2B5EF4-FFF2-40B4-BE49-F238E27FC236}">
                    <a16:creationId xmlns:a16="http://schemas.microsoft.com/office/drawing/2014/main" id="{99F98C6B-B1A2-403B-8363-59D5F4BE9497}"/>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561">
                <a:extLst>
                  <a:ext uri="{FF2B5EF4-FFF2-40B4-BE49-F238E27FC236}">
                    <a16:creationId xmlns:a16="http://schemas.microsoft.com/office/drawing/2014/main" id="{F800E1A1-B4A6-4044-9999-033BF28CFA67}"/>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2" name="Group 21">
            <a:extLst>
              <a:ext uri="{FF2B5EF4-FFF2-40B4-BE49-F238E27FC236}">
                <a16:creationId xmlns:a16="http://schemas.microsoft.com/office/drawing/2014/main" id="{FC644F09-6087-4CCA-88D0-9CD6576D04FF}"/>
              </a:ext>
            </a:extLst>
          </p:cNvPr>
          <p:cNvGrpSpPr/>
          <p:nvPr/>
        </p:nvGrpSpPr>
        <p:grpSpPr>
          <a:xfrm>
            <a:off x="9577726" y="78785"/>
            <a:ext cx="438416" cy="589132"/>
            <a:chOff x="9532283" y="78785"/>
            <a:chExt cx="438416" cy="589132"/>
          </a:xfrm>
        </p:grpSpPr>
        <p:sp>
          <p:nvSpPr>
            <p:cNvPr id="23" name="TextBox 22">
              <a:extLst>
                <a:ext uri="{FF2B5EF4-FFF2-40B4-BE49-F238E27FC236}">
                  <a16:creationId xmlns:a16="http://schemas.microsoft.com/office/drawing/2014/main" id="{E07762DE-CE18-4ED8-84C4-530D7A56EDE6}"/>
                </a:ext>
              </a:extLst>
            </p:cNvPr>
            <p:cNvSpPr txBox="1"/>
            <p:nvPr/>
          </p:nvSpPr>
          <p:spPr>
            <a:xfrm>
              <a:off x="9532283" y="360140"/>
              <a:ext cx="438416" cy="307777"/>
            </a:xfrm>
            <a:prstGeom prst="rect">
              <a:avLst/>
            </a:prstGeom>
            <a:noFill/>
          </p:spPr>
          <p:txBody>
            <a:bodyPr wrap="square">
              <a:spAutoFit/>
            </a:bodyPr>
            <a:lstStyle/>
            <a:p>
              <a:r>
                <a:rPr kumimoji="0" lang="en-US" sz="1400" b="1" i="0" u="none" strike="noStrike" kern="1200" cap="none" spc="0" normalizeH="0" baseline="0" noProof="0">
                  <a:ln>
                    <a:noFill/>
                  </a:ln>
                  <a:solidFill>
                    <a:schemeClr val="accent1"/>
                  </a:solidFill>
                  <a:effectLst/>
                  <a:uLnTx/>
                  <a:uFillTx/>
                  <a:latin typeface="Calibri"/>
                  <a:ea typeface="+mj-ea"/>
                  <a:cs typeface="Calibri Light" panose="020F0302020204030204" pitchFamily="34" charset="0"/>
                </a:rPr>
                <a:t>M2</a:t>
              </a:r>
              <a:endParaRPr lang="en-US" sz="1400">
                <a:solidFill>
                  <a:schemeClr val="accent1"/>
                </a:solidFill>
              </a:endParaRPr>
            </a:p>
          </p:txBody>
        </p:sp>
        <p:grpSp>
          <p:nvGrpSpPr>
            <p:cNvPr id="24" name="Group 23">
              <a:extLst>
                <a:ext uri="{FF2B5EF4-FFF2-40B4-BE49-F238E27FC236}">
                  <a16:creationId xmlns:a16="http://schemas.microsoft.com/office/drawing/2014/main" id="{22216DDD-C8FE-4719-A67C-29DE21BCD7F1}"/>
                </a:ext>
              </a:extLst>
            </p:cNvPr>
            <p:cNvGrpSpPr>
              <a:grpSpLocks noChangeAspect="1"/>
            </p:cNvGrpSpPr>
            <p:nvPr/>
          </p:nvGrpSpPr>
          <p:grpSpPr>
            <a:xfrm>
              <a:off x="9616254" y="78785"/>
              <a:ext cx="270474" cy="270474"/>
              <a:chOff x="6931363" y="2901641"/>
              <a:chExt cx="720000" cy="720000"/>
            </a:xfrm>
          </p:grpSpPr>
          <p:sp>
            <p:nvSpPr>
              <p:cNvPr id="25" name="Oval 24">
                <a:extLst>
                  <a:ext uri="{FF2B5EF4-FFF2-40B4-BE49-F238E27FC236}">
                    <a16:creationId xmlns:a16="http://schemas.microsoft.com/office/drawing/2014/main" id="{28A7B1DD-0412-4D72-A29D-7409D0D4A6F7}"/>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496">
                <a:extLst>
                  <a:ext uri="{FF2B5EF4-FFF2-40B4-BE49-F238E27FC236}">
                    <a16:creationId xmlns:a16="http://schemas.microsoft.com/office/drawing/2014/main" id="{709553B4-5B0B-4CC4-BB05-AB7C88D2FBE2}"/>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0" name="Group 29">
            <a:extLst>
              <a:ext uri="{FF2B5EF4-FFF2-40B4-BE49-F238E27FC236}">
                <a16:creationId xmlns:a16="http://schemas.microsoft.com/office/drawing/2014/main" id="{BFA8B917-07FF-45CD-B70D-515775F6E4D9}"/>
              </a:ext>
            </a:extLst>
          </p:cNvPr>
          <p:cNvGrpSpPr/>
          <p:nvPr/>
        </p:nvGrpSpPr>
        <p:grpSpPr>
          <a:xfrm>
            <a:off x="11019635" y="78785"/>
            <a:ext cx="442800" cy="589132"/>
            <a:chOff x="10982229" y="78785"/>
            <a:chExt cx="442800" cy="589132"/>
          </a:xfrm>
        </p:grpSpPr>
        <p:sp>
          <p:nvSpPr>
            <p:cNvPr id="31" name="TextBox 30">
              <a:extLst>
                <a:ext uri="{FF2B5EF4-FFF2-40B4-BE49-F238E27FC236}">
                  <a16:creationId xmlns:a16="http://schemas.microsoft.com/office/drawing/2014/main" id="{5AE58FD9-8443-43E9-AE13-BE0AC1C23238}"/>
                </a:ext>
              </a:extLst>
            </p:cNvPr>
            <p:cNvSpPr txBox="1"/>
            <p:nvPr/>
          </p:nvSpPr>
          <p:spPr>
            <a:xfrm>
              <a:off x="10982229"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M5</a:t>
              </a:r>
            </a:p>
          </p:txBody>
        </p:sp>
        <p:grpSp>
          <p:nvGrpSpPr>
            <p:cNvPr id="33" name="Group 32">
              <a:extLst>
                <a:ext uri="{FF2B5EF4-FFF2-40B4-BE49-F238E27FC236}">
                  <a16:creationId xmlns:a16="http://schemas.microsoft.com/office/drawing/2014/main" id="{045A78C5-1B87-4D51-BBBD-C9036C3C543B}"/>
                </a:ext>
              </a:extLst>
            </p:cNvPr>
            <p:cNvGrpSpPr>
              <a:grpSpLocks noChangeAspect="1"/>
            </p:cNvGrpSpPr>
            <p:nvPr/>
          </p:nvGrpSpPr>
          <p:grpSpPr>
            <a:xfrm>
              <a:off x="11068392" y="78785"/>
              <a:ext cx="270474" cy="270474"/>
              <a:chOff x="13052242" y="2901641"/>
              <a:chExt cx="720000" cy="720000"/>
            </a:xfrm>
          </p:grpSpPr>
          <p:sp>
            <p:nvSpPr>
              <p:cNvPr id="34" name="Oval 33">
                <a:extLst>
                  <a:ext uri="{FF2B5EF4-FFF2-40B4-BE49-F238E27FC236}">
                    <a16:creationId xmlns:a16="http://schemas.microsoft.com/office/drawing/2014/main" id="{4BF0F148-F127-40C6-B577-C74DDA9AF0B4}"/>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806">
                <a:extLst>
                  <a:ext uri="{FF2B5EF4-FFF2-40B4-BE49-F238E27FC236}">
                    <a16:creationId xmlns:a16="http://schemas.microsoft.com/office/drawing/2014/main" id="{F3CA4574-2A26-47F8-82DD-8EDFB38EF97B}"/>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2" name="Group 41">
            <a:extLst>
              <a:ext uri="{FF2B5EF4-FFF2-40B4-BE49-F238E27FC236}">
                <a16:creationId xmlns:a16="http://schemas.microsoft.com/office/drawing/2014/main" id="{E3726463-54BF-4443-BFAC-B8380C9724BD}"/>
              </a:ext>
            </a:extLst>
          </p:cNvPr>
          <p:cNvGrpSpPr/>
          <p:nvPr/>
        </p:nvGrpSpPr>
        <p:grpSpPr>
          <a:xfrm>
            <a:off x="10538268" y="78785"/>
            <a:ext cx="442800" cy="589132"/>
            <a:chOff x="10498183" y="78785"/>
            <a:chExt cx="442800" cy="589132"/>
          </a:xfrm>
        </p:grpSpPr>
        <p:sp>
          <p:nvSpPr>
            <p:cNvPr id="43" name="TextBox 42">
              <a:extLst>
                <a:ext uri="{FF2B5EF4-FFF2-40B4-BE49-F238E27FC236}">
                  <a16:creationId xmlns:a16="http://schemas.microsoft.com/office/drawing/2014/main" id="{4C24FB17-B136-460F-A7FB-D31A4B2EC823}"/>
                </a:ext>
              </a:extLst>
            </p:cNvPr>
            <p:cNvSpPr txBox="1"/>
            <p:nvPr/>
          </p:nvSpPr>
          <p:spPr>
            <a:xfrm>
              <a:off x="10498183"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M4</a:t>
              </a:r>
            </a:p>
          </p:txBody>
        </p:sp>
        <p:grpSp>
          <p:nvGrpSpPr>
            <p:cNvPr id="44" name="Group 43">
              <a:extLst>
                <a:ext uri="{FF2B5EF4-FFF2-40B4-BE49-F238E27FC236}">
                  <a16:creationId xmlns:a16="http://schemas.microsoft.com/office/drawing/2014/main" id="{FF1A9EDB-629D-4180-BC24-97683F5565AA}"/>
                </a:ext>
              </a:extLst>
            </p:cNvPr>
            <p:cNvGrpSpPr>
              <a:grpSpLocks noChangeAspect="1"/>
            </p:cNvGrpSpPr>
            <p:nvPr/>
          </p:nvGrpSpPr>
          <p:grpSpPr>
            <a:xfrm>
              <a:off x="10584346" y="78785"/>
              <a:ext cx="270474" cy="270474"/>
              <a:chOff x="11011949" y="2901641"/>
              <a:chExt cx="720000" cy="720000"/>
            </a:xfrm>
          </p:grpSpPr>
          <p:sp>
            <p:nvSpPr>
              <p:cNvPr id="45" name="Oval 44">
                <a:extLst>
                  <a:ext uri="{FF2B5EF4-FFF2-40B4-BE49-F238E27FC236}">
                    <a16:creationId xmlns:a16="http://schemas.microsoft.com/office/drawing/2014/main" id="{8FDC77C5-D9BA-469F-9E69-CFDFE50E7B9D}"/>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6" name="Group 927">
                <a:extLst>
                  <a:ext uri="{FF2B5EF4-FFF2-40B4-BE49-F238E27FC236}">
                    <a16:creationId xmlns:a16="http://schemas.microsoft.com/office/drawing/2014/main" id="{21EFB1B9-1295-4F7F-8ADB-BABC678908F4}"/>
                  </a:ext>
                </a:extLst>
              </p:cNvPr>
              <p:cNvGrpSpPr>
                <a:grpSpLocks/>
              </p:cNvGrpSpPr>
              <p:nvPr/>
            </p:nvGrpSpPr>
            <p:grpSpPr bwMode="auto">
              <a:xfrm>
                <a:off x="11011949" y="2901641"/>
                <a:ext cx="720000" cy="720000"/>
                <a:chOff x="5432" y="3568"/>
                <a:chExt cx="340" cy="340"/>
              </a:xfrm>
              <a:solidFill>
                <a:srgbClr val="86BC25"/>
              </a:solidFill>
            </p:grpSpPr>
            <p:sp>
              <p:nvSpPr>
                <p:cNvPr id="47" name="Freeform 928">
                  <a:extLst>
                    <a:ext uri="{FF2B5EF4-FFF2-40B4-BE49-F238E27FC236}">
                      <a16:creationId xmlns:a16="http://schemas.microsoft.com/office/drawing/2014/main" id="{C365BE1D-74BE-4B29-B36F-EC38BB5FE55A}"/>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929">
                  <a:extLst>
                    <a:ext uri="{FF2B5EF4-FFF2-40B4-BE49-F238E27FC236}">
                      <a16:creationId xmlns:a16="http://schemas.microsoft.com/office/drawing/2014/main" id="{30F61205-3721-4271-856D-234984B74CC2}"/>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49" name="Group 48">
            <a:extLst>
              <a:ext uri="{FF2B5EF4-FFF2-40B4-BE49-F238E27FC236}">
                <a16:creationId xmlns:a16="http://schemas.microsoft.com/office/drawing/2014/main" id="{630E8378-3FE0-4D99-A69F-70430E9A64D5}"/>
              </a:ext>
            </a:extLst>
          </p:cNvPr>
          <p:cNvGrpSpPr/>
          <p:nvPr/>
        </p:nvGrpSpPr>
        <p:grpSpPr>
          <a:xfrm>
            <a:off x="10056901" y="78785"/>
            <a:ext cx="442800" cy="589132"/>
            <a:chOff x="10014137" y="78785"/>
            <a:chExt cx="442800" cy="589132"/>
          </a:xfrm>
        </p:grpSpPr>
        <p:sp>
          <p:nvSpPr>
            <p:cNvPr id="50" name="TextBox 49">
              <a:extLst>
                <a:ext uri="{FF2B5EF4-FFF2-40B4-BE49-F238E27FC236}">
                  <a16:creationId xmlns:a16="http://schemas.microsoft.com/office/drawing/2014/main" id="{2D1950DF-199F-45A9-AFDA-D50B5BC0DEB6}"/>
                </a:ext>
              </a:extLst>
            </p:cNvPr>
            <p:cNvSpPr txBox="1"/>
            <p:nvPr/>
          </p:nvSpPr>
          <p:spPr>
            <a:xfrm>
              <a:off x="10014137"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M3</a:t>
              </a:r>
            </a:p>
          </p:txBody>
        </p:sp>
        <p:grpSp>
          <p:nvGrpSpPr>
            <p:cNvPr id="51" name="Group 50">
              <a:extLst>
                <a:ext uri="{FF2B5EF4-FFF2-40B4-BE49-F238E27FC236}">
                  <a16:creationId xmlns:a16="http://schemas.microsoft.com/office/drawing/2014/main" id="{903E6258-24FD-4880-A9AD-FEF413590B69}"/>
                </a:ext>
              </a:extLst>
            </p:cNvPr>
            <p:cNvGrpSpPr>
              <a:grpSpLocks noChangeAspect="1"/>
            </p:cNvGrpSpPr>
            <p:nvPr/>
          </p:nvGrpSpPr>
          <p:grpSpPr>
            <a:xfrm>
              <a:off x="10100300" y="78785"/>
              <a:ext cx="270474" cy="270474"/>
              <a:chOff x="8927791" y="3540662"/>
              <a:chExt cx="720000" cy="720000"/>
            </a:xfrm>
          </p:grpSpPr>
          <p:sp>
            <p:nvSpPr>
              <p:cNvPr id="52" name="Oval 51">
                <a:extLst>
                  <a:ext uri="{FF2B5EF4-FFF2-40B4-BE49-F238E27FC236}">
                    <a16:creationId xmlns:a16="http://schemas.microsoft.com/office/drawing/2014/main" id="{9F6156A8-9621-4FC7-9BD7-36A4EFD0C4F6}"/>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Freeform 841">
                <a:extLst>
                  <a:ext uri="{FF2B5EF4-FFF2-40B4-BE49-F238E27FC236}">
                    <a16:creationId xmlns:a16="http://schemas.microsoft.com/office/drawing/2014/main" id="{C96727B4-5923-45BB-A655-06401810EA89}"/>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4" name="Group 53">
            <a:extLst>
              <a:ext uri="{FF2B5EF4-FFF2-40B4-BE49-F238E27FC236}">
                <a16:creationId xmlns:a16="http://schemas.microsoft.com/office/drawing/2014/main" id="{730DE13C-996C-4296-80D6-962C196AF082}"/>
              </a:ext>
            </a:extLst>
          </p:cNvPr>
          <p:cNvGrpSpPr/>
          <p:nvPr/>
        </p:nvGrpSpPr>
        <p:grpSpPr>
          <a:xfrm>
            <a:off x="11501002" y="78785"/>
            <a:ext cx="443777" cy="589133"/>
            <a:chOff x="11501002" y="78785"/>
            <a:chExt cx="443777" cy="589133"/>
          </a:xfrm>
        </p:grpSpPr>
        <p:sp>
          <p:nvSpPr>
            <p:cNvPr id="55" name="TextBox 54">
              <a:extLst>
                <a:ext uri="{FF2B5EF4-FFF2-40B4-BE49-F238E27FC236}">
                  <a16:creationId xmlns:a16="http://schemas.microsoft.com/office/drawing/2014/main" id="{101D9007-6B9A-4B7E-9C0A-B3ADD7CEACF8}"/>
                </a:ext>
              </a:extLst>
            </p:cNvPr>
            <p:cNvSpPr txBox="1"/>
            <p:nvPr/>
          </p:nvSpPr>
          <p:spPr>
            <a:xfrm>
              <a:off x="11501002" y="360141"/>
              <a:ext cx="443777"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M6</a:t>
              </a:r>
            </a:p>
          </p:txBody>
        </p:sp>
        <p:grpSp>
          <p:nvGrpSpPr>
            <p:cNvPr id="56" name="Group 55">
              <a:extLst>
                <a:ext uri="{FF2B5EF4-FFF2-40B4-BE49-F238E27FC236}">
                  <a16:creationId xmlns:a16="http://schemas.microsoft.com/office/drawing/2014/main" id="{9C1550A9-5EF8-4EA5-BFAC-FA5053AB2BF0}"/>
                </a:ext>
              </a:extLst>
            </p:cNvPr>
            <p:cNvGrpSpPr>
              <a:grpSpLocks noChangeAspect="1"/>
            </p:cNvGrpSpPr>
            <p:nvPr/>
          </p:nvGrpSpPr>
          <p:grpSpPr>
            <a:xfrm>
              <a:off x="11567306" y="78785"/>
              <a:ext cx="270474" cy="270474"/>
              <a:chOff x="12974572" y="2060023"/>
              <a:chExt cx="720000" cy="720000"/>
            </a:xfrm>
          </p:grpSpPr>
          <p:sp>
            <p:nvSpPr>
              <p:cNvPr id="57" name="Oval 56">
                <a:extLst>
                  <a:ext uri="{FF2B5EF4-FFF2-40B4-BE49-F238E27FC236}">
                    <a16:creationId xmlns:a16="http://schemas.microsoft.com/office/drawing/2014/main" id="{7A8FF7A3-2CF0-4AE6-8FAF-5643D79185AD}"/>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357">
                <a:extLst>
                  <a:ext uri="{FF2B5EF4-FFF2-40B4-BE49-F238E27FC236}">
                    <a16:creationId xmlns:a16="http://schemas.microsoft.com/office/drawing/2014/main" id="{6C1D9EAA-6896-4D31-85E7-432958115ECC}"/>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59" name="Rectangle 58">
            <a:extLst>
              <a:ext uri="{FF2B5EF4-FFF2-40B4-BE49-F238E27FC236}">
                <a16:creationId xmlns:a16="http://schemas.microsoft.com/office/drawing/2014/main" id="{041C5EC9-2266-4D26-A71A-676EDA7ECD38}"/>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lang="it-IT" sz="1200" kern="0">
                <a:solidFill>
                  <a:prstClr val="white"/>
                </a:solidFill>
                <a:latin typeface="Calibri"/>
                <a:cs typeface="Calibri Light" panose="020F0302020204030204" pitchFamily="34" charset="0"/>
              </a:rPr>
              <a:t>Mappatura Bandi e Incentivi PNRR attivi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33113812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0" name="Title 6">
            <a:extLst>
              <a:ext uri="{FF2B5EF4-FFF2-40B4-BE49-F238E27FC236}">
                <a16:creationId xmlns:a16="http://schemas.microsoft.com/office/drawing/2014/main" id="{4AB9F5AE-AC88-4207-A9C1-8003F714288E}"/>
              </a:ext>
            </a:extLst>
          </p:cNvPr>
          <p:cNvSpPr txBox="1">
            <a:spLocks/>
          </p:cNvSpPr>
          <p:nvPr/>
        </p:nvSpPr>
        <p:spPr bwMode="gray">
          <a:xfrm>
            <a:off x="517693" y="317501"/>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2 – </a:t>
            </a:r>
            <a:r>
              <a:rPr kumimoji="0" lang="it-IT"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Rivoluzione verde e transizione ecologica (4/4) </a:t>
            </a:r>
          </a:p>
        </p:txBody>
      </p:sp>
      <p:cxnSp>
        <p:nvCxnSpPr>
          <p:cNvPr id="62" name="Straight Connector 61">
            <a:extLst>
              <a:ext uri="{FF2B5EF4-FFF2-40B4-BE49-F238E27FC236}">
                <a16:creationId xmlns:a16="http://schemas.microsoft.com/office/drawing/2014/main" id="{591EF95F-BAFF-44D0-9F2B-E5C7CB3B630C}"/>
              </a:ext>
            </a:extLst>
          </p:cNvPr>
          <p:cNvCxnSpPr/>
          <p:nvPr/>
        </p:nvCxnSpPr>
        <p:spPr>
          <a:xfrm>
            <a:off x="483416" y="993820"/>
            <a:ext cx="7812000" cy="0"/>
          </a:xfrm>
          <a:prstGeom prst="line">
            <a:avLst/>
          </a:prstGeom>
          <a:noFill/>
          <a:ln w="12700" cap="flat" cmpd="sng" algn="ctr">
            <a:solidFill>
              <a:srgbClr val="0D8390"/>
            </a:solidFill>
            <a:prstDash val="solid"/>
          </a:ln>
          <a:effectLst/>
        </p:spPr>
      </p:cxnSp>
      <p:graphicFrame>
        <p:nvGraphicFramePr>
          <p:cNvPr id="63" name="Table 62">
            <a:extLst>
              <a:ext uri="{FF2B5EF4-FFF2-40B4-BE49-F238E27FC236}">
                <a16:creationId xmlns:a16="http://schemas.microsoft.com/office/drawing/2014/main" id="{5871DB41-6FA9-4255-B3AD-AB96925F7F3D}"/>
              </a:ext>
            </a:extLst>
          </p:cNvPr>
          <p:cNvGraphicFramePr>
            <a:graphicFrameLocks noGrp="1"/>
          </p:cNvGraphicFramePr>
          <p:nvPr>
            <p:extLst>
              <p:ext uri="{D42A27DB-BD31-4B8C-83A1-F6EECF244321}">
                <p14:modId xmlns:p14="http://schemas.microsoft.com/office/powerpoint/2010/main" val="620935263"/>
              </p:ext>
            </p:extLst>
          </p:nvPr>
        </p:nvGraphicFramePr>
        <p:xfrm>
          <a:off x="483416" y="1061374"/>
          <a:ext cx="11238684" cy="3794760"/>
        </p:xfrm>
        <a:graphic>
          <a:graphicData uri="http://schemas.openxmlformats.org/drawingml/2006/table">
            <a:tbl>
              <a:tblPr firstRow="1" firstCol="1" bandRow="1">
                <a:tableStyleId>{5C22544A-7EE6-4342-B048-85BDC9FD1C3A}</a:tableStyleId>
              </a:tblPr>
              <a:tblGrid>
                <a:gridCol w="507629">
                  <a:extLst>
                    <a:ext uri="{9D8B030D-6E8A-4147-A177-3AD203B41FA5}">
                      <a16:colId xmlns:a16="http://schemas.microsoft.com/office/drawing/2014/main" val="2104353774"/>
                    </a:ext>
                  </a:extLst>
                </a:gridCol>
                <a:gridCol w="2124718">
                  <a:extLst>
                    <a:ext uri="{9D8B030D-6E8A-4147-A177-3AD203B41FA5}">
                      <a16:colId xmlns:a16="http://schemas.microsoft.com/office/drawing/2014/main" val="669824407"/>
                    </a:ext>
                  </a:extLst>
                </a:gridCol>
                <a:gridCol w="1469726">
                  <a:extLst>
                    <a:ext uri="{9D8B030D-6E8A-4147-A177-3AD203B41FA5}">
                      <a16:colId xmlns:a16="http://schemas.microsoft.com/office/drawing/2014/main" val="1048230506"/>
                    </a:ext>
                  </a:extLst>
                </a:gridCol>
                <a:gridCol w="1571086">
                  <a:extLst>
                    <a:ext uri="{9D8B030D-6E8A-4147-A177-3AD203B41FA5}">
                      <a16:colId xmlns:a16="http://schemas.microsoft.com/office/drawing/2014/main" val="2050505625"/>
                    </a:ext>
                  </a:extLst>
                </a:gridCol>
                <a:gridCol w="1233217">
                  <a:extLst>
                    <a:ext uri="{9D8B030D-6E8A-4147-A177-3AD203B41FA5}">
                      <a16:colId xmlns:a16="http://schemas.microsoft.com/office/drawing/2014/main" val="438302711"/>
                    </a:ext>
                  </a:extLst>
                </a:gridCol>
                <a:gridCol w="1448567">
                  <a:extLst>
                    <a:ext uri="{9D8B030D-6E8A-4147-A177-3AD203B41FA5}">
                      <a16:colId xmlns:a16="http://schemas.microsoft.com/office/drawing/2014/main" val="1723962729"/>
                    </a:ext>
                  </a:extLst>
                </a:gridCol>
                <a:gridCol w="1204978">
                  <a:extLst>
                    <a:ext uri="{9D8B030D-6E8A-4147-A177-3AD203B41FA5}">
                      <a16:colId xmlns:a16="http://schemas.microsoft.com/office/drawing/2014/main" val="454239312"/>
                    </a:ext>
                  </a:extLst>
                </a:gridCol>
                <a:gridCol w="1187047">
                  <a:extLst>
                    <a:ext uri="{9D8B030D-6E8A-4147-A177-3AD203B41FA5}">
                      <a16:colId xmlns:a16="http://schemas.microsoft.com/office/drawing/2014/main" val="2088954999"/>
                    </a:ext>
                  </a:extLst>
                </a:gridCol>
                <a:gridCol w="491716">
                  <a:extLst>
                    <a:ext uri="{9D8B030D-6E8A-4147-A177-3AD203B41FA5}">
                      <a16:colId xmlns:a16="http://schemas.microsoft.com/office/drawing/2014/main" val="3152313206"/>
                    </a:ext>
                  </a:extLst>
                </a:gridCol>
              </a:tblGrid>
              <a:tr h="0">
                <a:tc>
                  <a:txBody>
                    <a:bodyPr/>
                    <a:lstStyle/>
                    <a:p>
                      <a:pPr algn="ctr" rtl="0">
                        <a:spcAft>
                          <a:spcPts val="0"/>
                        </a:spcAft>
                      </a:pPr>
                      <a:r>
                        <a:rPr lang="en-US" sz="1100" dirty="0">
                          <a:effectLst/>
                          <a:latin typeface="+mj-lt"/>
                        </a:rPr>
                        <a:t>ID</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mn-lt"/>
                          <a:ea typeface="+mn-ea"/>
                          <a:cs typeface="+mn-cs"/>
                        </a:rPr>
                        <a:t>Titolo </a:t>
                      </a:r>
                      <a:r>
                        <a:rPr lang="en-US" sz="1100" b="1" kern="1200" dirty="0">
                          <a:solidFill>
                            <a:schemeClr val="lt1"/>
                          </a:solidFill>
                          <a:effectLst/>
                          <a:latin typeface="+mj-lt"/>
                          <a:ea typeface="+mn-ea"/>
                          <a:cs typeface="+mn-cs"/>
                        </a:rPr>
                        <a:t>Bando / </a:t>
                      </a:r>
                      <a:br>
                        <a:rPr lang="en-US" sz="1100" b="1" kern="1200" dirty="0">
                          <a:solidFill>
                            <a:srgbClr val="FFFFFF"/>
                          </a:solidFill>
                          <a:effectLst/>
                          <a:latin typeface="+mj-lt"/>
                          <a:ea typeface="+mn-ea"/>
                          <a:cs typeface="+mn-cs"/>
                        </a:rPr>
                      </a:br>
                      <a:r>
                        <a:rPr lang="en-US" sz="1100" b="1" kern="1200" dirty="0" err="1">
                          <a:solidFill>
                            <a:schemeClr val="lt1"/>
                          </a:solidFill>
                          <a:effectLst/>
                          <a:latin typeface="+mj-lt"/>
                          <a:ea typeface="+mn-ea"/>
                          <a:cs typeface="+mn-cs"/>
                        </a:rPr>
                        <a:t>Incentivo</a:t>
                      </a:r>
                      <a:endParaRPr lang="en-US" sz="1100" b="1" kern="1200" dirty="0">
                        <a:solidFill>
                          <a:schemeClr val="lt1"/>
                        </a:solidFill>
                        <a:effectLst/>
                        <a:latin typeface="+mj-lt"/>
                        <a:ea typeface="+mn-ea"/>
                        <a:cs typeface="+mn-cs"/>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effectLst/>
                          <a:latin typeface="+mj-lt"/>
                        </a:rPr>
                        <a:t>Tipologia</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Oggetto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Data di </a:t>
                      </a:r>
                      <a:r>
                        <a:rPr lang="en-US" sz="1100" err="1">
                          <a:effectLst/>
                          <a:latin typeface="+mj-lt"/>
                        </a:rPr>
                        <a:t>scadenza</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Importo</a:t>
                      </a:r>
                      <a:r>
                        <a:rPr lang="en-US" sz="1100">
                          <a:effectLst/>
                          <a:latin typeface="+mj-lt"/>
                        </a:rPr>
                        <a:t> </a:t>
                      </a:r>
                      <a:r>
                        <a:rPr lang="en-US" sz="1100" err="1">
                          <a:effectLst/>
                          <a:latin typeface="+mj-lt"/>
                        </a:rPr>
                        <a:t>stanziato</a:t>
                      </a:r>
                      <a:r>
                        <a:rPr lang="en-US" sz="1100">
                          <a:effectLst/>
                          <a:latin typeface="+mj-lt"/>
                        </a:rPr>
                        <a:t> (€/000)</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Destinatario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Soggetto</a:t>
                      </a:r>
                      <a:r>
                        <a:rPr lang="en-US" sz="1100">
                          <a:effectLst/>
                          <a:latin typeface="+mj-lt"/>
                        </a:rPr>
                        <a:t> </a:t>
                      </a:r>
                      <a:r>
                        <a:rPr lang="en-US" sz="1100" err="1">
                          <a:effectLst/>
                          <a:latin typeface="+mj-lt"/>
                        </a:rPr>
                        <a:t>emittente</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Link</a:t>
                      </a:r>
                    </a:p>
                  </a:txBody>
                  <a:tcPr marL="45720" marR="4572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01622532"/>
                  </a:ext>
                </a:extLst>
              </a:tr>
              <a:tr h="0">
                <a:tc>
                  <a:txBody>
                    <a:bodyPr/>
                    <a:lstStyle/>
                    <a:p>
                      <a:pPr algn="ctr" fontAlgn="t"/>
                      <a:r>
                        <a:rPr lang="it-IT" sz="1100" b="0" i="0" u="none" strike="noStrike" dirty="0">
                          <a:solidFill>
                            <a:schemeClr val="bg1"/>
                          </a:solidFill>
                          <a:effectLst/>
                          <a:latin typeface="Calibri"/>
                        </a:rPr>
                        <a:t>#1</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1" i="0" u="none" strike="noStrike">
                          <a:solidFill>
                            <a:schemeClr val="bg1"/>
                          </a:solidFill>
                          <a:effectLst/>
                          <a:latin typeface="Calibri"/>
                        </a:rPr>
                        <a:t>Contratti di sviluppo «Bus elettrici»</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algn="l" fontAlgn="t"/>
                      <a:r>
                        <a:rPr lang="it-IT" sz="1100" b="0" i="0" u="none" strike="noStrike" dirty="0">
                          <a:solidFill>
                            <a:srgbClr val="000000"/>
                          </a:solidFill>
                          <a:effectLst/>
                          <a:latin typeface="Calibri"/>
                        </a:rPr>
                        <a:t>Fondo perduto/finanziamento agevolato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a:solidFill>
                            <a:srgbClr val="000000"/>
                          </a:solidFill>
                          <a:effectLst/>
                          <a:latin typeface="Calibri"/>
                        </a:rPr>
                        <a:t>La misura è finalizzata a sostenere programmi di ricerca e sviluppo nel campo dei bus elettrici.</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a:solidFill>
                            <a:srgbClr val="000000"/>
                          </a:solidFill>
                          <a:effectLst/>
                          <a:latin typeface="Calibri"/>
                        </a:rPr>
                        <a:t>In corso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a:solidFill>
                            <a:srgbClr val="000000"/>
                          </a:solidFill>
                          <a:effectLst/>
                          <a:latin typeface="Calibri"/>
                        </a:rPr>
                        <a:t>300.000 €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a:solidFill>
                            <a:srgbClr val="000000"/>
                          </a:solidFill>
                          <a:effectLst/>
                          <a:latin typeface="Calibri"/>
                        </a:rPr>
                        <a:t>Ministero dello Sviluppo Economico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a:hlinkClick r:id="rId5"/>
                        </a:rPr>
                        <a:t>Link</a:t>
                      </a:r>
                      <a:endParaRPr lang="it-IT" sz="1100" b="0" i="0" u="none" strike="noStrike">
                        <a:solidFill>
                          <a:srgbClr val="000000"/>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3009896"/>
                  </a:ext>
                </a:extLst>
              </a:tr>
              <a:tr h="0">
                <a:tc>
                  <a:txBody>
                    <a:bodyPr/>
                    <a:lstStyle/>
                    <a:p>
                      <a:pPr algn="ctr" fontAlgn="t"/>
                      <a:r>
                        <a:rPr lang="it-IT" sz="1100" b="0" i="0" u="none" strike="noStrike" dirty="0">
                          <a:solidFill>
                            <a:schemeClr val="bg1"/>
                          </a:solidFill>
                          <a:effectLst/>
                          <a:latin typeface="Calibri" panose="020F0502020204030204" pitchFamily="34" charset="0"/>
                        </a:rPr>
                        <a:t>#2</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it-IT" sz="1100" b="1" i="0" u="none" strike="noStrike" dirty="0">
                          <a:solidFill>
                            <a:schemeClr val="bg1"/>
                          </a:solidFill>
                          <a:effectLst/>
                          <a:latin typeface="Calibri" panose="020F0502020204030204" pitchFamily="34" charset="0"/>
                        </a:rPr>
                        <a:t>Istituzione del Green </a:t>
                      </a:r>
                      <a:r>
                        <a:rPr lang="it-IT" sz="1100" b="1" i="0" u="none" strike="noStrike" dirty="0" err="1">
                          <a:solidFill>
                            <a:schemeClr val="bg1"/>
                          </a:solidFill>
                          <a:effectLst/>
                          <a:latin typeface="Calibri" panose="020F0502020204030204" pitchFamily="34" charset="0"/>
                        </a:rPr>
                        <a:t>Transition</a:t>
                      </a:r>
                      <a:r>
                        <a:rPr lang="it-IT" sz="1100" b="1" i="0" u="none" strike="noStrike" dirty="0">
                          <a:solidFill>
                            <a:schemeClr val="bg1"/>
                          </a:solidFill>
                          <a:effectLst/>
                          <a:latin typeface="Calibri" panose="020F0502020204030204" pitchFamily="34" charset="0"/>
                        </a:rPr>
                        <a:t> Fund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algn="l" fontAlgn="b"/>
                      <a:r>
                        <a:rPr lang="en-US" sz="1100" b="0" i="0" u="none" strike="noStrike" dirty="0">
                          <a:solidFill>
                            <a:srgbClr val="000000"/>
                          </a:solidFill>
                          <a:effectLst/>
                          <a:latin typeface="Calibri" panose="020F0502020204030204" pitchFamily="34" charset="0"/>
                        </a:rPr>
                        <a:t>Altro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it-IT" sz="1100" b="0" i="0" u="none" strike="noStrike" dirty="0">
                          <a:solidFill>
                            <a:srgbClr val="000000"/>
                          </a:solidFill>
                          <a:effectLst/>
                          <a:latin typeface="Calibri" panose="020F0502020204030204" pitchFamily="34" charset="0"/>
                        </a:rPr>
                        <a:t>L’investimento prevede la creazione di un Green </a:t>
                      </a:r>
                      <a:r>
                        <a:rPr lang="it-IT" sz="1100" b="0" i="0" u="none" strike="noStrike" dirty="0" err="1">
                          <a:solidFill>
                            <a:srgbClr val="000000"/>
                          </a:solidFill>
                          <a:effectLst/>
                          <a:latin typeface="Calibri" panose="020F0502020204030204" pitchFamily="34" charset="0"/>
                        </a:rPr>
                        <a:t>Transition</a:t>
                      </a:r>
                      <a:r>
                        <a:rPr lang="it-IT" sz="1100" b="0" i="0" u="none" strike="noStrike" dirty="0">
                          <a:solidFill>
                            <a:srgbClr val="000000"/>
                          </a:solidFill>
                          <a:effectLst/>
                          <a:latin typeface="Calibri" panose="020F0502020204030204" pitchFamily="34" charset="0"/>
                        </a:rPr>
                        <a:t> Fund (GTF), gestito da CDP Venture Capital SGR S.p.A. e dotato di 250 milioni di euro. La strategia di investimento del GTF è rivolta ai settori delle rinnovabili, dell’economia circolare, della mobilità, dell’efficienza energetica, dello smaltimento dei rifiuti, dello stoccaggio di energia e affini.</a:t>
                      </a:r>
                    </a:p>
                  </a:txBody>
                  <a:tcPr marL="45720" marR="45720" anchor="b">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In corso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250.000 €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Ministero dello Sviluppo economico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rtl="0" fontAlgn="t"/>
                      <a:r>
                        <a:rPr lang="en-US" sz="1100" b="0" i="0" u="sng" strike="noStrike" dirty="0">
                          <a:solidFill>
                            <a:srgbClr val="0563C1"/>
                          </a:solidFill>
                          <a:effectLst/>
                          <a:latin typeface="Calibri" panose="020F0502020204030204" pitchFamily="34" charset="0"/>
                          <a:hlinkClick r:id="rId6"/>
                        </a:rPr>
                        <a:t>Link</a:t>
                      </a:r>
                      <a:endParaRPr lang="en-US" sz="1100" b="0" i="0" u="sng" strike="noStrike" dirty="0">
                        <a:solidFill>
                          <a:srgbClr val="0563C1"/>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4405524"/>
                  </a:ext>
                </a:extLst>
              </a:tr>
            </a:tbl>
          </a:graphicData>
        </a:graphic>
      </p:graphicFrame>
      <p:sp>
        <p:nvSpPr>
          <p:cNvPr id="81" name="Title 6">
            <a:extLst>
              <a:ext uri="{FF2B5EF4-FFF2-40B4-BE49-F238E27FC236}">
                <a16:creationId xmlns:a16="http://schemas.microsoft.com/office/drawing/2014/main" id="{C094172D-F96D-4DBE-9391-016F8155C863}"/>
              </a:ext>
            </a:extLst>
          </p:cNvPr>
          <p:cNvSpPr txBox="1">
            <a:spLocks/>
          </p:cNvSpPr>
          <p:nvPr/>
        </p:nvSpPr>
        <p:spPr bwMode="gray">
          <a:xfrm>
            <a:off x="483416" y="714516"/>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lvl="0">
              <a:defRPr/>
            </a:pPr>
            <a:r>
              <a:rPr lang="en-US" sz="1600" dirty="0">
                <a:solidFill>
                  <a:srgbClr val="75787B"/>
                </a:solidFill>
                <a:latin typeface="Calibri"/>
              </a:rPr>
              <a:t>Componente 2  – Energia </a:t>
            </a:r>
            <a:r>
              <a:rPr lang="en-US" sz="1600" dirty="0" err="1">
                <a:solidFill>
                  <a:srgbClr val="75787B"/>
                </a:solidFill>
                <a:latin typeface="Calibri"/>
              </a:rPr>
              <a:t>rinnovabile</a:t>
            </a:r>
            <a:r>
              <a:rPr lang="en-US" sz="1600" dirty="0">
                <a:solidFill>
                  <a:srgbClr val="75787B"/>
                </a:solidFill>
                <a:latin typeface="Calibri"/>
              </a:rPr>
              <a:t>, </a:t>
            </a:r>
            <a:r>
              <a:rPr lang="en-US" sz="1600" dirty="0" err="1">
                <a:solidFill>
                  <a:srgbClr val="75787B"/>
                </a:solidFill>
                <a:latin typeface="Calibri"/>
              </a:rPr>
              <a:t>idrogeno</a:t>
            </a:r>
            <a:r>
              <a:rPr lang="en-US" sz="1600" dirty="0">
                <a:solidFill>
                  <a:srgbClr val="75787B"/>
                </a:solidFill>
                <a:latin typeface="Calibri"/>
              </a:rPr>
              <a:t>, rete e </a:t>
            </a:r>
            <a:r>
              <a:rPr lang="en-US" sz="1600" dirty="0" err="1">
                <a:solidFill>
                  <a:srgbClr val="75787B"/>
                </a:solidFill>
                <a:latin typeface="Calibri"/>
              </a:rPr>
              <a:t>mobilità</a:t>
            </a:r>
            <a:endParaRPr lang="en-US" sz="1600" dirty="0">
              <a:solidFill>
                <a:srgbClr val="75787B"/>
              </a:solidFill>
              <a:latin typeface="Calibri"/>
            </a:endParaRPr>
          </a:p>
        </p:txBody>
      </p:sp>
      <p:grpSp>
        <p:nvGrpSpPr>
          <p:cNvPr id="17" name="Group 16">
            <a:extLst>
              <a:ext uri="{FF2B5EF4-FFF2-40B4-BE49-F238E27FC236}">
                <a16:creationId xmlns:a16="http://schemas.microsoft.com/office/drawing/2014/main" id="{4DC57334-3C34-4813-91E8-E7B1B2649B33}"/>
              </a:ext>
            </a:extLst>
          </p:cNvPr>
          <p:cNvGrpSpPr/>
          <p:nvPr/>
        </p:nvGrpSpPr>
        <p:grpSpPr>
          <a:xfrm>
            <a:off x="9094167" y="78785"/>
            <a:ext cx="442800" cy="589132"/>
            <a:chOff x="9094167" y="78785"/>
            <a:chExt cx="442800" cy="589132"/>
          </a:xfrm>
        </p:grpSpPr>
        <p:sp>
          <p:nvSpPr>
            <p:cNvPr id="18" name="TextBox 17">
              <a:extLst>
                <a:ext uri="{FF2B5EF4-FFF2-40B4-BE49-F238E27FC236}">
                  <a16:creationId xmlns:a16="http://schemas.microsoft.com/office/drawing/2014/main" id="{1FA12E8A-7EEE-4DF9-850E-99138ECF0121}"/>
                </a:ext>
              </a:extLst>
            </p:cNvPr>
            <p:cNvSpPr txBox="1"/>
            <p:nvPr/>
          </p:nvSpPr>
          <p:spPr>
            <a:xfrm>
              <a:off x="9094167"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M1</a:t>
              </a:r>
            </a:p>
          </p:txBody>
        </p:sp>
        <p:grpSp>
          <p:nvGrpSpPr>
            <p:cNvPr id="19" name="Group 18">
              <a:extLst>
                <a:ext uri="{FF2B5EF4-FFF2-40B4-BE49-F238E27FC236}">
                  <a16:creationId xmlns:a16="http://schemas.microsoft.com/office/drawing/2014/main" id="{74625FA7-8E3C-40AE-BB0A-1BD009F0E913}"/>
                </a:ext>
              </a:extLst>
            </p:cNvPr>
            <p:cNvGrpSpPr>
              <a:grpSpLocks noChangeAspect="1"/>
            </p:cNvGrpSpPr>
            <p:nvPr/>
          </p:nvGrpSpPr>
          <p:grpSpPr>
            <a:xfrm>
              <a:off x="9180330" y="78785"/>
              <a:ext cx="270474" cy="270474"/>
              <a:chOff x="4891070" y="2901641"/>
              <a:chExt cx="720000" cy="720000"/>
            </a:xfrm>
          </p:grpSpPr>
          <p:sp>
            <p:nvSpPr>
              <p:cNvPr id="20" name="Oval 19">
                <a:extLst>
                  <a:ext uri="{FF2B5EF4-FFF2-40B4-BE49-F238E27FC236}">
                    <a16:creationId xmlns:a16="http://schemas.microsoft.com/office/drawing/2014/main" id="{99F98C6B-B1A2-403B-8363-59D5F4BE9497}"/>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561">
                <a:extLst>
                  <a:ext uri="{FF2B5EF4-FFF2-40B4-BE49-F238E27FC236}">
                    <a16:creationId xmlns:a16="http://schemas.microsoft.com/office/drawing/2014/main" id="{F800E1A1-B4A6-4044-9999-033BF28CFA67}"/>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2" name="Group 21">
            <a:extLst>
              <a:ext uri="{FF2B5EF4-FFF2-40B4-BE49-F238E27FC236}">
                <a16:creationId xmlns:a16="http://schemas.microsoft.com/office/drawing/2014/main" id="{FC644F09-6087-4CCA-88D0-9CD6576D04FF}"/>
              </a:ext>
            </a:extLst>
          </p:cNvPr>
          <p:cNvGrpSpPr/>
          <p:nvPr/>
        </p:nvGrpSpPr>
        <p:grpSpPr>
          <a:xfrm>
            <a:off x="9577726" y="78785"/>
            <a:ext cx="438416" cy="589132"/>
            <a:chOff x="9532283" y="78785"/>
            <a:chExt cx="438416" cy="589132"/>
          </a:xfrm>
        </p:grpSpPr>
        <p:sp>
          <p:nvSpPr>
            <p:cNvPr id="23" name="TextBox 22">
              <a:extLst>
                <a:ext uri="{FF2B5EF4-FFF2-40B4-BE49-F238E27FC236}">
                  <a16:creationId xmlns:a16="http://schemas.microsoft.com/office/drawing/2014/main" id="{E07762DE-CE18-4ED8-84C4-530D7A56EDE6}"/>
                </a:ext>
              </a:extLst>
            </p:cNvPr>
            <p:cNvSpPr txBox="1"/>
            <p:nvPr/>
          </p:nvSpPr>
          <p:spPr>
            <a:xfrm>
              <a:off x="9532283" y="360140"/>
              <a:ext cx="438416" cy="307777"/>
            </a:xfrm>
            <a:prstGeom prst="rect">
              <a:avLst/>
            </a:prstGeom>
            <a:noFill/>
          </p:spPr>
          <p:txBody>
            <a:bodyPr wrap="square">
              <a:spAutoFit/>
            </a:bodyPr>
            <a:lstStyle/>
            <a:p>
              <a:r>
                <a:rPr kumimoji="0" lang="en-US" sz="1400" b="1" i="0" u="none" strike="noStrike" kern="1200" cap="none" spc="0" normalizeH="0" baseline="0" noProof="0">
                  <a:ln>
                    <a:noFill/>
                  </a:ln>
                  <a:solidFill>
                    <a:schemeClr val="accent1"/>
                  </a:solidFill>
                  <a:effectLst/>
                  <a:uLnTx/>
                  <a:uFillTx/>
                  <a:latin typeface="Calibri"/>
                  <a:ea typeface="+mj-ea"/>
                  <a:cs typeface="Calibri Light" panose="020F0302020204030204" pitchFamily="34" charset="0"/>
                </a:rPr>
                <a:t>M2</a:t>
              </a:r>
              <a:endParaRPr lang="en-US" sz="1400">
                <a:solidFill>
                  <a:schemeClr val="accent1"/>
                </a:solidFill>
              </a:endParaRPr>
            </a:p>
          </p:txBody>
        </p:sp>
        <p:grpSp>
          <p:nvGrpSpPr>
            <p:cNvPr id="24" name="Group 23">
              <a:extLst>
                <a:ext uri="{FF2B5EF4-FFF2-40B4-BE49-F238E27FC236}">
                  <a16:creationId xmlns:a16="http://schemas.microsoft.com/office/drawing/2014/main" id="{22216DDD-C8FE-4719-A67C-29DE21BCD7F1}"/>
                </a:ext>
              </a:extLst>
            </p:cNvPr>
            <p:cNvGrpSpPr>
              <a:grpSpLocks noChangeAspect="1"/>
            </p:cNvGrpSpPr>
            <p:nvPr/>
          </p:nvGrpSpPr>
          <p:grpSpPr>
            <a:xfrm>
              <a:off x="9616254" y="78785"/>
              <a:ext cx="270474" cy="270474"/>
              <a:chOff x="6931363" y="2901641"/>
              <a:chExt cx="720000" cy="720000"/>
            </a:xfrm>
          </p:grpSpPr>
          <p:sp>
            <p:nvSpPr>
              <p:cNvPr id="25" name="Oval 24">
                <a:extLst>
                  <a:ext uri="{FF2B5EF4-FFF2-40B4-BE49-F238E27FC236}">
                    <a16:creationId xmlns:a16="http://schemas.microsoft.com/office/drawing/2014/main" id="{28A7B1DD-0412-4D72-A29D-7409D0D4A6F7}"/>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496">
                <a:extLst>
                  <a:ext uri="{FF2B5EF4-FFF2-40B4-BE49-F238E27FC236}">
                    <a16:creationId xmlns:a16="http://schemas.microsoft.com/office/drawing/2014/main" id="{709553B4-5B0B-4CC4-BB05-AB7C88D2FBE2}"/>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0" name="Group 29">
            <a:extLst>
              <a:ext uri="{FF2B5EF4-FFF2-40B4-BE49-F238E27FC236}">
                <a16:creationId xmlns:a16="http://schemas.microsoft.com/office/drawing/2014/main" id="{BFA8B917-07FF-45CD-B70D-515775F6E4D9}"/>
              </a:ext>
            </a:extLst>
          </p:cNvPr>
          <p:cNvGrpSpPr/>
          <p:nvPr/>
        </p:nvGrpSpPr>
        <p:grpSpPr>
          <a:xfrm>
            <a:off x="11019635" y="78785"/>
            <a:ext cx="442800" cy="589132"/>
            <a:chOff x="10982229" y="78785"/>
            <a:chExt cx="442800" cy="589132"/>
          </a:xfrm>
        </p:grpSpPr>
        <p:sp>
          <p:nvSpPr>
            <p:cNvPr id="31" name="TextBox 30">
              <a:extLst>
                <a:ext uri="{FF2B5EF4-FFF2-40B4-BE49-F238E27FC236}">
                  <a16:creationId xmlns:a16="http://schemas.microsoft.com/office/drawing/2014/main" id="{5AE58FD9-8443-43E9-AE13-BE0AC1C23238}"/>
                </a:ext>
              </a:extLst>
            </p:cNvPr>
            <p:cNvSpPr txBox="1"/>
            <p:nvPr/>
          </p:nvSpPr>
          <p:spPr>
            <a:xfrm>
              <a:off x="10982229"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M5</a:t>
              </a:r>
            </a:p>
          </p:txBody>
        </p:sp>
        <p:grpSp>
          <p:nvGrpSpPr>
            <p:cNvPr id="33" name="Group 32">
              <a:extLst>
                <a:ext uri="{FF2B5EF4-FFF2-40B4-BE49-F238E27FC236}">
                  <a16:creationId xmlns:a16="http://schemas.microsoft.com/office/drawing/2014/main" id="{045A78C5-1B87-4D51-BBBD-C9036C3C543B}"/>
                </a:ext>
              </a:extLst>
            </p:cNvPr>
            <p:cNvGrpSpPr>
              <a:grpSpLocks noChangeAspect="1"/>
            </p:cNvGrpSpPr>
            <p:nvPr/>
          </p:nvGrpSpPr>
          <p:grpSpPr>
            <a:xfrm>
              <a:off x="11068392" y="78785"/>
              <a:ext cx="270474" cy="270474"/>
              <a:chOff x="13052242" y="2901641"/>
              <a:chExt cx="720000" cy="720000"/>
            </a:xfrm>
          </p:grpSpPr>
          <p:sp>
            <p:nvSpPr>
              <p:cNvPr id="34" name="Oval 33">
                <a:extLst>
                  <a:ext uri="{FF2B5EF4-FFF2-40B4-BE49-F238E27FC236}">
                    <a16:creationId xmlns:a16="http://schemas.microsoft.com/office/drawing/2014/main" id="{4BF0F148-F127-40C6-B577-C74DDA9AF0B4}"/>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806">
                <a:extLst>
                  <a:ext uri="{FF2B5EF4-FFF2-40B4-BE49-F238E27FC236}">
                    <a16:creationId xmlns:a16="http://schemas.microsoft.com/office/drawing/2014/main" id="{F3CA4574-2A26-47F8-82DD-8EDFB38EF97B}"/>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2" name="Group 41">
            <a:extLst>
              <a:ext uri="{FF2B5EF4-FFF2-40B4-BE49-F238E27FC236}">
                <a16:creationId xmlns:a16="http://schemas.microsoft.com/office/drawing/2014/main" id="{E3726463-54BF-4443-BFAC-B8380C9724BD}"/>
              </a:ext>
            </a:extLst>
          </p:cNvPr>
          <p:cNvGrpSpPr/>
          <p:nvPr/>
        </p:nvGrpSpPr>
        <p:grpSpPr>
          <a:xfrm>
            <a:off x="10538268" y="78785"/>
            <a:ext cx="442800" cy="589132"/>
            <a:chOff x="10498183" y="78785"/>
            <a:chExt cx="442800" cy="589132"/>
          </a:xfrm>
        </p:grpSpPr>
        <p:sp>
          <p:nvSpPr>
            <p:cNvPr id="43" name="TextBox 42">
              <a:extLst>
                <a:ext uri="{FF2B5EF4-FFF2-40B4-BE49-F238E27FC236}">
                  <a16:creationId xmlns:a16="http://schemas.microsoft.com/office/drawing/2014/main" id="{4C24FB17-B136-460F-A7FB-D31A4B2EC823}"/>
                </a:ext>
              </a:extLst>
            </p:cNvPr>
            <p:cNvSpPr txBox="1"/>
            <p:nvPr/>
          </p:nvSpPr>
          <p:spPr>
            <a:xfrm>
              <a:off x="10498183"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M4</a:t>
              </a:r>
            </a:p>
          </p:txBody>
        </p:sp>
        <p:grpSp>
          <p:nvGrpSpPr>
            <p:cNvPr id="44" name="Group 43">
              <a:extLst>
                <a:ext uri="{FF2B5EF4-FFF2-40B4-BE49-F238E27FC236}">
                  <a16:creationId xmlns:a16="http://schemas.microsoft.com/office/drawing/2014/main" id="{FF1A9EDB-629D-4180-BC24-97683F5565AA}"/>
                </a:ext>
              </a:extLst>
            </p:cNvPr>
            <p:cNvGrpSpPr>
              <a:grpSpLocks noChangeAspect="1"/>
            </p:cNvGrpSpPr>
            <p:nvPr/>
          </p:nvGrpSpPr>
          <p:grpSpPr>
            <a:xfrm>
              <a:off x="10584346" y="78785"/>
              <a:ext cx="270474" cy="270474"/>
              <a:chOff x="11011949" y="2901641"/>
              <a:chExt cx="720000" cy="720000"/>
            </a:xfrm>
          </p:grpSpPr>
          <p:sp>
            <p:nvSpPr>
              <p:cNvPr id="45" name="Oval 44">
                <a:extLst>
                  <a:ext uri="{FF2B5EF4-FFF2-40B4-BE49-F238E27FC236}">
                    <a16:creationId xmlns:a16="http://schemas.microsoft.com/office/drawing/2014/main" id="{8FDC77C5-D9BA-469F-9E69-CFDFE50E7B9D}"/>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6" name="Group 927">
                <a:extLst>
                  <a:ext uri="{FF2B5EF4-FFF2-40B4-BE49-F238E27FC236}">
                    <a16:creationId xmlns:a16="http://schemas.microsoft.com/office/drawing/2014/main" id="{21EFB1B9-1295-4F7F-8ADB-BABC678908F4}"/>
                  </a:ext>
                </a:extLst>
              </p:cNvPr>
              <p:cNvGrpSpPr>
                <a:grpSpLocks/>
              </p:cNvGrpSpPr>
              <p:nvPr/>
            </p:nvGrpSpPr>
            <p:grpSpPr bwMode="auto">
              <a:xfrm>
                <a:off x="11011949" y="2901641"/>
                <a:ext cx="720000" cy="720000"/>
                <a:chOff x="5432" y="3568"/>
                <a:chExt cx="340" cy="340"/>
              </a:xfrm>
              <a:solidFill>
                <a:srgbClr val="86BC25"/>
              </a:solidFill>
            </p:grpSpPr>
            <p:sp>
              <p:nvSpPr>
                <p:cNvPr id="47" name="Freeform 928">
                  <a:extLst>
                    <a:ext uri="{FF2B5EF4-FFF2-40B4-BE49-F238E27FC236}">
                      <a16:creationId xmlns:a16="http://schemas.microsoft.com/office/drawing/2014/main" id="{C365BE1D-74BE-4B29-B36F-EC38BB5FE55A}"/>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929">
                  <a:extLst>
                    <a:ext uri="{FF2B5EF4-FFF2-40B4-BE49-F238E27FC236}">
                      <a16:creationId xmlns:a16="http://schemas.microsoft.com/office/drawing/2014/main" id="{30F61205-3721-4271-856D-234984B74CC2}"/>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49" name="Group 48">
            <a:extLst>
              <a:ext uri="{FF2B5EF4-FFF2-40B4-BE49-F238E27FC236}">
                <a16:creationId xmlns:a16="http://schemas.microsoft.com/office/drawing/2014/main" id="{630E8378-3FE0-4D99-A69F-70430E9A64D5}"/>
              </a:ext>
            </a:extLst>
          </p:cNvPr>
          <p:cNvGrpSpPr/>
          <p:nvPr/>
        </p:nvGrpSpPr>
        <p:grpSpPr>
          <a:xfrm>
            <a:off x="10056901" y="78785"/>
            <a:ext cx="442800" cy="589132"/>
            <a:chOff x="10014137" y="78785"/>
            <a:chExt cx="442800" cy="589132"/>
          </a:xfrm>
        </p:grpSpPr>
        <p:sp>
          <p:nvSpPr>
            <p:cNvPr id="50" name="TextBox 49">
              <a:extLst>
                <a:ext uri="{FF2B5EF4-FFF2-40B4-BE49-F238E27FC236}">
                  <a16:creationId xmlns:a16="http://schemas.microsoft.com/office/drawing/2014/main" id="{2D1950DF-199F-45A9-AFDA-D50B5BC0DEB6}"/>
                </a:ext>
              </a:extLst>
            </p:cNvPr>
            <p:cNvSpPr txBox="1"/>
            <p:nvPr/>
          </p:nvSpPr>
          <p:spPr>
            <a:xfrm>
              <a:off x="10014137"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M3</a:t>
              </a:r>
            </a:p>
          </p:txBody>
        </p:sp>
        <p:grpSp>
          <p:nvGrpSpPr>
            <p:cNvPr id="51" name="Group 50">
              <a:extLst>
                <a:ext uri="{FF2B5EF4-FFF2-40B4-BE49-F238E27FC236}">
                  <a16:creationId xmlns:a16="http://schemas.microsoft.com/office/drawing/2014/main" id="{903E6258-24FD-4880-A9AD-FEF413590B69}"/>
                </a:ext>
              </a:extLst>
            </p:cNvPr>
            <p:cNvGrpSpPr>
              <a:grpSpLocks noChangeAspect="1"/>
            </p:cNvGrpSpPr>
            <p:nvPr/>
          </p:nvGrpSpPr>
          <p:grpSpPr>
            <a:xfrm>
              <a:off x="10100300" y="78785"/>
              <a:ext cx="270474" cy="270474"/>
              <a:chOff x="8927791" y="3540662"/>
              <a:chExt cx="720000" cy="720000"/>
            </a:xfrm>
          </p:grpSpPr>
          <p:sp>
            <p:nvSpPr>
              <p:cNvPr id="52" name="Oval 51">
                <a:extLst>
                  <a:ext uri="{FF2B5EF4-FFF2-40B4-BE49-F238E27FC236}">
                    <a16:creationId xmlns:a16="http://schemas.microsoft.com/office/drawing/2014/main" id="{9F6156A8-9621-4FC7-9BD7-36A4EFD0C4F6}"/>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Freeform 841">
                <a:extLst>
                  <a:ext uri="{FF2B5EF4-FFF2-40B4-BE49-F238E27FC236}">
                    <a16:creationId xmlns:a16="http://schemas.microsoft.com/office/drawing/2014/main" id="{C96727B4-5923-45BB-A655-06401810EA89}"/>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4" name="Group 53">
            <a:extLst>
              <a:ext uri="{FF2B5EF4-FFF2-40B4-BE49-F238E27FC236}">
                <a16:creationId xmlns:a16="http://schemas.microsoft.com/office/drawing/2014/main" id="{730DE13C-996C-4296-80D6-962C196AF082}"/>
              </a:ext>
            </a:extLst>
          </p:cNvPr>
          <p:cNvGrpSpPr/>
          <p:nvPr/>
        </p:nvGrpSpPr>
        <p:grpSpPr>
          <a:xfrm>
            <a:off x="11501002" y="78785"/>
            <a:ext cx="443777" cy="589133"/>
            <a:chOff x="11501002" y="78785"/>
            <a:chExt cx="443777" cy="589133"/>
          </a:xfrm>
        </p:grpSpPr>
        <p:sp>
          <p:nvSpPr>
            <p:cNvPr id="55" name="TextBox 54">
              <a:extLst>
                <a:ext uri="{FF2B5EF4-FFF2-40B4-BE49-F238E27FC236}">
                  <a16:creationId xmlns:a16="http://schemas.microsoft.com/office/drawing/2014/main" id="{101D9007-6B9A-4B7E-9C0A-B3ADD7CEACF8}"/>
                </a:ext>
              </a:extLst>
            </p:cNvPr>
            <p:cNvSpPr txBox="1"/>
            <p:nvPr/>
          </p:nvSpPr>
          <p:spPr>
            <a:xfrm>
              <a:off x="11501002" y="360141"/>
              <a:ext cx="443777"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M6</a:t>
              </a:r>
            </a:p>
          </p:txBody>
        </p:sp>
        <p:grpSp>
          <p:nvGrpSpPr>
            <p:cNvPr id="56" name="Group 55">
              <a:extLst>
                <a:ext uri="{FF2B5EF4-FFF2-40B4-BE49-F238E27FC236}">
                  <a16:creationId xmlns:a16="http://schemas.microsoft.com/office/drawing/2014/main" id="{9C1550A9-5EF8-4EA5-BFAC-FA5053AB2BF0}"/>
                </a:ext>
              </a:extLst>
            </p:cNvPr>
            <p:cNvGrpSpPr>
              <a:grpSpLocks noChangeAspect="1"/>
            </p:cNvGrpSpPr>
            <p:nvPr/>
          </p:nvGrpSpPr>
          <p:grpSpPr>
            <a:xfrm>
              <a:off x="11567306" y="78785"/>
              <a:ext cx="270474" cy="270474"/>
              <a:chOff x="12974572" y="2060023"/>
              <a:chExt cx="720000" cy="720000"/>
            </a:xfrm>
          </p:grpSpPr>
          <p:sp>
            <p:nvSpPr>
              <p:cNvPr id="57" name="Oval 56">
                <a:extLst>
                  <a:ext uri="{FF2B5EF4-FFF2-40B4-BE49-F238E27FC236}">
                    <a16:creationId xmlns:a16="http://schemas.microsoft.com/office/drawing/2014/main" id="{7A8FF7A3-2CF0-4AE6-8FAF-5643D79185AD}"/>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357">
                <a:extLst>
                  <a:ext uri="{FF2B5EF4-FFF2-40B4-BE49-F238E27FC236}">
                    <a16:creationId xmlns:a16="http://schemas.microsoft.com/office/drawing/2014/main" id="{6C1D9EAA-6896-4D31-85E7-432958115ECC}"/>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59" name="Rectangle 58">
            <a:extLst>
              <a:ext uri="{FF2B5EF4-FFF2-40B4-BE49-F238E27FC236}">
                <a16:creationId xmlns:a16="http://schemas.microsoft.com/office/drawing/2014/main" id="{041C5EC9-2266-4D26-A71A-676EDA7ECD38}"/>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lang="it-IT" sz="1200" kern="0">
                <a:solidFill>
                  <a:prstClr val="white"/>
                </a:solidFill>
                <a:latin typeface="Calibri"/>
                <a:cs typeface="Calibri Light" panose="020F0302020204030204" pitchFamily="34" charset="0"/>
              </a:rPr>
              <a:t>Mappatura Bandi e Incentivi PNRR attivi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sp>
        <p:nvSpPr>
          <p:cNvPr id="61" name="TextBox 156">
            <a:extLst>
              <a:ext uri="{FF2B5EF4-FFF2-40B4-BE49-F238E27FC236}">
                <a16:creationId xmlns:a16="http://schemas.microsoft.com/office/drawing/2014/main" id="{61105731-4A90-432D-B021-10EF81A23C8F}"/>
              </a:ext>
            </a:extLst>
          </p:cNvPr>
          <p:cNvSpPr txBox="1"/>
          <p:nvPr/>
        </p:nvSpPr>
        <p:spPr>
          <a:xfrm>
            <a:off x="483415" y="6271047"/>
            <a:ext cx="11083891"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 partire dal 25 luglio 2022, i </a:t>
            </a:r>
            <a:r>
              <a:rPr kumimoji="0" lang="it-IT" sz="105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programmi di investimento </a:t>
            </a:r>
            <a:r>
              <a:rPr kumimoji="0" lang="it-IT"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compresi tra </a:t>
            </a:r>
            <a:r>
              <a:rPr kumimoji="0" lang="it-IT" sz="105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a:t>
            </a:r>
            <a:r>
              <a:rPr kumimoji="0" lang="it-IT"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e </a:t>
            </a:r>
            <a:r>
              <a:rPr kumimoji="0" lang="it-IT" sz="105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 mln € </a:t>
            </a:r>
            <a:r>
              <a:rPr kumimoji="0" lang="it-IT"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possono essere presentati tramite apposita domanda consultabile al seguente </a:t>
            </a:r>
            <a:r>
              <a:rPr kumimoji="0" lang="it-IT"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7"/>
              </a:rPr>
              <a:t>link</a:t>
            </a:r>
            <a:r>
              <a:rPr kumimoji="0" lang="it-IT"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All’incentivo sono </a:t>
            </a:r>
            <a:r>
              <a:rPr kumimoji="0" lang="it-IT" sz="105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destinati 80 mln € a valere sulla dotazione stanziata da PNRR per la linea d’investimento  </a:t>
            </a:r>
            <a:r>
              <a:rPr kumimoji="0" lang="it-IT" sz="105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5.3: Bus elettrici</a:t>
            </a:r>
            <a:r>
              <a:rPr kumimoji="0" lang="it-IT"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259975605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567778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EBA78DE6-D35C-4368-BB46-5C92F8ED3306}"/>
              </a:ext>
            </a:extLst>
          </p:cNvPr>
          <p:cNvSpPr/>
          <p:nvPr/>
        </p:nvSpPr>
        <p:spPr bwMode="gray">
          <a:xfrm>
            <a:off x="4399" y="3125804"/>
            <a:ext cx="12192001" cy="606392"/>
          </a:xfrm>
          <a:prstGeom prst="rect">
            <a:avLst/>
          </a:prstGeom>
          <a:solidFill>
            <a:schemeClr val="accent1">
              <a:lumMod val="20000"/>
              <a:lumOff val="80000"/>
            </a:schemeClr>
          </a:solidFill>
          <a:ln w="19050">
            <a:no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1400" b="1" i="0" u="none" strike="noStrike" kern="1200" cap="none" spc="0" normalizeH="0" baseline="0" noProof="0" err="1">
              <a:ln>
                <a:noFill/>
              </a:ln>
              <a:solidFill>
                <a:schemeClr val="tx1"/>
              </a:solidFill>
              <a:effectLst/>
              <a:uLnTx/>
              <a:uFillTx/>
              <a:latin typeface="+mj-lt"/>
              <a:ea typeface="+mn-ea"/>
              <a:cs typeface="+mn-cs"/>
            </a:endParaRPr>
          </a:p>
        </p:txBody>
      </p:sp>
      <p:sp>
        <p:nvSpPr>
          <p:cNvPr id="3" name="Rectangle 2" hidden="1"/>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36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sym typeface="Calibri Light" panose="020F0302020204030204" pitchFamily="34" charset="0"/>
            </a:endParaRPr>
          </a:p>
        </p:txBody>
      </p:sp>
      <p:sp>
        <p:nvSpPr>
          <p:cNvPr id="7" name="Title 6">
            <a:extLst>
              <a:ext uri="{FF2B5EF4-FFF2-40B4-BE49-F238E27FC236}">
                <a16:creationId xmlns:a16="http://schemas.microsoft.com/office/drawing/2014/main" id="{39F7B117-C5B3-44F6-B3F4-2D75CFC44456}"/>
              </a:ext>
            </a:extLst>
          </p:cNvPr>
          <p:cNvSpPr>
            <a:spLocks noGrp="1"/>
          </p:cNvSpPr>
          <p:nvPr>
            <p:ph type="title"/>
          </p:nvPr>
        </p:nvSpPr>
        <p:spPr>
          <a:xfrm>
            <a:off x="469900" y="3125804"/>
            <a:ext cx="11341100" cy="606392"/>
          </a:xfrm>
        </p:spPr>
        <p:txBody>
          <a:bodyPr vert="horz"/>
          <a:lstStyle/>
          <a:p>
            <a:pPr lvl="1">
              <a:spcBef>
                <a:spcPts val="1200"/>
              </a:spcBef>
              <a:spcAft>
                <a:spcPts val="1200"/>
              </a:spcAft>
            </a:pPr>
            <a:r>
              <a:rPr lang="en-GB" sz="3600" b="1">
                <a:latin typeface="Calibri" panose="020F0502020204030204" pitchFamily="34" charset="0"/>
                <a:cs typeface="Calibri" panose="020F0502020204030204" pitchFamily="34" charset="0"/>
              </a:rPr>
              <a:t> </a:t>
            </a:r>
            <a:r>
              <a:rPr lang="en-GB" sz="3600" b="1" err="1">
                <a:latin typeface="Calibri" panose="020F0502020204030204" pitchFamily="34" charset="0"/>
                <a:cs typeface="Calibri" panose="020F0502020204030204" pitchFamily="34" charset="0"/>
              </a:rPr>
              <a:t>Missione</a:t>
            </a:r>
            <a:r>
              <a:rPr lang="en-GB" sz="3600" b="1">
                <a:latin typeface="Calibri" panose="020F0502020204030204" pitchFamily="34" charset="0"/>
                <a:cs typeface="Calibri" panose="020F0502020204030204" pitchFamily="34" charset="0"/>
              </a:rPr>
              <a:t> 3 – </a:t>
            </a:r>
            <a:r>
              <a:rPr lang="en-GB" sz="3600" b="1" err="1">
                <a:latin typeface="Calibri" panose="020F0502020204030204" pitchFamily="34" charset="0"/>
                <a:cs typeface="Calibri" panose="020F0502020204030204" pitchFamily="34" charset="0"/>
              </a:rPr>
              <a:t>Infrastrutture</a:t>
            </a:r>
            <a:r>
              <a:rPr lang="en-GB" sz="3600" b="1">
                <a:latin typeface="Calibri" panose="020F0502020204030204" pitchFamily="34" charset="0"/>
                <a:cs typeface="Calibri" panose="020F0502020204030204" pitchFamily="34" charset="0"/>
              </a:rPr>
              <a:t> per </a:t>
            </a:r>
            <a:r>
              <a:rPr lang="en-GB" sz="3600" b="1" err="1">
                <a:latin typeface="Calibri" panose="020F0502020204030204" pitchFamily="34" charset="0"/>
                <a:cs typeface="Calibri" panose="020F0502020204030204" pitchFamily="34" charset="0"/>
              </a:rPr>
              <a:t>una</a:t>
            </a:r>
            <a:r>
              <a:rPr lang="en-GB" sz="3600" b="1">
                <a:latin typeface="Calibri" panose="020F0502020204030204" pitchFamily="34" charset="0"/>
                <a:cs typeface="Calibri" panose="020F0502020204030204" pitchFamily="34" charset="0"/>
              </a:rPr>
              <a:t> </a:t>
            </a:r>
            <a:r>
              <a:rPr lang="en-GB" sz="3600" b="1" err="1">
                <a:latin typeface="Calibri" panose="020F0502020204030204" pitchFamily="34" charset="0"/>
                <a:cs typeface="Calibri" panose="020F0502020204030204" pitchFamily="34" charset="0"/>
              </a:rPr>
              <a:t>mobilità</a:t>
            </a:r>
            <a:r>
              <a:rPr lang="en-GB" sz="3600" b="1">
                <a:latin typeface="Calibri" panose="020F0502020204030204" pitchFamily="34" charset="0"/>
                <a:cs typeface="Calibri" panose="020F0502020204030204" pitchFamily="34" charset="0"/>
              </a:rPr>
              <a:t> </a:t>
            </a:r>
            <a:r>
              <a:rPr lang="en-GB" sz="3600" b="1" err="1">
                <a:latin typeface="Calibri" panose="020F0502020204030204" pitchFamily="34" charset="0"/>
                <a:cs typeface="Calibri" panose="020F0502020204030204" pitchFamily="34" charset="0"/>
              </a:rPr>
              <a:t>sostenibile</a:t>
            </a:r>
            <a:r>
              <a:rPr lang="en-GB" sz="3600" b="1">
                <a:latin typeface="Calibri" panose="020F0502020204030204" pitchFamily="34" charset="0"/>
                <a:cs typeface="Calibri" panose="020F0502020204030204" pitchFamily="34" charset="0"/>
              </a:rPr>
              <a:t> </a:t>
            </a:r>
          </a:p>
        </p:txBody>
      </p:sp>
      <p:grpSp>
        <p:nvGrpSpPr>
          <p:cNvPr id="11" name="Group 10">
            <a:extLst>
              <a:ext uri="{FF2B5EF4-FFF2-40B4-BE49-F238E27FC236}">
                <a16:creationId xmlns:a16="http://schemas.microsoft.com/office/drawing/2014/main" id="{1ABBC173-270F-492E-88E9-A078E84FA6EB}"/>
              </a:ext>
            </a:extLst>
          </p:cNvPr>
          <p:cNvGrpSpPr>
            <a:grpSpLocks noChangeAspect="1"/>
          </p:cNvGrpSpPr>
          <p:nvPr/>
        </p:nvGrpSpPr>
        <p:grpSpPr>
          <a:xfrm>
            <a:off x="109900" y="3287100"/>
            <a:ext cx="360000" cy="360000"/>
            <a:chOff x="8927791" y="3540662"/>
            <a:chExt cx="720000" cy="720000"/>
          </a:xfrm>
        </p:grpSpPr>
        <p:sp>
          <p:nvSpPr>
            <p:cNvPr id="12" name="Oval 11">
              <a:extLst>
                <a:ext uri="{FF2B5EF4-FFF2-40B4-BE49-F238E27FC236}">
                  <a16:creationId xmlns:a16="http://schemas.microsoft.com/office/drawing/2014/main" id="{372B5A75-0742-4EB1-9927-29E9207CB4D6}"/>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841">
              <a:extLst>
                <a:ext uri="{FF2B5EF4-FFF2-40B4-BE49-F238E27FC236}">
                  <a16:creationId xmlns:a16="http://schemas.microsoft.com/office/drawing/2014/main" id="{4FF231F3-6332-4B24-B04C-75B26B12FF55}"/>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8839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499A39-4519-4954-8AA9-5ABB7EB14C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0E499A39-4519-4954-8AA9-5ABB7EB14C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reeform 69">
            <a:extLst>
              <a:ext uri="{FF2B5EF4-FFF2-40B4-BE49-F238E27FC236}">
                <a16:creationId xmlns:a16="http://schemas.microsoft.com/office/drawing/2014/main" id="{25899274-7C9A-455A-AD76-657DB905CA6A}"/>
              </a:ext>
            </a:extLst>
          </p:cNvPr>
          <p:cNvSpPr/>
          <p:nvPr/>
        </p:nvSpPr>
        <p:spPr>
          <a:xfrm rot="16200000" flipH="1">
            <a:off x="1412456" y="2085620"/>
            <a:ext cx="2692800" cy="832052"/>
          </a:xfrm>
          <a:custGeom>
            <a:avLst/>
            <a:gdLst>
              <a:gd name="connsiteX0" fmla="*/ 1058333 w 6358466"/>
              <a:gd name="connsiteY0" fmla="*/ 0 h 1134533"/>
              <a:gd name="connsiteX1" fmla="*/ 5223933 w 6358466"/>
              <a:gd name="connsiteY1" fmla="*/ 0 h 1134533"/>
              <a:gd name="connsiteX2" fmla="*/ 6358466 w 6358466"/>
              <a:gd name="connsiteY2" fmla="*/ 1134533 h 1134533"/>
              <a:gd name="connsiteX3" fmla="*/ 0 w 6358466"/>
              <a:gd name="connsiteY3" fmla="*/ 1134533 h 1134533"/>
              <a:gd name="connsiteX4" fmla="*/ 1058333 w 6358466"/>
              <a:gd name="connsiteY4" fmla="*/ 0 h 1134533"/>
              <a:gd name="connsiteX0" fmla="*/ 1309325 w 6358466"/>
              <a:gd name="connsiteY0" fmla="*/ 0 h 1140883"/>
              <a:gd name="connsiteX1" fmla="*/ 5223933 w 6358466"/>
              <a:gd name="connsiteY1" fmla="*/ 635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7620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76200 h 1140883"/>
              <a:gd name="connsiteX0" fmla="*/ 1309325 w 6358466"/>
              <a:gd name="connsiteY0" fmla="*/ 0 h 1064683"/>
              <a:gd name="connsiteX1" fmla="*/ 1921518 w 6358466"/>
              <a:gd name="connsiteY1" fmla="*/ 0 h 1064683"/>
              <a:gd name="connsiteX2" fmla="*/ 6358466 w 6358466"/>
              <a:gd name="connsiteY2" fmla="*/ 1064683 h 1064683"/>
              <a:gd name="connsiteX3" fmla="*/ 0 w 6358466"/>
              <a:gd name="connsiteY3" fmla="*/ 1064683 h 1064683"/>
              <a:gd name="connsiteX4" fmla="*/ 1309325 w 6358466"/>
              <a:gd name="connsiteY4" fmla="*/ 0 h 1064683"/>
              <a:gd name="connsiteX0" fmla="*/ 1309325 w 1921518"/>
              <a:gd name="connsiteY0" fmla="*/ 0 h 1115483"/>
              <a:gd name="connsiteX1" fmla="*/ 1921518 w 1921518"/>
              <a:gd name="connsiteY1" fmla="*/ 0 h 1115483"/>
              <a:gd name="connsiteX2" fmla="*/ 1035298 w 1921518"/>
              <a:gd name="connsiteY2" fmla="*/ 1115483 h 1115483"/>
              <a:gd name="connsiteX3" fmla="*/ 0 w 1921518"/>
              <a:gd name="connsiteY3" fmla="*/ 1064683 h 1115483"/>
              <a:gd name="connsiteX4" fmla="*/ 1309325 w 1921518"/>
              <a:gd name="connsiteY4" fmla="*/ 0 h 1115483"/>
              <a:gd name="connsiteX0" fmla="*/ 1300781 w 1912974"/>
              <a:gd name="connsiteY0" fmla="*/ 0 h 1115483"/>
              <a:gd name="connsiteX1" fmla="*/ 1912974 w 1912974"/>
              <a:gd name="connsiteY1" fmla="*/ 0 h 1115483"/>
              <a:gd name="connsiteX2" fmla="*/ 1026754 w 1912974"/>
              <a:gd name="connsiteY2" fmla="*/ 1115483 h 1115483"/>
              <a:gd name="connsiteX3" fmla="*/ 0 w 1912974"/>
              <a:gd name="connsiteY3" fmla="*/ 1115483 h 1115483"/>
              <a:gd name="connsiteX4" fmla="*/ 1300781 w 1912974"/>
              <a:gd name="connsiteY4" fmla="*/ 0 h 1115483"/>
              <a:gd name="connsiteX0" fmla="*/ 1525072 w 2137265"/>
              <a:gd name="connsiteY0" fmla="*/ 0 h 1115483"/>
              <a:gd name="connsiteX1" fmla="*/ 2137265 w 2137265"/>
              <a:gd name="connsiteY1" fmla="*/ 0 h 1115483"/>
              <a:gd name="connsiteX2" fmla="*/ 1251045 w 2137265"/>
              <a:gd name="connsiteY2" fmla="*/ 1115483 h 1115483"/>
              <a:gd name="connsiteX3" fmla="*/ 0 w 2137265"/>
              <a:gd name="connsiteY3" fmla="*/ 1115483 h 1115483"/>
              <a:gd name="connsiteX4" fmla="*/ 1525072 w 2137265"/>
              <a:gd name="connsiteY4" fmla="*/ 0 h 1115483"/>
              <a:gd name="connsiteX0" fmla="*/ 1525072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25072 w 2137265"/>
              <a:gd name="connsiteY4" fmla="*/ 0 h 1115483"/>
              <a:gd name="connsiteX0" fmla="*/ 1589155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89155 w 2137265"/>
              <a:gd name="connsiteY4" fmla="*/ 0 h 1115483"/>
              <a:gd name="connsiteX0" fmla="*/ 1589155 w 2080302"/>
              <a:gd name="connsiteY0" fmla="*/ 0 h 1115483"/>
              <a:gd name="connsiteX1" fmla="*/ 2080302 w 2080302"/>
              <a:gd name="connsiteY1" fmla="*/ 4233 h 1115483"/>
              <a:gd name="connsiteX2" fmla="*/ 1030314 w 2080302"/>
              <a:gd name="connsiteY2" fmla="*/ 1111249 h 1115483"/>
              <a:gd name="connsiteX3" fmla="*/ 0 w 2080302"/>
              <a:gd name="connsiteY3" fmla="*/ 1115483 h 1115483"/>
              <a:gd name="connsiteX4" fmla="*/ 1589155 w 2080302"/>
              <a:gd name="connsiteY4" fmla="*/ 0 h 11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02" h="1115483">
                <a:moveTo>
                  <a:pt x="1589155" y="0"/>
                </a:moveTo>
                <a:lnTo>
                  <a:pt x="2080302" y="4233"/>
                </a:lnTo>
                <a:lnTo>
                  <a:pt x="1030314" y="1111249"/>
                </a:lnTo>
                <a:lnTo>
                  <a:pt x="0" y="1115483"/>
                </a:lnTo>
                <a:lnTo>
                  <a:pt x="1589155" y="0"/>
                </a:lnTo>
                <a:close/>
              </a:path>
            </a:pathLst>
          </a:custGeom>
          <a:gradFill>
            <a:gsLst>
              <a:gs pos="44000">
                <a:schemeClr val="accent1">
                  <a:lumMod val="40000"/>
                  <a:lumOff val="60000"/>
                </a:schemeClr>
              </a:gs>
              <a:gs pos="100000">
                <a:schemeClr val="accent1">
                  <a:lumMod val="20000"/>
                  <a:lumOff val="80000"/>
                </a:schemeClr>
              </a:gs>
            </a:gsLst>
            <a:lin ang="5400000" scaled="1"/>
          </a:gradFill>
          <a:ln w="25400" cap="flat" cmpd="sng" algn="ctr">
            <a:noFill/>
            <a:prstDash val="solid"/>
          </a:ln>
          <a:effectLst/>
        </p:spPr>
        <p:txBody>
          <a:bodyPr lIns="91370" tIns="45685" rIns="91370" bIns="45685" rtlCol="0" anchor="ctr"/>
          <a:lstStyle/>
          <a:p>
            <a:pPr marL="0" marR="0" lvl="0" indent="0" algn="ctr" defTabSz="9136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30" name="Freeform 69">
            <a:extLst>
              <a:ext uri="{FF2B5EF4-FFF2-40B4-BE49-F238E27FC236}">
                <a16:creationId xmlns:a16="http://schemas.microsoft.com/office/drawing/2014/main" id="{144000E1-E9BD-40A3-8B8D-57F20BD2A728}"/>
              </a:ext>
            </a:extLst>
          </p:cNvPr>
          <p:cNvSpPr/>
          <p:nvPr/>
        </p:nvSpPr>
        <p:spPr>
          <a:xfrm rot="5400000" flipH="1" flipV="1">
            <a:off x="1411344" y="3960202"/>
            <a:ext cx="2694199" cy="831227"/>
          </a:xfrm>
          <a:custGeom>
            <a:avLst/>
            <a:gdLst>
              <a:gd name="connsiteX0" fmla="*/ 1058333 w 6358466"/>
              <a:gd name="connsiteY0" fmla="*/ 0 h 1134533"/>
              <a:gd name="connsiteX1" fmla="*/ 5223933 w 6358466"/>
              <a:gd name="connsiteY1" fmla="*/ 0 h 1134533"/>
              <a:gd name="connsiteX2" fmla="*/ 6358466 w 6358466"/>
              <a:gd name="connsiteY2" fmla="*/ 1134533 h 1134533"/>
              <a:gd name="connsiteX3" fmla="*/ 0 w 6358466"/>
              <a:gd name="connsiteY3" fmla="*/ 1134533 h 1134533"/>
              <a:gd name="connsiteX4" fmla="*/ 1058333 w 6358466"/>
              <a:gd name="connsiteY4" fmla="*/ 0 h 1134533"/>
              <a:gd name="connsiteX0" fmla="*/ 1309325 w 6358466"/>
              <a:gd name="connsiteY0" fmla="*/ 0 h 1140883"/>
              <a:gd name="connsiteX1" fmla="*/ 5223933 w 6358466"/>
              <a:gd name="connsiteY1" fmla="*/ 635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7620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76200 h 1140883"/>
              <a:gd name="connsiteX0" fmla="*/ 1309325 w 6358466"/>
              <a:gd name="connsiteY0" fmla="*/ 0 h 1064683"/>
              <a:gd name="connsiteX1" fmla="*/ 1921518 w 6358466"/>
              <a:gd name="connsiteY1" fmla="*/ 0 h 1064683"/>
              <a:gd name="connsiteX2" fmla="*/ 6358466 w 6358466"/>
              <a:gd name="connsiteY2" fmla="*/ 1064683 h 1064683"/>
              <a:gd name="connsiteX3" fmla="*/ 0 w 6358466"/>
              <a:gd name="connsiteY3" fmla="*/ 1064683 h 1064683"/>
              <a:gd name="connsiteX4" fmla="*/ 1309325 w 6358466"/>
              <a:gd name="connsiteY4" fmla="*/ 0 h 1064683"/>
              <a:gd name="connsiteX0" fmla="*/ 1309325 w 1921518"/>
              <a:gd name="connsiteY0" fmla="*/ 0 h 1115483"/>
              <a:gd name="connsiteX1" fmla="*/ 1921518 w 1921518"/>
              <a:gd name="connsiteY1" fmla="*/ 0 h 1115483"/>
              <a:gd name="connsiteX2" fmla="*/ 1035298 w 1921518"/>
              <a:gd name="connsiteY2" fmla="*/ 1115483 h 1115483"/>
              <a:gd name="connsiteX3" fmla="*/ 0 w 1921518"/>
              <a:gd name="connsiteY3" fmla="*/ 1064683 h 1115483"/>
              <a:gd name="connsiteX4" fmla="*/ 1309325 w 1921518"/>
              <a:gd name="connsiteY4" fmla="*/ 0 h 1115483"/>
              <a:gd name="connsiteX0" fmla="*/ 1300781 w 1912974"/>
              <a:gd name="connsiteY0" fmla="*/ 0 h 1115483"/>
              <a:gd name="connsiteX1" fmla="*/ 1912974 w 1912974"/>
              <a:gd name="connsiteY1" fmla="*/ 0 h 1115483"/>
              <a:gd name="connsiteX2" fmla="*/ 1026754 w 1912974"/>
              <a:gd name="connsiteY2" fmla="*/ 1115483 h 1115483"/>
              <a:gd name="connsiteX3" fmla="*/ 0 w 1912974"/>
              <a:gd name="connsiteY3" fmla="*/ 1115483 h 1115483"/>
              <a:gd name="connsiteX4" fmla="*/ 1300781 w 1912974"/>
              <a:gd name="connsiteY4" fmla="*/ 0 h 1115483"/>
              <a:gd name="connsiteX0" fmla="*/ 1525072 w 2137265"/>
              <a:gd name="connsiteY0" fmla="*/ 0 h 1115483"/>
              <a:gd name="connsiteX1" fmla="*/ 2137265 w 2137265"/>
              <a:gd name="connsiteY1" fmla="*/ 0 h 1115483"/>
              <a:gd name="connsiteX2" fmla="*/ 1251045 w 2137265"/>
              <a:gd name="connsiteY2" fmla="*/ 1115483 h 1115483"/>
              <a:gd name="connsiteX3" fmla="*/ 0 w 2137265"/>
              <a:gd name="connsiteY3" fmla="*/ 1115483 h 1115483"/>
              <a:gd name="connsiteX4" fmla="*/ 1525072 w 2137265"/>
              <a:gd name="connsiteY4" fmla="*/ 0 h 1115483"/>
              <a:gd name="connsiteX0" fmla="*/ 1525072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25072 w 2137265"/>
              <a:gd name="connsiteY4" fmla="*/ 0 h 1115483"/>
              <a:gd name="connsiteX0" fmla="*/ 1589155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89155 w 2137265"/>
              <a:gd name="connsiteY4" fmla="*/ 0 h 1115483"/>
              <a:gd name="connsiteX0" fmla="*/ 1589155 w 2080302"/>
              <a:gd name="connsiteY0" fmla="*/ 0 h 1115483"/>
              <a:gd name="connsiteX1" fmla="*/ 2080302 w 2080302"/>
              <a:gd name="connsiteY1" fmla="*/ 4233 h 1115483"/>
              <a:gd name="connsiteX2" fmla="*/ 1030314 w 2080302"/>
              <a:gd name="connsiteY2" fmla="*/ 1111249 h 1115483"/>
              <a:gd name="connsiteX3" fmla="*/ 0 w 2080302"/>
              <a:gd name="connsiteY3" fmla="*/ 1115483 h 1115483"/>
              <a:gd name="connsiteX4" fmla="*/ 1589155 w 2080302"/>
              <a:gd name="connsiteY4" fmla="*/ 0 h 11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02" h="1115483">
                <a:moveTo>
                  <a:pt x="1589155" y="0"/>
                </a:moveTo>
                <a:lnTo>
                  <a:pt x="2080302" y="4233"/>
                </a:lnTo>
                <a:lnTo>
                  <a:pt x="1030314" y="1111249"/>
                </a:lnTo>
                <a:lnTo>
                  <a:pt x="0" y="1115483"/>
                </a:lnTo>
                <a:lnTo>
                  <a:pt x="1589155" y="0"/>
                </a:lnTo>
                <a:close/>
              </a:path>
            </a:pathLst>
          </a:custGeom>
          <a:gradFill>
            <a:gsLst>
              <a:gs pos="50000">
                <a:schemeClr val="accent1">
                  <a:lumMod val="40000"/>
                  <a:lumOff val="60000"/>
                </a:schemeClr>
              </a:gs>
              <a:gs pos="100000">
                <a:schemeClr val="accent1">
                  <a:lumMod val="20000"/>
                  <a:lumOff val="80000"/>
                </a:schemeClr>
              </a:gs>
            </a:gsLst>
            <a:lin ang="5400000" scaled="1"/>
          </a:gradFill>
          <a:ln w="25400" cap="flat" cmpd="sng" algn="ctr">
            <a:noFill/>
            <a:prstDash val="solid"/>
          </a:ln>
          <a:effectLst/>
        </p:spPr>
        <p:txBody>
          <a:bodyPr lIns="91370" tIns="45685" rIns="91370" bIns="45685" rtlCol="0" anchor="ctr"/>
          <a:lstStyle/>
          <a:p>
            <a:pPr marL="0" marR="0" lvl="0" indent="0" algn="ctr" defTabSz="9136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12" name="Rectangle 11">
            <a:extLst>
              <a:ext uri="{FF2B5EF4-FFF2-40B4-BE49-F238E27FC236}">
                <a16:creationId xmlns:a16="http://schemas.microsoft.com/office/drawing/2014/main" id="{1ACA8A56-554D-4D21-8652-1DCE3E2BA978}"/>
              </a:ext>
            </a:extLst>
          </p:cNvPr>
          <p:cNvSpPr/>
          <p:nvPr/>
        </p:nvSpPr>
        <p:spPr bwMode="gray">
          <a:xfrm>
            <a:off x="500616" y="2211950"/>
            <a:ext cx="1894988" cy="2441694"/>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600" b="1" i="1" u="none" strike="noStrike" kern="1200" cap="none" spc="0" normalizeH="0" baseline="0" noProof="0">
                <a:ln>
                  <a:noFill/>
                </a:ln>
                <a:solidFill>
                  <a:srgbClr val="86BC25"/>
                </a:solidFill>
                <a:effectLst/>
                <a:uLnTx/>
                <a:uFillTx/>
                <a:latin typeface="Calibri"/>
                <a:ea typeface="+mn-ea"/>
                <a:cs typeface="+mn-cs"/>
              </a:rPr>
              <a:t>M3: INFRASTRUTTURE PER UNA </a:t>
            </a:r>
          </a:p>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600" b="1" i="1" u="none" strike="noStrike" kern="1200" cap="none" spc="0" normalizeH="0" baseline="0" noProof="0">
                <a:ln>
                  <a:noFill/>
                </a:ln>
                <a:solidFill>
                  <a:srgbClr val="86BC25"/>
                </a:solidFill>
                <a:effectLst/>
                <a:uLnTx/>
                <a:uFillTx/>
                <a:latin typeface="Calibri"/>
                <a:ea typeface="+mn-ea"/>
                <a:cs typeface="+mn-cs"/>
              </a:rPr>
              <a:t>MOBILITA’ SOSTENIBILE</a:t>
            </a:r>
          </a:p>
        </p:txBody>
      </p:sp>
      <p:sp>
        <p:nvSpPr>
          <p:cNvPr id="14" name="Rectangle 13">
            <a:extLst>
              <a:ext uri="{FF2B5EF4-FFF2-40B4-BE49-F238E27FC236}">
                <a16:creationId xmlns:a16="http://schemas.microsoft.com/office/drawing/2014/main" id="{1A89B828-8076-448D-BDE0-265E04290D48}"/>
              </a:ext>
            </a:extLst>
          </p:cNvPr>
          <p:cNvSpPr/>
          <p:nvPr/>
        </p:nvSpPr>
        <p:spPr bwMode="gray">
          <a:xfrm>
            <a:off x="3253830" y="1155245"/>
            <a:ext cx="3124936" cy="1385464"/>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M3C1:RETE FERROVIARIA AD ALTA VELOCITA’/CAPACITA’ E STRADE SICURE</a:t>
            </a:r>
          </a:p>
        </p:txBody>
      </p:sp>
      <p:sp>
        <p:nvSpPr>
          <p:cNvPr id="15" name="Rectangle 14">
            <a:extLst>
              <a:ext uri="{FF2B5EF4-FFF2-40B4-BE49-F238E27FC236}">
                <a16:creationId xmlns:a16="http://schemas.microsoft.com/office/drawing/2014/main" id="{60CFF3DA-9F54-46AD-9E6C-5102C0A0AF73}"/>
              </a:ext>
            </a:extLst>
          </p:cNvPr>
          <p:cNvSpPr/>
          <p:nvPr/>
        </p:nvSpPr>
        <p:spPr bwMode="gray">
          <a:xfrm>
            <a:off x="3253831" y="4371830"/>
            <a:ext cx="3124934" cy="1364206"/>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M3C2: INTERMODALITA’ E LOGISTICA INTEGRATA</a:t>
            </a:r>
          </a:p>
        </p:txBody>
      </p:sp>
      <p:grpSp>
        <p:nvGrpSpPr>
          <p:cNvPr id="4" name="Group 3">
            <a:extLst>
              <a:ext uri="{FF2B5EF4-FFF2-40B4-BE49-F238E27FC236}">
                <a16:creationId xmlns:a16="http://schemas.microsoft.com/office/drawing/2014/main" id="{37CC3014-E07B-44DD-B6A0-53B0CBB32173}"/>
              </a:ext>
            </a:extLst>
          </p:cNvPr>
          <p:cNvGrpSpPr/>
          <p:nvPr/>
        </p:nvGrpSpPr>
        <p:grpSpPr>
          <a:xfrm>
            <a:off x="201733" y="3162797"/>
            <a:ext cx="540000" cy="540000"/>
            <a:chOff x="201733" y="3176255"/>
            <a:chExt cx="540000" cy="540000"/>
          </a:xfrm>
        </p:grpSpPr>
        <p:sp>
          <p:nvSpPr>
            <p:cNvPr id="2" name="Oval 1">
              <a:extLst>
                <a:ext uri="{FF2B5EF4-FFF2-40B4-BE49-F238E27FC236}">
                  <a16:creationId xmlns:a16="http://schemas.microsoft.com/office/drawing/2014/main" id="{57416D98-0E41-448C-A43B-675C632B529E}"/>
                </a:ext>
              </a:extLst>
            </p:cNvPr>
            <p:cNvSpPr/>
            <p:nvPr/>
          </p:nvSpPr>
          <p:spPr bwMode="gray">
            <a:xfrm>
              <a:off x="201733" y="3176255"/>
              <a:ext cx="540000" cy="540000"/>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7" name="Oval 16">
              <a:extLst>
                <a:ext uri="{FF2B5EF4-FFF2-40B4-BE49-F238E27FC236}">
                  <a16:creationId xmlns:a16="http://schemas.microsoft.com/office/drawing/2014/main" id="{A6C9FE7F-2E45-4610-8132-BA121A51E999}"/>
                </a:ext>
              </a:extLst>
            </p:cNvPr>
            <p:cNvSpPr/>
            <p:nvPr/>
          </p:nvSpPr>
          <p:spPr>
            <a:xfrm>
              <a:off x="321651" y="3266255"/>
              <a:ext cx="360000" cy="360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Rectangle 18">
            <a:extLst>
              <a:ext uri="{FF2B5EF4-FFF2-40B4-BE49-F238E27FC236}">
                <a16:creationId xmlns:a16="http://schemas.microsoft.com/office/drawing/2014/main" id="{02C88418-3601-48A8-B00C-A91EB3EBEB0C}"/>
              </a:ext>
            </a:extLst>
          </p:cNvPr>
          <p:cNvSpPr/>
          <p:nvPr/>
        </p:nvSpPr>
        <p:spPr bwMode="gray">
          <a:xfrm>
            <a:off x="6694609" y="680467"/>
            <a:ext cx="2443817" cy="425943"/>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200" b="1" i="1" u="none" strike="noStrike" kern="1200" cap="none" spc="0" normalizeH="0" baseline="0" noProof="0">
                <a:ln>
                  <a:noFill/>
                </a:ln>
                <a:solidFill>
                  <a:prstClr val="white"/>
                </a:solidFill>
                <a:effectLst/>
                <a:uLnTx/>
                <a:uFillTx/>
                <a:latin typeface="Calibri"/>
                <a:ea typeface="+mn-ea"/>
                <a:cs typeface="+mn-cs"/>
              </a:rPr>
              <a:t>P</a:t>
            </a:r>
            <a:r>
              <a:rPr kumimoji="0" lang="en-US" sz="1200" b="1" i="1" u="none" strike="noStrike" kern="1200" cap="none" spc="0" normalizeH="0" baseline="0" noProof="0">
                <a:ln>
                  <a:noFill/>
                </a:ln>
                <a:solidFill>
                  <a:prstClr val="white"/>
                </a:solidFill>
                <a:effectLst/>
                <a:uLnTx/>
                <a:uFillTx/>
                <a:latin typeface="Calibri"/>
                <a:ea typeface="+mn-ea"/>
                <a:cs typeface="+mn-cs"/>
              </a:rPr>
              <a:t>RINCIPALI INVESTIMENTI ATTIVATI AL 100%</a:t>
            </a:r>
          </a:p>
        </p:txBody>
      </p:sp>
      <p:sp>
        <p:nvSpPr>
          <p:cNvPr id="20" name="Rectangle 19">
            <a:extLst>
              <a:ext uri="{FF2B5EF4-FFF2-40B4-BE49-F238E27FC236}">
                <a16:creationId xmlns:a16="http://schemas.microsoft.com/office/drawing/2014/main" id="{40163E09-4566-41ED-95F4-AA907C74FF2F}"/>
              </a:ext>
            </a:extLst>
          </p:cNvPr>
          <p:cNvSpPr/>
          <p:nvPr/>
        </p:nvSpPr>
        <p:spPr bwMode="gray">
          <a:xfrm>
            <a:off x="9454269" y="680467"/>
            <a:ext cx="2443817" cy="425943"/>
          </a:xfrm>
          <a:prstGeom prst="rect">
            <a:avLst/>
          </a:prstGeom>
          <a:solidFill>
            <a:schemeClr val="bg1">
              <a:lumMod val="5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200" b="1" i="1" u="none" strike="noStrike" kern="1200" cap="none" spc="0" normalizeH="0" baseline="0" noProof="0">
                <a:ln>
                  <a:noFill/>
                </a:ln>
                <a:solidFill>
                  <a:prstClr val="white"/>
                </a:solidFill>
                <a:effectLst/>
                <a:uLnTx/>
                <a:uFillTx/>
                <a:latin typeface="Calibri"/>
                <a:ea typeface="+mn-ea"/>
                <a:cs typeface="+mn-cs"/>
              </a:rPr>
              <a:t>PRINCIPALI INVESTIMENTI CON RESIDUO ANCORA DA ATTIVARE</a:t>
            </a:r>
          </a:p>
        </p:txBody>
      </p:sp>
      <p:sp>
        <p:nvSpPr>
          <p:cNvPr id="21" name="Rectangle 20">
            <a:extLst>
              <a:ext uri="{FF2B5EF4-FFF2-40B4-BE49-F238E27FC236}">
                <a16:creationId xmlns:a16="http://schemas.microsoft.com/office/drawing/2014/main" id="{A41E4766-A00D-4143-B011-96DE9B30EB7E}"/>
              </a:ext>
            </a:extLst>
          </p:cNvPr>
          <p:cNvSpPr/>
          <p:nvPr/>
        </p:nvSpPr>
        <p:spPr bwMode="gray">
          <a:xfrm>
            <a:off x="1747207" y="2055037"/>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dirty="0">
                <a:ln>
                  <a:noFill/>
                </a:ln>
                <a:solidFill>
                  <a:srgbClr val="86BC25"/>
                </a:solidFill>
                <a:effectLst/>
                <a:uLnTx/>
                <a:uFillTx/>
                <a:latin typeface="Calibri"/>
                <a:ea typeface="+mn-ea"/>
                <a:cs typeface="+mn-cs"/>
              </a:rPr>
              <a:t>45%</a:t>
            </a:r>
          </a:p>
        </p:txBody>
      </p:sp>
      <p:cxnSp>
        <p:nvCxnSpPr>
          <p:cNvPr id="27" name="Straight Connector 26">
            <a:extLst>
              <a:ext uri="{FF2B5EF4-FFF2-40B4-BE49-F238E27FC236}">
                <a16:creationId xmlns:a16="http://schemas.microsoft.com/office/drawing/2014/main" id="{D5E5C4DD-B053-4B19-9DB6-39A26E9A494C}"/>
              </a:ext>
            </a:extLst>
          </p:cNvPr>
          <p:cNvCxnSpPr>
            <a:cxnSpLocks/>
          </p:cNvCxnSpPr>
          <p:nvPr/>
        </p:nvCxnSpPr>
        <p:spPr>
          <a:xfrm>
            <a:off x="9296346" y="1018015"/>
            <a:ext cx="0" cy="5652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57C2172-05D6-4B80-A922-D4199CEC58FB}"/>
              </a:ext>
            </a:extLst>
          </p:cNvPr>
          <p:cNvSpPr/>
          <p:nvPr/>
        </p:nvSpPr>
        <p:spPr bwMode="gray">
          <a:xfrm>
            <a:off x="5701135" y="996066"/>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dirty="0">
                <a:ln>
                  <a:noFill/>
                </a:ln>
                <a:solidFill>
                  <a:srgbClr val="86BC25"/>
                </a:solidFill>
                <a:effectLst/>
                <a:uLnTx/>
                <a:uFillTx/>
                <a:latin typeface="Calibri"/>
                <a:ea typeface="+mn-ea"/>
                <a:cs typeface="+mn-cs"/>
              </a:rPr>
              <a:t>50%</a:t>
            </a:r>
          </a:p>
        </p:txBody>
      </p:sp>
      <p:sp>
        <p:nvSpPr>
          <p:cNvPr id="34" name="Rectangle 33">
            <a:extLst>
              <a:ext uri="{FF2B5EF4-FFF2-40B4-BE49-F238E27FC236}">
                <a16:creationId xmlns:a16="http://schemas.microsoft.com/office/drawing/2014/main" id="{C5ADD1EB-AE53-4755-B6A7-23D85C8FEFCC}"/>
              </a:ext>
            </a:extLst>
          </p:cNvPr>
          <p:cNvSpPr/>
          <p:nvPr/>
        </p:nvSpPr>
        <p:spPr bwMode="gray">
          <a:xfrm>
            <a:off x="5701135" y="4211427"/>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dirty="0">
                <a:ln>
                  <a:noFill/>
                </a:ln>
                <a:solidFill>
                  <a:srgbClr val="86BC25"/>
                </a:solidFill>
                <a:effectLst/>
                <a:uLnTx/>
                <a:uFillTx/>
                <a:latin typeface="Calibri"/>
                <a:ea typeface="+mn-ea"/>
                <a:cs typeface="+mn-cs"/>
              </a:rPr>
              <a:t>9%</a:t>
            </a:r>
          </a:p>
        </p:txBody>
      </p:sp>
      <p:sp>
        <p:nvSpPr>
          <p:cNvPr id="28" name="Rectangle 27">
            <a:extLst>
              <a:ext uri="{FF2B5EF4-FFF2-40B4-BE49-F238E27FC236}">
                <a16:creationId xmlns:a16="http://schemas.microsoft.com/office/drawing/2014/main" id="{0B67D8E4-6711-43EB-99E4-6B4324195EC4}"/>
              </a:ext>
            </a:extLst>
          </p:cNvPr>
          <p:cNvSpPr/>
          <p:nvPr/>
        </p:nvSpPr>
        <p:spPr bwMode="gray">
          <a:xfrm>
            <a:off x="6695950" y="1176500"/>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Sviluppo del sistema europeo di gestione del trasporto ferroviario (ERTMS)</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FB7F72A2-1518-4B7C-AB3A-2BBA8F8B2D84}"/>
              </a:ext>
            </a:extLst>
          </p:cNvPr>
          <p:cNvSpPr/>
          <p:nvPr/>
        </p:nvSpPr>
        <p:spPr bwMode="gray">
          <a:xfrm>
            <a:off x="6695950" y="1640319"/>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Miglioramento delle stazioni ferroviarie nel Sud</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8AAAE93C-80A4-4851-96A3-E5EACC1DE772}"/>
              </a:ext>
            </a:extLst>
          </p:cNvPr>
          <p:cNvSpPr/>
          <p:nvPr/>
        </p:nvSpPr>
        <p:spPr bwMode="gray">
          <a:xfrm>
            <a:off x="6695950" y="2106340"/>
            <a:ext cx="2443815" cy="425944"/>
          </a:xfrm>
          <a:prstGeom prst="rect">
            <a:avLst/>
          </a:prstGeom>
          <a:pattFill prst="dkDnDiag">
            <a:fgClr>
              <a:schemeClr val="bg1">
                <a:lumMod val="95000"/>
              </a:schemeClr>
            </a:fgClr>
            <a:bgClr>
              <a:schemeClr val="bg1"/>
            </a:bgClr>
          </a:pattFill>
          <a:ln w="6350" algn="ctr">
            <a:solidFill>
              <a:schemeClr val="bg1">
                <a:lumMod val="8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AB9BD02C-1A4D-42A1-9DBB-14093C8718BB}"/>
              </a:ext>
            </a:extLst>
          </p:cNvPr>
          <p:cNvSpPr/>
          <p:nvPr/>
        </p:nvSpPr>
        <p:spPr bwMode="gray">
          <a:xfrm>
            <a:off x="6694609" y="4635186"/>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Porti verdi (Green Ports)</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07EA756B-B4B6-4F3E-BE0C-B553CD7C678C}"/>
              </a:ext>
            </a:extLst>
          </p:cNvPr>
          <p:cNvSpPr/>
          <p:nvPr/>
        </p:nvSpPr>
        <p:spPr bwMode="gray">
          <a:xfrm>
            <a:off x="6694609" y="5104319"/>
            <a:ext cx="2443815" cy="425944"/>
          </a:xfrm>
          <a:prstGeom prst="rect">
            <a:avLst/>
          </a:prstGeom>
          <a:solidFill>
            <a:schemeClr val="bg1"/>
          </a:solid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B0099D9D-92A8-4914-8F3A-70767CD35B25}"/>
              </a:ext>
            </a:extLst>
          </p:cNvPr>
          <p:cNvSpPr/>
          <p:nvPr/>
        </p:nvSpPr>
        <p:spPr bwMode="gray">
          <a:xfrm>
            <a:off x="9454269" y="1176500"/>
            <a:ext cx="2443815" cy="425944"/>
          </a:xfrm>
          <a:prstGeom prst="rect">
            <a:avLst/>
          </a:prstGeom>
          <a:no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 Linee ad alta velocità nel Nord che collegano all'Europa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840EBECC-D533-42D2-A1A4-9CF8F2D11CA9}"/>
              </a:ext>
            </a:extLst>
          </p:cNvPr>
          <p:cNvSpPr/>
          <p:nvPr/>
        </p:nvSpPr>
        <p:spPr bwMode="gray">
          <a:xfrm>
            <a:off x="9454269" y="4606311"/>
            <a:ext cx="2443815" cy="425944"/>
          </a:xfrm>
          <a:prstGeom prst="rect">
            <a:avLst/>
          </a:prstGeom>
          <a:no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mn-ea"/>
                <a:cs typeface="+mn-cs"/>
              </a:rPr>
              <a:t>Digitalizzazione della catena logistica</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4C2C8533-42D9-4A05-928B-150D38F0F6A5}"/>
              </a:ext>
            </a:extLst>
          </p:cNvPr>
          <p:cNvSpPr/>
          <p:nvPr/>
        </p:nvSpPr>
        <p:spPr bwMode="gray">
          <a:xfrm>
            <a:off x="9454269" y="5075444"/>
            <a:ext cx="2443815" cy="425944"/>
          </a:xfrm>
          <a:prstGeom prst="rect">
            <a:avLst/>
          </a:prstGeom>
          <a:no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Innovazione digitale dei sistemi aeroportuali</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518907FB-9DE8-4DDB-A429-A6572F0F6967}"/>
              </a:ext>
            </a:extLst>
          </p:cNvPr>
          <p:cNvSpPr/>
          <p:nvPr/>
        </p:nvSpPr>
        <p:spPr bwMode="gray">
          <a:xfrm>
            <a:off x="500616" y="2237034"/>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M€ 31.457</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48" name="Rectangle 47">
            <a:extLst>
              <a:ext uri="{FF2B5EF4-FFF2-40B4-BE49-F238E27FC236}">
                <a16:creationId xmlns:a16="http://schemas.microsoft.com/office/drawing/2014/main" id="{3E122C36-1EB5-4E2A-ABF8-3BDF3250056D}"/>
              </a:ext>
            </a:extLst>
          </p:cNvPr>
          <p:cNvSpPr/>
          <p:nvPr/>
        </p:nvSpPr>
        <p:spPr bwMode="gray">
          <a:xfrm>
            <a:off x="3242255" y="1179734"/>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M€ 27.967</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58" name="Rectangle 57">
            <a:extLst>
              <a:ext uri="{FF2B5EF4-FFF2-40B4-BE49-F238E27FC236}">
                <a16:creationId xmlns:a16="http://schemas.microsoft.com/office/drawing/2014/main" id="{74C63A33-C1D5-4F93-A5D8-1815DEC9CB63}"/>
              </a:ext>
            </a:extLst>
          </p:cNvPr>
          <p:cNvSpPr/>
          <p:nvPr/>
        </p:nvSpPr>
        <p:spPr bwMode="gray">
          <a:xfrm>
            <a:off x="3244836" y="4393722"/>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M€ 3.490</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59" name="Rectangle 58">
            <a:extLst>
              <a:ext uri="{FF2B5EF4-FFF2-40B4-BE49-F238E27FC236}">
                <a16:creationId xmlns:a16="http://schemas.microsoft.com/office/drawing/2014/main" id="{C40D9274-7141-4481-B3B8-B01F6D0E9FBE}"/>
              </a:ext>
            </a:extLst>
          </p:cNvPr>
          <p:cNvSpPr/>
          <p:nvPr/>
        </p:nvSpPr>
        <p:spPr bwMode="gray">
          <a:xfrm>
            <a:off x="9454269" y="2106340"/>
            <a:ext cx="2443815" cy="425944"/>
          </a:xfrm>
          <a:prstGeom prst="rect">
            <a:avLst/>
          </a:prstGeom>
          <a:solidFill>
            <a:schemeClr val="bg1"/>
          </a:solid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rPr>
              <a:t>Potenziamento delle linee regionali</a:t>
            </a:r>
          </a:p>
        </p:txBody>
      </p:sp>
      <p:sp>
        <p:nvSpPr>
          <p:cNvPr id="60" name="Rectangle 59">
            <a:extLst>
              <a:ext uri="{FF2B5EF4-FFF2-40B4-BE49-F238E27FC236}">
                <a16:creationId xmlns:a16="http://schemas.microsoft.com/office/drawing/2014/main" id="{08A3A218-E4CA-452A-A97F-72EF5680B959}"/>
              </a:ext>
            </a:extLst>
          </p:cNvPr>
          <p:cNvSpPr/>
          <p:nvPr/>
        </p:nvSpPr>
        <p:spPr bwMode="gray">
          <a:xfrm>
            <a:off x="9454269" y="1640319"/>
            <a:ext cx="2443815" cy="425944"/>
          </a:xfrm>
          <a:prstGeom prst="rect">
            <a:avLst/>
          </a:prstGeom>
          <a:solidFill>
            <a:schemeClr val="bg1"/>
          </a:solid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Rafforzamento dei nodi ferroviari metropolitani e dei collegamenti nazionali chiave</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9AA16346-2C98-4B7C-B6B0-954EEECB1BEC}"/>
              </a:ext>
            </a:extLst>
          </p:cNvPr>
          <p:cNvSpPr/>
          <p:nvPr/>
        </p:nvSpPr>
        <p:spPr bwMode="gray">
          <a:xfrm>
            <a:off x="489041" y="1998171"/>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M€ 14.294</a:t>
            </a: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4" name="Rectangle 73">
            <a:extLst>
              <a:ext uri="{FF2B5EF4-FFF2-40B4-BE49-F238E27FC236}">
                <a16:creationId xmlns:a16="http://schemas.microsoft.com/office/drawing/2014/main" id="{47AF03C2-5227-4E6F-9A97-84CE1F9299B3}"/>
              </a:ext>
            </a:extLst>
          </p:cNvPr>
          <p:cNvSpPr/>
          <p:nvPr/>
        </p:nvSpPr>
        <p:spPr bwMode="gray">
          <a:xfrm>
            <a:off x="3242255" y="943729"/>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M€ 13.988</a:t>
            </a: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6" name="Rectangle 75">
            <a:extLst>
              <a:ext uri="{FF2B5EF4-FFF2-40B4-BE49-F238E27FC236}">
                <a16:creationId xmlns:a16="http://schemas.microsoft.com/office/drawing/2014/main" id="{1BC4A255-F82F-4494-B0D2-1D7D16BE4DFB}"/>
              </a:ext>
            </a:extLst>
          </p:cNvPr>
          <p:cNvSpPr/>
          <p:nvPr/>
        </p:nvSpPr>
        <p:spPr bwMode="gray">
          <a:xfrm>
            <a:off x="3242255" y="4157314"/>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M€ 306</a:t>
            </a: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9" name="Title 6">
            <a:extLst>
              <a:ext uri="{FF2B5EF4-FFF2-40B4-BE49-F238E27FC236}">
                <a16:creationId xmlns:a16="http://schemas.microsoft.com/office/drawing/2014/main" id="{C93ED37B-F7ED-4F18-A952-BE352C0991B6}"/>
              </a:ext>
            </a:extLst>
          </p:cNvPr>
          <p:cNvSpPr txBox="1">
            <a:spLocks/>
          </p:cNvSpPr>
          <p:nvPr/>
        </p:nvSpPr>
        <p:spPr bwMode="gray">
          <a:xfrm>
            <a:off x="263817" y="385303"/>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a:ln>
                  <a:noFill/>
                </a:ln>
                <a:solidFill>
                  <a:prstClr val="black"/>
                </a:solidFill>
                <a:effectLst/>
                <a:uLnTx/>
                <a:uFillTx/>
                <a:latin typeface="Calibri"/>
                <a:ea typeface="+mj-ea"/>
                <a:cs typeface="Calibri Light" panose="020F0302020204030204" pitchFamily="34" charset="0"/>
              </a:rPr>
              <a:t> 3 – Infrastrutture per </a:t>
            </a:r>
            <a:r>
              <a:rPr kumimoji="0" lang="en-US" sz="2000" b="1" i="0" u="none" strike="noStrike" kern="1200" cap="none" spc="0" normalizeH="0" baseline="0" noProof="0" err="1">
                <a:ln>
                  <a:noFill/>
                </a:ln>
                <a:solidFill>
                  <a:prstClr val="black"/>
                </a:solidFill>
                <a:effectLst/>
                <a:uLnTx/>
                <a:uFillTx/>
                <a:latin typeface="Calibri"/>
                <a:ea typeface="+mj-ea"/>
                <a:cs typeface="Calibri Light" panose="020F0302020204030204" pitchFamily="34" charset="0"/>
              </a:rPr>
              <a:t>una</a:t>
            </a:r>
            <a:r>
              <a:rPr kumimoji="0" lang="en-US" sz="2000" b="1" i="0" u="none" strike="noStrike" kern="1200" cap="none" spc="0" normalizeH="0" baseline="0" noProof="0">
                <a:ln>
                  <a:noFill/>
                </a:ln>
                <a:solidFill>
                  <a:prstClr val="black"/>
                </a:solidFill>
                <a:effectLst/>
                <a:uLnTx/>
                <a:uFillTx/>
                <a:latin typeface="Calibri"/>
                <a:ea typeface="+mj-ea"/>
                <a:cs typeface="Calibri Light" panose="020F0302020204030204" pitchFamily="34" charset="0"/>
              </a:rPr>
              <a:t> </a:t>
            </a:r>
            <a:r>
              <a:rPr kumimoji="0" lang="en-US" sz="2000" b="1" i="0" u="none" strike="noStrike" kern="1200" cap="none" spc="0" normalizeH="0" baseline="0" noProof="0" err="1">
                <a:ln>
                  <a:noFill/>
                </a:ln>
                <a:solidFill>
                  <a:prstClr val="black"/>
                </a:solidFill>
                <a:effectLst/>
                <a:uLnTx/>
                <a:uFillTx/>
                <a:latin typeface="Calibri"/>
                <a:ea typeface="+mj-ea"/>
                <a:cs typeface="Calibri Light" panose="020F0302020204030204" pitchFamily="34" charset="0"/>
              </a:rPr>
              <a:t>mobilità</a:t>
            </a:r>
            <a:r>
              <a:rPr kumimoji="0" lang="en-US" sz="2000" b="1" i="0" u="none" strike="noStrike" kern="1200" cap="none" spc="0" normalizeH="0" baseline="0" noProof="0">
                <a:ln>
                  <a:noFill/>
                </a:ln>
                <a:solidFill>
                  <a:prstClr val="black"/>
                </a:solidFill>
                <a:effectLst/>
                <a:uLnTx/>
                <a:uFillTx/>
                <a:latin typeface="Calibri"/>
                <a:ea typeface="+mj-ea"/>
                <a:cs typeface="Calibri Light" panose="020F0302020204030204" pitchFamily="34" charset="0"/>
              </a:rPr>
              <a:t> </a:t>
            </a:r>
            <a:r>
              <a:rPr kumimoji="0" lang="en-US" sz="2000" b="1" i="0" u="none" strike="noStrike" kern="1200" cap="none" spc="0" normalizeH="0" baseline="0" noProof="0" err="1">
                <a:ln>
                  <a:noFill/>
                </a:ln>
                <a:solidFill>
                  <a:prstClr val="black"/>
                </a:solidFill>
                <a:effectLst/>
                <a:uLnTx/>
                <a:uFillTx/>
                <a:latin typeface="Calibri"/>
                <a:ea typeface="+mj-ea"/>
                <a:cs typeface="Calibri Light" panose="020F0302020204030204" pitchFamily="34" charset="0"/>
              </a:rPr>
              <a:t>sostenibile</a:t>
            </a:r>
            <a:r>
              <a:rPr kumimoji="0" lang="en-US" sz="2000" b="1" i="0" u="none" strike="noStrike" kern="1200" cap="none" spc="0" normalizeH="0" baseline="0" noProof="0">
                <a:ln>
                  <a:noFill/>
                </a:ln>
                <a:solidFill>
                  <a:prstClr val="black"/>
                </a:solidFill>
                <a:effectLst/>
                <a:uLnTx/>
                <a:uFillTx/>
                <a:latin typeface="Calibri"/>
                <a:ea typeface="+mj-ea"/>
                <a:cs typeface="Calibri Light" panose="020F0302020204030204" pitchFamily="34" charset="0"/>
              </a:rPr>
              <a:t> </a:t>
            </a:r>
          </a:p>
        </p:txBody>
      </p:sp>
      <p:sp>
        <p:nvSpPr>
          <p:cNvPr id="80" name="Rectangle 79">
            <a:extLst>
              <a:ext uri="{FF2B5EF4-FFF2-40B4-BE49-F238E27FC236}">
                <a16:creationId xmlns:a16="http://schemas.microsoft.com/office/drawing/2014/main" id="{0D57DDD3-E3E6-4606-8935-9154BC70DA10}"/>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kumimoji="0" lang="it-IT" sz="1200" b="0" i="0" u="none" strike="noStrike" kern="0" cap="none" spc="0" normalizeH="0" baseline="0" noProof="0">
                <a:ln>
                  <a:noFill/>
                </a:ln>
                <a:solidFill>
                  <a:prstClr val="white"/>
                </a:solidFill>
                <a:effectLst/>
                <a:uLnTx/>
                <a:uFillTx/>
                <a:latin typeface="Calibri"/>
                <a:ea typeface="+mn-ea"/>
                <a:cs typeface="Calibri Light" panose="020F0302020204030204" pitchFamily="34" charset="0"/>
              </a:rPr>
              <a:t>Stato avanzamento Bandi e Incentivi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sp>
        <p:nvSpPr>
          <p:cNvPr id="81" name="Freeform 841">
            <a:extLst>
              <a:ext uri="{FF2B5EF4-FFF2-40B4-BE49-F238E27FC236}">
                <a16:creationId xmlns:a16="http://schemas.microsoft.com/office/drawing/2014/main" id="{57D53B01-F9DD-421E-B8F5-44AA2F5A4E4F}"/>
              </a:ext>
            </a:extLst>
          </p:cNvPr>
          <p:cNvSpPr>
            <a:spLocks noEditPoints="1"/>
          </p:cNvSpPr>
          <p:nvPr/>
        </p:nvSpPr>
        <p:spPr bwMode="auto">
          <a:xfrm>
            <a:off x="302099" y="3252797"/>
            <a:ext cx="360000" cy="36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D9F2B82D-FE21-4676-BFFC-EA751D6188CE}"/>
              </a:ext>
            </a:extLst>
          </p:cNvPr>
          <p:cNvSpPr txBox="1"/>
          <p:nvPr/>
        </p:nvSpPr>
        <p:spPr>
          <a:xfrm>
            <a:off x="4926000" y="-1"/>
            <a:ext cx="2340000" cy="261610"/>
          </a:xfrm>
          <a:prstGeom prst="rect">
            <a:avLst/>
          </a:prstGeom>
          <a:solidFill>
            <a:srgbClr val="86BC25">
              <a:lumMod val="20000"/>
              <a:lumOff val="80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1" u="none" strike="noStrike" kern="0" cap="none" spc="0" normalizeH="0" baseline="0" noProof="0">
                <a:ln>
                  <a:noFill/>
                </a:ln>
                <a:solidFill>
                  <a:prstClr val="black"/>
                </a:solidFill>
                <a:effectLst/>
                <a:uLnTx/>
                <a:uFillTx/>
                <a:latin typeface="Calibri"/>
                <a:ea typeface="+mn-ea"/>
                <a:cs typeface="+mn-cs"/>
              </a:rPr>
              <a:t>CONFIDENTIAL: INTERNAL USE ONLY</a:t>
            </a:r>
            <a:endParaRPr kumimoji="0" lang="en-US" sz="1100" b="1" i="1" u="none" strike="noStrike" kern="0" cap="none" spc="0" normalizeH="0" baseline="0" noProof="0">
              <a:ln>
                <a:noFill/>
              </a:ln>
              <a:solidFill>
                <a:prstClr val="black"/>
              </a:solidFill>
              <a:effectLst/>
              <a:uLnTx/>
              <a:uFillTx/>
              <a:latin typeface="Calibri"/>
              <a:ea typeface="+mn-ea"/>
              <a:cs typeface="+mn-cs"/>
            </a:endParaRPr>
          </a:p>
        </p:txBody>
      </p:sp>
      <p:sp>
        <p:nvSpPr>
          <p:cNvPr id="83" name="Rectangle 82">
            <a:extLst>
              <a:ext uri="{FF2B5EF4-FFF2-40B4-BE49-F238E27FC236}">
                <a16:creationId xmlns:a16="http://schemas.microsoft.com/office/drawing/2014/main" id="{508246E8-F992-40A3-86F7-6EC1A29BAF52}"/>
              </a:ext>
            </a:extLst>
          </p:cNvPr>
          <p:cNvSpPr/>
          <p:nvPr/>
        </p:nvSpPr>
        <p:spPr bwMode="gray">
          <a:xfrm>
            <a:off x="273503" y="5815273"/>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a:ln>
                  <a:noFill/>
                </a:ln>
                <a:solidFill>
                  <a:srgbClr val="86BC25"/>
                </a:solidFill>
                <a:effectLst/>
                <a:uLnTx/>
                <a:uFillTx/>
                <a:latin typeface="Calibri"/>
                <a:ea typeface="+mn-ea"/>
                <a:cs typeface="+mn-cs"/>
              </a:rPr>
              <a:t>xx%</a:t>
            </a:r>
          </a:p>
        </p:txBody>
      </p:sp>
      <p:sp>
        <p:nvSpPr>
          <p:cNvPr id="84" name="Rectangle 83">
            <a:extLst>
              <a:ext uri="{FF2B5EF4-FFF2-40B4-BE49-F238E27FC236}">
                <a16:creationId xmlns:a16="http://schemas.microsoft.com/office/drawing/2014/main" id="{4FDB10DD-9064-4147-8CC1-9B3A0E8C00AC}"/>
              </a:ext>
            </a:extLst>
          </p:cNvPr>
          <p:cNvSpPr/>
          <p:nvPr/>
        </p:nvSpPr>
        <p:spPr bwMode="gray">
          <a:xfrm>
            <a:off x="411664" y="5627128"/>
            <a:ext cx="288000" cy="144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85" name="Rectangle 84">
            <a:extLst>
              <a:ext uri="{FF2B5EF4-FFF2-40B4-BE49-F238E27FC236}">
                <a16:creationId xmlns:a16="http://schemas.microsoft.com/office/drawing/2014/main" id="{B298841E-1F55-4C9A-B753-1B1E106A2274}"/>
              </a:ext>
            </a:extLst>
          </p:cNvPr>
          <p:cNvSpPr/>
          <p:nvPr/>
        </p:nvSpPr>
        <p:spPr bwMode="gray">
          <a:xfrm>
            <a:off x="449987" y="5292383"/>
            <a:ext cx="1470104" cy="276733"/>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Fondi </a:t>
            </a:r>
            <a:r>
              <a:rPr kumimoji="0" lang="en-US" sz="1100" b="0" i="0" u="none" strike="noStrike" kern="1200" cap="none" spc="0" normalizeH="0" baseline="0" noProof="0" err="1">
                <a:ln>
                  <a:noFill/>
                </a:ln>
                <a:solidFill>
                  <a:prstClr val="black"/>
                </a:solidFill>
                <a:effectLst/>
                <a:uLnTx/>
                <a:uFillTx/>
                <a:latin typeface="Calibri"/>
                <a:ea typeface="+mn-ea"/>
                <a:cs typeface="+mn-cs"/>
              </a:rPr>
              <a:t>previsti</a:t>
            </a:r>
            <a:r>
              <a:rPr kumimoji="0" lang="en-US" sz="1100" b="0" i="0" u="none" strike="noStrike" kern="1200" cap="none" spc="0" normalizeH="0" baseline="0" noProof="0">
                <a:ln>
                  <a:noFill/>
                </a:ln>
                <a:solidFill>
                  <a:prstClr val="black"/>
                </a:solidFill>
                <a:effectLst/>
                <a:uLnTx/>
                <a:uFillTx/>
                <a:latin typeface="Calibri"/>
                <a:ea typeface="+mn-ea"/>
                <a:cs typeface="+mn-cs"/>
              </a:rPr>
              <a:t>*</a:t>
            </a:r>
          </a:p>
        </p:txBody>
      </p:sp>
      <p:sp>
        <p:nvSpPr>
          <p:cNvPr id="86" name="Rectangle 85">
            <a:extLst>
              <a:ext uri="{FF2B5EF4-FFF2-40B4-BE49-F238E27FC236}">
                <a16:creationId xmlns:a16="http://schemas.microsoft.com/office/drawing/2014/main" id="{90F5F8C3-3A05-42B2-B0F7-CB581165E5F9}"/>
              </a:ext>
            </a:extLst>
          </p:cNvPr>
          <p:cNvSpPr/>
          <p:nvPr/>
        </p:nvSpPr>
        <p:spPr bwMode="gray">
          <a:xfrm>
            <a:off x="681651" y="5564388"/>
            <a:ext cx="1470104" cy="276733"/>
          </a:xfrm>
          <a:prstGeom prst="rect">
            <a:avLst/>
          </a:prstGeom>
          <a:no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Fondi </a:t>
            </a:r>
            <a:r>
              <a:rPr kumimoji="0" lang="en-US" sz="1100" b="0" i="0" u="none" strike="noStrike" kern="1200" cap="none" spc="0" normalizeH="0" baseline="0" noProof="0" err="1">
                <a:ln>
                  <a:noFill/>
                </a:ln>
                <a:solidFill>
                  <a:prstClr val="black"/>
                </a:solidFill>
                <a:effectLst/>
                <a:uLnTx/>
                <a:uFillTx/>
                <a:latin typeface="Calibri"/>
                <a:ea typeface="+mn-ea"/>
                <a:cs typeface="+mn-cs"/>
              </a:rPr>
              <a:t>impegnati</a:t>
            </a:r>
            <a:r>
              <a:rPr kumimoji="0" lang="en-US" sz="1100" b="0" i="0" u="none" strike="noStrike" kern="1200" cap="none" spc="0" normalizeH="0" baseline="0" noProof="0">
                <a:ln>
                  <a:noFill/>
                </a:ln>
                <a:solidFill>
                  <a:prstClr val="black"/>
                </a:solidFill>
                <a:effectLst/>
                <a:uLnTx/>
                <a:uFillTx/>
                <a:latin typeface="Calibri"/>
                <a:ea typeface="+mn-ea"/>
                <a:cs typeface="+mn-cs"/>
              </a:rPr>
              <a:t>**</a:t>
            </a:r>
          </a:p>
        </p:txBody>
      </p:sp>
      <p:sp>
        <p:nvSpPr>
          <p:cNvPr id="87" name="Rectangle 86">
            <a:extLst>
              <a:ext uri="{FF2B5EF4-FFF2-40B4-BE49-F238E27FC236}">
                <a16:creationId xmlns:a16="http://schemas.microsoft.com/office/drawing/2014/main" id="{3E705041-930B-4AB5-B830-2B9C118039B6}"/>
              </a:ext>
            </a:extLst>
          </p:cNvPr>
          <p:cNvSpPr/>
          <p:nvPr/>
        </p:nvSpPr>
        <p:spPr bwMode="gray">
          <a:xfrm>
            <a:off x="411664" y="5363427"/>
            <a:ext cx="288000" cy="144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26" name="Rectangle 125">
            <a:extLst>
              <a:ext uri="{FF2B5EF4-FFF2-40B4-BE49-F238E27FC236}">
                <a16:creationId xmlns:a16="http://schemas.microsoft.com/office/drawing/2014/main" id="{7B1FFC4B-99BD-41B6-9933-EA5200D586C6}"/>
              </a:ext>
            </a:extLst>
          </p:cNvPr>
          <p:cNvSpPr/>
          <p:nvPr/>
        </p:nvSpPr>
        <p:spPr bwMode="gray">
          <a:xfrm>
            <a:off x="613415" y="5788666"/>
            <a:ext cx="2241680" cy="349196"/>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Fondi </a:t>
            </a:r>
            <a:r>
              <a:rPr kumimoji="0" lang="en-US" sz="1100" b="0" i="0" u="none" strike="noStrike" kern="1200" cap="none" spc="0" normalizeH="0" baseline="0" noProof="0" err="1">
                <a:ln>
                  <a:noFill/>
                </a:ln>
                <a:solidFill>
                  <a:prstClr val="black"/>
                </a:solidFill>
                <a:effectLst/>
                <a:uLnTx/>
                <a:uFillTx/>
                <a:latin typeface="Calibri"/>
                <a:ea typeface="+mn-ea"/>
                <a:cs typeface="+mn-cs"/>
              </a:rPr>
              <a:t>impegnati</a:t>
            </a:r>
            <a:r>
              <a:rPr kumimoji="0" lang="en-US" sz="1100" b="0" i="0" u="none" strike="noStrike" kern="1200" cap="none" spc="0" normalizeH="0" baseline="0" noProof="0">
                <a:ln>
                  <a:noFill/>
                </a:ln>
                <a:solidFill>
                  <a:prstClr val="black"/>
                </a:solidFill>
                <a:effectLst/>
                <a:uLnTx/>
                <a:uFillTx/>
                <a:latin typeface="Calibri"/>
                <a:ea typeface="+mn-ea"/>
                <a:cs typeface="+mn-cs"/>
              </a:rPr>
              <a:t> rispetto al budget</a:t>
            </a:r>
          </a:p>
        </p:txBody>
      </p:sp>
      <p:grpSp>
        <p:nvGrpSpPr>
          <p:cNvPr id="82" name="Group 81">
            <a:extLst>
              <a:ext uri="{FF2B5EF4-FFF2-40B4-BE49-F238E27FC236}">
                <a16:creationId xmlns:a16="http://schemas.microsoft.com/office/drawing/2014/main" id="{7CC4CEE5-FA60-4666-AE18-5FA94E66541C}"/>
              </a:ext>
            </a:extLst>
          </p:cNvPr>
          <p:cNvGrpSpPr/>
          <p:nvPr/>
        </p:nvGrpSpPr>
        <p:grpSpPr>
          <a:xfrm>
            <a:off x="9094167" y="78785"/>
            <a:ext cx="442800" cy="589132"/>
            <a:chOff x="9094167" y="78785"/>
            <a:chExt cx="442800" cy="589132"/>
          </a:xfrm>
        </p:grpSpPr>
        <p:sp>
          <p:nvSpPr>
            <p:cNvPr id="120" name="TextBox 119">
              <a:extLst>
                <a:ext uri="{FF2B5EF4-FFF2-40B4-BE49-F238E27FC236}">
                  <a16:creationId xmlns:a16="http://schemas.microsoft.com/office/drawing/2014/main" id="{145D678C-D18A-4431-AC1A-AD6EB6CEA6FE}"/>
                </a:ext>
              </a:extLst>
            </p:cNvPr>
            <p:cNvSpPr txBox="1"/>
            <p:nvPr/>
          </p:nvSpPr>
          <p:spPr>
            <a:xfrm>
              <a:off x="909416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M1</a:t>
              </a:r>
            </a:p>
          </p:txBody>
        </p:sp>
        <p:grpSp>
          <p:nvGrpSpPr>
            <p:cNvPr id="121" name="Group 120">
              <a:extLst>
                <a:ext uri="{FF2B5EF4-FFF2-40B4-BE49-F238E27FC236}">
                  <a16:creationId xmlns:a16="http://schemas.microsoft.com/office/drawing/2014/main" id="{1268CECD-0095-4537-A64B-D6491B8D7808}"/>
                </a:ext>
              </a:extLst>
            </p:cNvPr>
            <p:cNvGrpSpPr>
              <a:grpSpLocks noChangeAspect="1"/>
            </p:cNvGrpSpPr>
            <p:nvPr/>
          </p:nvGrpSpPr>
          <p:grpSpPr>
            <a:xfrm>
              <a:off x="9180330" y="78785"/>
              <a:ext cx="270474" cy="270474"/>
              <a:chOff x="4891070" y="2901641"/>
              <a:chExt cx="720000" cy="720000"/>
            </a:xfrm>
          </p:grpSpPr>
          <p:sp>
            <p:nvSpPr>
              <p:cNvPr id="122" name="Oval 121">
                <a:extLst>
                  <a:ext uri="{FF2B5EF4-FFF2-40B4-BE49-F238E27FC236}">
                    <a16:creationId xmlns:a16="http://schemas.microsoft.com/office/drawing/2014/main" id="{D8D6019F-E7A9-4196-A5B6-D40C5ABAE510}"/>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Freeform 561">
                <a:extLst>
                  <a:ext uri="{FF2B5EF4-FFF2-40B4-BE49-F238E27FC236}">
                    <a16:creationId xmlns:a16="http://schemas.microsoft.com/office/drawing/2014/main" id="{3FAE226B-D125-44E5-AA55-E0E7F13D25C6}"/>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24" name="Group 123">
            <a:extLst>
              <a:ext uri="{FF2B5EF4-FFF2-40B4-BE49-F238E27FC236}">
                <a16:creationId xmlns:a16="http://schemas.microsoft.com/office/drawing/2014/main" id="{46A35522-124E-4E00-9D95-E87B18E2F5EF}"/>
              </a:ext>
            </a:extLst>
          </p:cNvPr>
          <p:cNvGrpSpPr/>
          <p:nvPr/>
        </p:nvGrpSpPr>
        <p:grpSpPr>
          <a:xfrm>
            <a:off x="9577726" y="78785"/>
            <a:ext cx="438416" cy="589132"/>
            <a:chOff x="9532283" y="78785"/>
            <a:chExt cx="438416" cy="589132"/>
          </a:xfrm>
        </p:grpSpPr>
        <p:sp>
          <p:nvSpPr>
            <p:cNvPr id="125" name="TextBox 124">
              <a:extLst>
                <a:ext uri="{FF2B5EF4-FFF2-40B4-BE49-F238E27FC236}">
                  <a16:creationId xmlns:a16="http://schemas.microsoft.com/office/drawing/2014/main" id="{8537E775-8973-445D-9DA9-C7CD70EC07A3}"/>
                </a:ext>
              </a:extLst>
            </p:cNvPr>
            <p:cNvSpPr txBox="1"/>
            <p:nvPr/>
          </p:nvSpPr>
          <p:spPr>
            <a:xfrm>
              <a:off x="9532283" y="360140"/>
              <a:ext cx="43841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M2</a:t>
              </a:r>
            </a:p>
          </p:txBody>
        </p:sp>
        <p:grpSp>
          <p:nvGrpSpPr>
            <p:cNvPr id="127" name="Group 126">
              <a:extLst>
                <a:ext uri="{FF2B5EF4-FFF2-40B4-BE49-F238E27FC236}">
                  <a16:creationId xmlns:a16="http://schemas.microsoft.com/office/drawing/2014/main" id="{C8B4D222-9A17-4ECC-82F3-5B228C443898}"/>
                </a:ext>
              </a:extLst>
            </p:cNvPr>
            <p:cNvGrpSpPr>
              <a:grpSpLocks noChangeAspect="1"/>
            </p:cNvGrpSpPr>
            <p:nvPr/>
          </p:nvGrpSpPr>
          <p:grpSpPr>
            <a:xfrm>
              <a:off x="9616254" y="78785"/>
              <a:ext cx="270474" cy="270474"/>
              <a:chOff x="6931363" y="2901641"/>
              <a:chExt cx="720000" cy="720000"/>
            </a:xfrm>
          </p:grpSpPr>
          <p:sp>
            <p:nvSpPr>
              <p:cNvPr id="128" name="Oval 127">
                <a:extLst>
                  <a:ext uri="{FF2B5EF4-FFF2-40B4-BE49-F238E27FC236}">
                    <a16:creationId xmlns:a16="http://schemas.microsoft.com/office/drawing/2014/main" id="{06932991-036F-49D3-ABEF-C4A56AFF0324}"/>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Freeform 496">
                <a:extLst>
                  <a:ext uri="{FF2B5EF4-FFF2-40B4-BE49-F238E27FC236}">
                    <a16:creationId xmlns:a16="http://schemas.microsoft.com/office/drawing/2014/main" id="{D1B27D54-8C94-44C6-9A73-9D7348C8A9E1}"/>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30" name="Group 129">
            <a:extLst>
              <a:ext uri="{FF2B5EF4-FFF2-40B4-BE49-F238E27FC236}">
                <a16:creationId xmlns:a16="http://schemas.microsoft.com/office/drawing/2014/main" id="{46A31F6C-17A4-49D8-B9F4-71E5F926A6CC}"/>
              </a:ext>
            </a:extLst>
          </p:cNvPr>
          <p:cNvGrpSpPr/>
          <p:nvPr/>
        </p:nvGrpSpPr>
        <p:grpSpPr>
          <a:xfrm>
            <a:off x="11019635" y="78785"/>
            <a:ext cx="442800" cy="589132"/>
            <a:chOff x="10982229" y="78785"/>
            <a:chExt cx="442800" cy="589132"/>
          </a:xfrm>
        </p:grpSpPr>
        <p:sp>
          <p:nvSpPr>
            <p:cNvPr id="131" name="TextBox 130">
              <a:extLst>
                <a:ext uri="{FF2B5EF4-FFF2-40B4-BE49-F238E27FC236}">
                  <a16:creationId xmlns:a16="http://schemas.microsoft.com/office/drawing/2014/main" id="{3E8C78E3-ECDE-4C7E-B4DE-91CAE5E6DE4E}"/>
                </a:ext>
              </a:extLst>
            </p:cNvPr>
            <p:cNvSpPr txBox="1"/>
            <p:nvPr/>
          </p:nvSpPr>
          <p:spPr>
            <a:xfrm>
              <a:off x="10982229"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M5</a:t>
              </a:r>
            </a:p>
          </p:txBody>
        </p:sp>
        <p:grpSp>
          <p:nvGrpSpPr>
            <p:cNvPr id="132" name="Group 131">
              <a:extLst>
                <a:ext uri="{FF2B5EF4-FFF2-40B4-BE49-F238E27FC236}">
                  <a16:creationId xmlns:a16="http://schemas.microsoft.com/office/drawing/2014/main" id="{2C517CD0-34DA-4A15-BEAA-ACDB9CA094E8}"/>
                </a:ext>
              </a:extLst>
            </p:cNvPr>
            <p:cNvGrpSpPr>
              <a:grpSpLocks noChangeAspect="1"/>
            </p:cNvGrpSpPr>
            <p:nvPr/>
          </p:nvGrpSpPr>
          <p:grpSpPr>
            <a:xfrm>
              <a:off x="11068392" y="78785"/>
              <a:ext cx="270474" cy="270474"/>
              <a:chOff x="13052242" y="2901641"/>
              <a:chExt cx="720000" cy="720000"/>
            </a:xfrm>
          </p:grpSpPr>
          <p:sp>
            <p:nvSpPr>
              <p:cNvPr id="133" name="Oval 132">
                <a:extLst>
                  <a:ext uri="{FF2B5EF4-FFF2-40B4-BE49-F238E27FC236}">
                    <a16:creationId xmlns:a16="http://schemas.microsoft.com/office/drawing/2014/main" id="{460FADD0-17D0-49F0-B28C-50247F05154E}"/>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Freeform 806">
                <a:extLst>
                  <a:ext uri="{FF2B5EF4-FFF2-40B4-BE49-F238E27FC236}">
                    <a16:creationId xmlns:a16="http://schemas.microsoft.com/office/drawing/2014/main" id="{3752BFB7-6631-4C40-9C20-122738FEB357}"/>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35" name="Group 134">
            <a:extLst>
              <a:ext uri="{FF2B5EF4-FFF2-40B4-BE49-F238E27FC236}">
                <a16:creationId xmlns:a16="http://schemas.microsoft.com/office/drawing/2014/main" id="{074DE1F5-1F44-450B-BDF7-097554C69473}"/>
              </a:ext>
            </a:extLst>
          </p:cNvPr>
          <p:cNvGrpSpPr/>
          <p:nvPr/>
        </p:nvGrpSpPr>
        <p:grpSpPr>
          <a:xfrm>
            <a:off x="10538268" y="78785"/>
            <a:ext cx="442800" cy="589132"/>
            <a:chOff x="10498183" y="78785"/>
            <a:chExt cx="442800" cy="589132"/>
          </a:xfrm>
        </p:grpSpPr>
        <p:sp>
          <p:nvSpPr>
            <p:cNvPr id="136" name="TextBox 135">
              <a:extLst>
                <a:ext uri="{FF2B5EF4-FFF2-40B4-BE49-F238E27FC236}">
                  <a16:creationId xmlns:a16="http://schemas.microsoft.com/office/drawing/2014/main" id="{9E7E1434-DC84-4F39-B0FA-B9392F5C8DD3}"/>
                </a:ext>
              </a:extLst>
            </p:cNvPr>
            <p:cNvSpPr txBox="1"/>
            <p:nvPr/>
          </p:nvSpPr>
          <p:spPr>
            <a:xfrm>
              <a:off x="10498183"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M4</a:t>
              </a:r>
            </a:p>
          </p:txBody>
        </p:sp>
        <p:grpSp>
          <p:nvGrpSpPr>
            <p:cNvPr id="137" name="Group 136">
              <a:extLst>
                <a:ext uri="{FF2B5EF4-FFF2-40B4-BE49-F238E27FC236}">
                  <a16:creationId xmlns:a16="http://schemas.microsoft.com/office/drawing/2014/main" id="{0F491479-3FFF-4978-B638-41B00741EC9F}"/>
                </a:ext>
              </a:extLst>
            </p:cNvPr>
            <p:cNvGrpSpPr>
              <a:grpSpLocks noChangeAspect="1"/>
            </p:cNvGrpSpPr>
            <p:nvPr/>
          </p:nvGrpSpPr>
          <p:grpSpPr>
            <a:xfrm>
              <a:off x="10584346" y="78785"/>
              <a:ext cx="270474" cy="270474"/>
              <a:chOff x="11011949" y="2901641"/>
              <a:chExt cx="720000" cy="720000"/>
            </a:xfrm>
          </p:grpSpPr>
          <p:sp>
            <p:nvSpPr>
              <p:cNvPr id="138" name="Oval 137">
                <a:extLst>
                  <a:ext uri="{FF2B5EF4-FFF2-40B4-BE49-F238E27FC236}">
                    <a16:creationId xmlns:a16="http://schemas.microsoft.com/office/drawing/2014/main" id="{212D4307-797A-4DE4-B192-394E0935D7D9}"/>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9" name="Group 927">
                <a:extLst>
                  <a:ext uri="{FF2B5EF4-FFF2-40B4-BE49-F238E27FC236}">
                    <a16:creationId xmlns:a16="http://schemas.microsoft.com/office/drawing/2014/main" id="{538690FD-4EA8-4BB9-9462-9CCFC2363DF5}"/>
                  </a:ext>
                </a:extLst>
              </p:cNvPr>
              <p:cNvGrpSpPr>
                <a:grpSpLocks/>
              </p:cNvGrpSpPr>
              <p:nvPr/>
            </p:nvGrpSpPr>
            <p:grpSpPr bwMode="auto">
              <a:xfrm>
                <a:off x="11011949" y="2901641"/>
                <a:ext cx="720000" cy="720000"/>
                <a:chOff x="5432" y="3568"/>
                <a:chExt cx="340" cy="340"/>
              </a:xfrm>
              <a:solidFill>
                <a:srgbClr val="86BC25"/>
              </a:solidFill>
            </p:grpSpPr>
            <p:sp>
              <p:nvSpPr>
                <p:cNvPr id="140" name="Freeform 928">
                  <a:extLst>
                    <a:ext uri="{FF2B5EF4-FFF2-40B4-BE49-F238E27FC236}">
                      <a16:creationId xmlns:a16="http://schemas.microsoft.com/office/drawing/2014/main" id="{AD7F701A-5A0D-497B-8D20-3AC9AAF51B2A}"/>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929">
                  <a:extLst>
                    <a:ext uri="{FF2B5EF4-FFF2-40B4-BE49-F238E27FC236}">
                      <a16:creationId xmlns:a16="http://schemas.microsoft.com/office/drawing/2014/main" id="{A4EA2790-F2C4-4E91-A7D6-9A76F5811521}"/>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142" name="Group 141">
            <a:extLst>
              <a:ext uri="{FF2B5EF4-FFF2-40B4-BE49-F238E27FC236}">
                <a16:creationId xmlns:a16="http://schemas.microsoft.com/office/drawing/2014/main" id="{364AF4CD-41A8-4F36-B525-6B8CF1B705C7}"/>
              </a:ext>
            </a:extLst>
          </p:cNvPr>
          <p:cNvGrpSpPr/>
          <p:nvPr/>
        </p:nvGrpSpPr>
        <p:grpSpPr>
          <a:xfrm>
            <a:off x="10056901" y="78785"/>
            <a:ext cx="442800" cy="589132"/>
            <a:chOff x="10014137" y="78785"/>
            <a:chExt cx="442800" cy="589132"/>
          </a:xfrm>
        </p:grpSpPr>
        <p:sp>
          <p:nvSpPr>
            <p:cNvPr id="143" name="TextBox 142">
              <a:extLst>
                <a:ext uri="{FF2B5EF4-FFF2-40B4-BE49-F238E27FC236}">
                  <a16:creationId xmlns:a16="http://schemas.microsoft.com/office/drawing/2014/main" id="{1C336D37-098C-49DE-A318-AB07381C5236}"/>
                </a:ext>
              </a:extLst>
            </p:cNvPr>
            <p:cNvSpPr txBox="1"/>
            <p:nvPr/>
          </p:nvSpPr>
          <p:spPr>
            <a:xfrm>
              <a:off x="1001413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6BC25"/>
                  </a:solidFill>
                  <a:effectLst/>
                  <a:uLnTx/>
                  <a:uFillTx/>
                  <a:latin typeface="Calibri"/>
                  <a:ea typeface="+mn-ea"/>
                  <a:cs typeface="Calibri Light" panose="020F0302020204030204" pitchFamily="34" charset="0"/>
                </a:rPr>
                <a:t>M3</a:t>
              </a:r>
            </a:p>
          </p:txBody>
        </p:sp>
        <p:grpSp>
          <p:nvGrpSpPr>
            <p:cNvPr id="144" name="Group 143">
              <a:extLst>
                <a:ext uri="{FF2B5EF4-FFF2-40B4-BE49-F238E27FC236}">
                  <a16:creationId xmlns:a16="http://schemas.microsoft.com/office/drawing/2014/main" id="{218C46D0-2C7B-4A9A-8278-9E46AE81D5BF}"/>
                </a:ext>
              </a:extLst>
            </p:cNvPr>
            <p:cNvGrpSpPr>
              <a:grpSpLocks noChangeAspect="1"/>
            </p:cNvGrpSpPr>
            <p:nvPr/>
          </p:nvGrpSpPr>
          <p:grpSpPr>
            <a:xfrm>
              <a:off x="10100300" y="78785"/>
              <a:ext cx="270474" cy="270474"/>
              <a:chOff x="8927791" y="3540662"/>
              <a:chExt cx="720000" cy="720000"/>
            </a:xfrm>
          </p:grpSpPr>
          <p:sp>
            <p:nvSpPr>
              <p:cNvPr id="145" name="Oval 144">
                <a:extLst>
                  <a:ext uri="{FF2B5EF4-FFF2-40B4-BE49-F238E27FC236}">
                    <a16:creationId xmlns:a16="http://schemas.microsoft.com/office/drawing/2014/main" id="{D1EA1B33-6D79-4190-B983-40D9C929F216}"/>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Freeform 841">
                <a:extLst>
                  <a:ext uri="{FF2B5EF4-FFF2-40B4-BE49-F238E27FC236}">
                    <a16:creationId xmlns:a16="http://schemas.microsoft.com/office/drawing/2014/main" id="{6B8734D8-519A-452F-8340-FA7E0C646CCA}"/>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47" name="Group 146">
            <a:extLst>
              <a:ext uri="{FF2B5EF4-FFF2-40B4-BE49-F238E27FC236}">
                <a16:creationId xmlns:a16="http://schemas.microsoft.com/office/drawing/2014/main" id="{53EDA71E-F93D-4CCB-998D-0B95276D67B3}"/>
              </a:ext>
            </a:extLst>
          </p:cNvPr>
          <p:cNvGrpSpPr/>
          <p:nvPr/>
        </p:nvGrpSpPr>
        <p:grpSpPr>
          <a:xfrm>
            <a:off x="11501002" y="78785"/>
            <a:ext cx="443777" cy="589133"/>
            <a:chOff x="11501002" y="78785"/>
            <a:chExt cx="443777" cy="589133"/>
          </a:xfrm>
        </p:grpSpPr>
        <p:sp>
          <p:nvSpPr>
            <p:cNvPr id="148" name="TextBox 147">
              <a:extLst>
                <a:ext uri="{FF2B5EF4-FFF2-40B4-BE49-F238E27FC236}">
                  <a16:creationId xmlns:a16="http://schemas.microsoft.com/office/drawing/2014/main" id="{ECA4BAFD-B25F-4E4B-AAC6-67EB02A72910}"/>
                </a:ext>
              </a:extLst>
            </p:cNvPr>
            <p:cNvSpPr txBox="1"/>
            <p:nvPr/>
          </p:nvSpPr>
          <p:spPr>
            <a:xfrm>
              <a:off x="11501002" y="360141"/>
              <a:ext cx="44377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M6</a:t>
              </a:r>
            </a:p>
          </p:txBody>
        </p:sp>
        <p:grpSp>
          <p:nvGrpSpPr>
            <p:cNvPr id="149" name="Group 148">
              <a:extLst>
                <a:ext uri="{FF2B5EF4-FFF2-40B4-BE49-F238E27FC236}">
                  <a16:creationId xmlns:a16="http://schemas.microsoft.com/office/drawing/2014/main" id="{CE7A8732-E271-49E9-9468-B418737CB499}"/>
                </a:ext>
              </a:extLst>
            </p:cNvPr>
            <p:cNvGrpSpPr>
              <a:grpSpLocks noChangeAspect="1"/>
            </p:cNvGrpSpPr>
            <p:nvPr/>
          </p:nvGrpSpPr>
          <p:grpSpPr>
            <a:xfrm>
              <a:off x="11567306" y="78785"/>
              <a:ext cx="270474" cy="270474"/>
              <a:chOff x="12974572" y="2060023"/>
              <a:chExt cx="720000" cy="720000"/>
            </a:xfrm>
          </p:grpSpPr>
          <p:sp>
            <p:nvSpPr>
              <p:cNvPr id="150" name="Oval 149">
                <a:extLst>
                  <a:ext uri="{FF2B5EF4-FFF2-40B4-BE49-F238E27FC236}">
                    <a16:creationId xmlns:a16="http://schemas.microsoft.com/office/drawing/2014/main" id="{951C10A7-4968-41BB-BCC6-7BFFC99D4D09}"/>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357">
                <a:extLst>
                  <a:ext uri="{FF2B5EF4-FFF2-40B4-BE49-F238E27FC236}">
                    <a16:creationId xmlns:a16="http://schemas.microsoft.com/office/drawing/2014/main" id="{3897F161-5FF4-40B1-9838-F164F3BEE2B4}"/>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7" name="Rectangle 71">
            <a:extLst>
              <a:ext uri="{FF2B5EF4-FFF2-40B4-BE49-F238E27FC236}">
                <a16:creationId xmlns:a16="http://schemas.microsoft.com/office/drawing/2014/main" id="{25389EAE-B4CC-4FDB-851E-D854852E1B3C}"/>
              </a:ext>
            </a:extLst>
          </p:cNvPr>
          <p:cNvSpPr/>
          <p:nvPr/>
        </p:nvSpPr>
        <p:spPr bwMode="gray">
          <a:xfrm>
            <a:off x="49125" y="6430982"/>
            <a:ext cx="10980000" cy="388652"/>
          </a:xfrm>
          <a:prstGeom prst="rect">
            <a:avLst/>
          </a:prstGeom>
          <a:no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Fondi</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PNRR, Fondo </a:t>
            </a:r>
            <a:r>
              <a:rPr kumimoji="0" lang="en-US"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complementare</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**Totale relativo a bandi/</a:t>
            </a:r>
            <a:r>
              <a:rPr kumimoji="0" lang="it-IT"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incentivI</a:t>
            </a: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/riforme attivate/decreti ministeriali di ripartizione dei fondi stanziati in caso di soggetti attuatori locali (es. </a:t>
            </a:r>
            <a:r>
              <a:rPr kumimoji="0" lang="it-IT"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Regioni,Province</a:t>
            </a: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Autonome, Comuni, Consorzi, etc.)</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425387189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0" name="Title 6">
            <a:extLst>
              <a:ext uri="{FF2B5EF4-FFF2-40B4-BE49-F238E27FC236}">
                <a16:creationId xmlns:a16="http://schemas.microsoft.com/office/drawing/2014/main" id="{4AB9F5AE-AC88-4207-A9C1-8003F714288E}"/>
              </a:ext>
            </a:extLst>
          </p:cNvPr>
          <p:cNvSpPr txBox="1">
            <a:spLocks/>
          </p:cNvSpPr>
          <p:nvPr/>
        </p:nvSpPr>
        <p:spPr bwMode="gray">
          <a:xfrm>
            <a:off x="501651" y="317501"/>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a:ln>
                  <a:noFill/>
                </a:ln>
                <a:solidFill>
                  <a:prstClr val="black"/>
                </a:solidFill>
                <a:effectLst/>
                <a:uLnTx/>
                <a:uFillTx/>
                <a:latin typeface="Calibri"/>
                <a:ea typeface="+mj-ea"/>
                <a:cs typeface="Calibri Light" panose="020F0302020204030204" pitchFamily="34" charset="0"/>
              </a:rPr>
              <a:t> 3 – </a:t>
            </a:r>
            <a:r>
              <a:rPr kumimoji="0" lang="it-IT" sz="2000" b="1" i="0" u="none" strike="noStrike" kern="1200" cap="none" spc="0" normalizeH="0" baseline="0" noProof="0">
                <a:ln>
                  <a:noFill/>
                </a:ln>
                <a:solidFill>
                  <a:prstClr val="black"/>
                </a:solidFill>
                <a:effectLst/>
                <a:uLnTx/>
                <a:uFillTx/>
                <a:latin typeface="Calibri"/>
                <a:ea typeface="+mj-ea"/>
                <a:cs typeface="Calibri Light" panose="020F0302020204030204" pitchFamily="34" charset="0"/>
              </a:rPr>
              <a:t>Infrastrutture per una mobilità sostenibile </a:t>
            </a:r>
          </a:p>
        </p:txBody>
      </p:sp>
      <p:sp>
        <p:nvSpPr>
          <p:cNvPr id="47" name="Rectangle 46">
            <a:extLst>
              <a:ext uri="{FF2B5EF4-FFF2-40B4-BE49-F238E27FC236}">
                <a16:creationId xmlns:a16="http://schemas.microsoft.com/office/drawing/2014/main" id="{3DD0ACEB-779E-40E4-AB08-3E5E8CFE3EDA}"/>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kumimoji="0" lang="it-IT" sz="1200" b="0" i="0" u="none" strike="noStrike" kern="0" cap="none" spc="0" normalizeH="0" baseline="0" noProof="0">
                <a:ln>
                  <a:noFill/>
                </a:ln>
                <a:solidFill>
                  <a:prstClr val="white"/>
                </a:solidFill>
                <a:effectLst/>
                <a:uLnTx/>
                <a:uFillTx/>
                <a:latin typeface="Calibri"/>
                <a:ea typeface="+mn-ea"/>
                <a:cs typeface="Calibri Light" panose="020F0302020204030204" pitchFamily="34" charset="0"/>
              </a:rPr>
              <a:t>Mappatura Bandi e Incentivi PNRR attivi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grpSp>
        <p:nvGrpSpPr>
          <p:cNvPr id="46" name="Group 81">
            <a:extLst>
              <a:ext uri="{FF2B5EF4-FFF2-40B4-BE49-F238E27FC236}">
                <a16:creationId xmlns:a16="http://schemas.microsoft.com/office/drawing/2014/main" id="{93B512F3-9DEE-4EA3-AA44-80BBBC9476D0}"/>
              </a:ext>
            </a:extLst>
          </p:cNvPr>
          <p:cNvGrpSpPr/>
          <p:nvPr/>
        </p:nvGrpSpPr>
        <p:grpSpPr>
          <a:xfrm>
            <a:off x="9094167" y="78785"/>
            <a:ext cx="442800" cy="589132"/>
            <a:chOff x="9094167" y="78785"/>
            <a:chExt cx="442800" cy="589132"/>
          </a:xfrm>
        </p:grpSpPr>
        <p:sp>
          <p:nvSpPr>
            <p:cNvPr id="48" name="TextBox 119">
              <a:extLst>
                <a:ext uri="{FF2B5EF4-FFF2-40B4-BE49-F238E27FC236}">
                  <a16:creationId xmlns:a16="http://schemas.microsoft.com/office/drawing/2014/main" id="{DE258D1B-41B8-421B-8316-E6B62D768FFE}"/>
                </a:ext>
              </a:extLst>
            </p:cNvPr>
            <p:cNvSpPr txBox="1"/>
            <p:nvPr/>
          </p:nvSpPr>
          <p:spPr>
            <a:xfrm>
              <a:off x="9094167"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M1</a:t>
              </a:r>
            </a:p>
          </p:txBody>
        </p:sp>
        <p:grpSp>
          <p:nvGrpSpPr>
            <p:cNvPr id="50" name="Group 120">
              <a:extLst>
                <a:ext uri="{FF2B5EF4-FFF2-40B4-BE49-F238E27FC236}">
                  <a16:creationId xmlns:a16="http://schemas.microsoft.com/office/drawing/2014/main" id="{B62094FA-E175-4BE6-9854-0479A6139783}"/>
                </a:ext>
              </a:extLst>
            </p:cNvPr>
            <p:cNvGrpSpPr>
              <a:grpSpLocks noChangeAspect="1"/>
            </p:cNvGrpSpPr>
            <p:nvPr/>
          </p:nvGrpSpPr>
          <p:grpSpPr>
            <a:xfrm>
              <a:off x="9180330" y="78785"/>
              <a:ext cx="270474" cy="270474"/>
              <a:chOff x="4891070" y="2901641"/>
              <a:chExt cx="720000" cy="720000"/>
            </a:xfrm>
          </p:grpSpPr>
          <p:sp>
            <p:nvSpPr>
              <p:cNvPr id="51" name="Oval 121">
                <a:extLst>
                  <a:ext uri="{FF2B5EF4-FFF2-40B4-BE49-F238E27FC236}">
                    <a16:creationId xmlns:a16="http://schemas.microsoft.com/office/drawing/2014/main" id="{452EA1ED-5E58-42A8-918F-C21ACA7C6BDE}"/>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reeform 561">
                <a:extLst>
                  <a:ext uri="{FF2B5EF4-FFF2-40B4-BE49-F238E27FC236}">
                    <a16:creationId xmlns:a16="http://schemas.microsoft.com/office/drawing/2014/main" id="{B126A99C-5087-4D5A-B271-9841B0503B31}"/>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3" name="Group 123">
            <a:extLst>
              <a:ext uri="{FF2B5EF4-FFF2-40B4-BE49-F238E27FC236}">
                <a16:creationId xmlns:a16="http://schemas.microsoft.com/office/drawing/2014/main" id="{7BD8D17D-4A5F-4ACD-B704-FBFBE4D0A1A4}"/>
              </a:ext>
            </a:extLst>
          </p:cNvPr>
          <p:cNvGrpSpPr/>
          <p:nvPr/>
        </p:nvGrpSpPr>
        <p:grpSpPr>
          <a:xfrm>
            <a:off x="9577726" y="78785"/>
            <a:ext cx="438416" cy="589132"/>
            <a:chOff x="9532283" y="78785"/>
            <a:chExt cx="438416" cy="589132"/>
          </a:xfrm>
        </p:grpSpPr>
        <p:sp>
          <p:nvSpPr>
            <p:cNvPr id="54" name="TextBox 124">
              <a:extLst>
                <a:ext uri="{FF2B5EF4-FFF2-40B4-BE49-F238E27FC236}">
                  <a16:creationId xmlns:a16="http://schemas.microsoft.com/office/drawing/2014/main" id="{CA268A7B-4928-422C-88F7-FED96F7B19EF}"/>
                </a:ext>
              </a:extLst>
            </p:cNvPr>
            <p:cNvSpPr txBox="1"/>
            <p:nvPr/>
          </p:nvSpPr>
          <p:spPr>
            <a:xfrm>
              <a:off x="9532283" y="360140"/>
              <a:ext cx="438416"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M2</a:t>
              </a:r>
            </a:p>
          </p:txBody>
        </p:sp>
        <p:grpSp>
          <p:nvGrpSpPr>
            <p:cNvPr id="55" name="Group 126">
              <a:extLst>
                <a:ext uri="{FF2B5EF4-FFF2-40B4-BE49-F238E27FC236}">
                  <a16:creationId xmlns:a16="http://schemas.microsoft.com/office/drawing/2014/main" id="{2BAB727D-B9FE-45CE-A1FD-66B4D7677438}"/>
                </a:ext>
              </a:extLst>
            </p:cNvPr>
            <p:cNvGrpSpPr>
              <a:grpSpLocks noChangeAspect="1"/>
            </p:cNvGrpSpPr>
            <p:nvPr/>
          </p:nvGrpSpPr>
          <p:grpSpPr>
            <a:xfrm>
              <a:off x="9616254" y="78785"/>
              <a:ext cx="270474" cy="270474"/>
              <a:chOff x="6931363" y="2901641"/>
              <a:chExt cx="720000" cy="720000"/>
            </a:xfrm>
          </p:grpSpPr>
          <p:sp>
            <p:nvSpPr>
              <p:cNvPr id="56" name="Oval 127">
                <a:extLst>
                  <a:ext uri="{FF2B5EF4-FFF2-40B4-BE49-F238E27FC236}">
                    <a16:creationId xmlns:a16="http://schemas.microsoft.com/office/drawing/2014/main" id="{4C541DFD-0C7E-4846-B976-6ED4CC5D1263}"/>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reeform 496">
                <a:extLst>
                  <a:ext uri="{FF2B5EF4-FFF2-40B4-BE49-F238E27FC236}">
                    <a16:creationId xmlns:a16="http://schemas.microsoft.com/office/drawing/2014/main" id="{BF241171-30B2-4F3A-B82D-0EAECF0FEA11}"/>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8" name="Group 129">
            <a:extLst>
              <a:ext uri="{FF2B5EF4-FFF2-40B4-BE49-F238E27FC236}">
                <a16:creationId xmlns:a16="http://schemas.microsoft.com/office/drawing/2014/main" id="{93AE0EBF-8834-4618-BCE7-AFA87306026C}"/>
              </a:ext>
            </a:extLst>
          </p:cNvPr>
          <p:cNvGrpSpPr/>
          <p:nvPr/>
        </p:nvGrpSpPr>
        <p:grpSpPr>
          <a:xfrm>
            <a:off x="11019635" y="78785"/>
            <a:ext cx="442800" cy="589132"/>
            <a:chOff x="10982229" y="78785"/>
            <a:chExt cx="442800" cy="589132"/>
          </a:xfrm>
        </p:grpSpPr>
        <p:sp>
          <p:nvSpPr>
            <p:cNvPr id="59" name="TextBox 130">
              <a:extLst>
                <a:ext uri="{FF2B5EF4-FFF2-40B4-BE49-F238E27FC236}">
                  <a16:creationId xmlns:a16="http://schemas.microsoft.com/office/drawing/2014/main" id="{AB187F9A-E0E6-4CE8-8097-F3B99A4A2FE3}"/>
                </a:ext>
              </a:extLst>
            </p:cNvPr>
            <p:cNvSpPr txBox="1"/>
            <p:nvPr/>
          </p:nvSpPr>
          <p:spPr>
            <a:xfrm>
              <a:off x="10982229"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M5</a:t>
              </a:r>
            </a:p>
          </p:txBody>
        </p:sp>
        <p:grpSp>
          <p:nvGrpSpPr>
            <p:cNvPr id="61" name="Group 131">
              <a:extLst>
                <a:ext uri="{FF2B5EF4-FFF2-40B4-BE49-F238E27FC236}">
                  <a16:creationId xmlns:a16="http://schemas.microsoft.com/office/drawing/2014/main" id="{DA02A614-5006-4F5B-A5F0-F7BB642C6998}"/>
                </a:ext>
              </a:extLst>
            </p:cNvPr>
            <p:cNvGrpSpPr>
              <a:grpSpLocks noChangeAspect="1"/>
            </p:cNvGrpSpPr>
            <p:nvPr/>
          </p:nvGrpSpPr>
          <p:grpSpPr>
            <a:xfrm>
              <a:off x="11068392" y="78785"/>
              <a:ext cx="270474" cy="270474"/>
              <a:chOff x="13052242" y="2901641"/>
              <a:chExt cx="720000" cy="720000"/>
            </a:xfrm>
          </p:grpSpPr>
          <p:sp>
            <p:nvSpPr>
              <p:cNvPr id="62" name="Oval 132">
                <a:extLst>
                  <a:ext uri="{FF2B5EF4-FFF2-40B4-BE49-F238E27FC236}">
                    <a16:creationId xmlns:a16="http://schemas.microsoft.com/office/drawing/2014/main" id="{E6EF832D-3130-45DA-B47E-3F5D8A665AD7}"/>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reeform 806">
                <a:extLst>
                  <a:ext uri="{FF2B5EF4-FFF2-40B4-BE49-F238E27FC236}">
                    <a16:creationId xmlns:a16="http://schemas.microsoft.com/office/drawing/2014/main" id="{A0F45E40-10DB-4E3C-A12E-EA87A42695C7}"/>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4" name="Group 134">
            <a:extLst>
              <a:ext uri="{FF2B5EF4-FFF2-40B4-BE49-F238E27FC236}">
                <a16:creationId xmlns:a16="http://schemas.microsoft.com/office/drawing/2014/main" id="{99191DFA-1939-4018-982A-40DCF200715D}"/>
              </a:ext>
            </a:extLst>
          </p:cNvPr>
          <p:cNvGrpSpPr/>
          <p:nvPr/>
        </p:nvGrpSpPr>
        <p:grpSpPr>
          <a:xfrm>
            <a:off x="10538268" y="78785"/>
            <a:ext cx="442800" cy="589132"/>
            <a:chOff x="10498183" y="78785"/>
            <a:chExt cx="442800" cy="589132"/>
          </a:xfrm>
        </p:grpSpPr>
        <p:sp>
          <p:nvSpPr>
            <p:cNvPr id="65" name="TextBox 135">
              <a:extLst>
                <a:ext uri="{FF2B5EF4-FFF2-40B4-BE49-F238E27FC236}">
                  <a16:creationId xmlns:a16="http://schemas.microsoft.com/office/drawing/2014/main" id="{95ADF7B3-AD94-4F2E-A817-4FC817655DA2}"/>
                </a:ext>
              </a:extLst>
            </p:cNvPr>
            <p:cNvSpPr txBox="1"/>
            <p:nvPr/>
          </p:nvSpPr>
          <p:spPr>
            <a:xfrm>
              <a:off x="10498183"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M4</a:t>
              </a:r>
            </a:p>
          </p:txBody>
        </p:sp>
        <p:grpSp>
          <p:nvGrpSpPr>
            <p:cNvPr id="66" name="Group 136">
              <a:extLst>
                <a:ext uri="{FF2B5EF4-FFF2-40B4-BE49-F238E27FC236}">
                  <a16:creationId xmlns:a16="http://schemas.microsoft.com/office/drawing/2014/main" id="{A84B9E5D-BC42-48EF-A70E-18FA9936618C}"/>
                </a:ext>
              </a:extLst>
            </p:cNvPr>
            <p:cNvGrpSpPr>
              <a:grpSpLocks noChangeAspect="1"/>
            </p:cNvGrpSpPr>
            <p:nvPr/>
          </p:nvGrpSpPr>
          <p:grpSpPr>
            <a:xfrm>
              <a:off x="10584346" y="78785"/>
              <a:ext cx="270474" cy="270474"/>
              <a:chOff x="11011949" y="2901641"/>
              <a:chExt cx="720000" cy="720000"/>
            </a:xfrm>
          </p:grpSpPr>
          <p:sp>
            <p:nvSpPr>
              <p:cNvPr id="67" name="Oval 137">
                <a:extLst>
                  <a:ext uri="{FF2B5EF4-FFF2-40B4-BE49-F238E27FC236}">
                    <a16:creationId xmlns:a16="http://schemas.microsoft.com/office/drawing/2014/main" id="{2B68BF7F-428F-460D-9EFA-651F400BAB09}"/>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8" name="Group 927">
                <a:extLst>
                  <a:ext uri="{FF2B5EF4-FFF2-40B4-BE49-F238E27FC236}">
                    <a16:creationId xmlns:a16="http://schemas.microsoft.com/office/drawing/2014/main" id="{DBB24C03-51D2-4C38-903C-6F9B6C393D58}"/>
                  </a:ext>
                </a:extLst>
              </p:cNvPr>
              <p:cNvGrpSpPr>
                <a:grpSpLocks/>
              </p:cNvGrpSpPr>
              <p:nvPr/>
            </p:nvGrpSpPr>
            <p:grpSpPr bwMode="auto">
              <a:xfrm>
                <a:off x="11011949" y="2901641"/>
                <a:ext cx="720000" cy="720000"/>
                <a:chOff x="5432" y="3568"/>
                <a:chExt cx="340" cy="340"/>
              </a:xfrm>
              <a:solidFill>
                <a:srgbClr val="86BC25"/>
              </a:solidFill>
            </p:grpSpPr>
            <p:sp>
              <p:nvSpPr>
                <p:cNvPr id="69" name="Freeform 928">
                  <a:extLst>
                    <a:ext uri="{FF2B5EF4-FFF2-40B4-BE49-F238E27FC236}">
                      <a16:creationId xmlns:a16="http://schemas.microsoft.com/office/drawing/2014/main" id="{1234DE35-8C46-4CF7-8E67-4C38E2AB7672}"/>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929">
                  <a:extLst>
                    <a:ext uri="{FF2B5EF4-FFF2-40B4-BE49-F238E27FC236}">
                      <a16:creationId xmlns:a16="http://schemas.microsoft.com/office/drawing/2014/main" id="{99049BA4-1733-4FEC-968C-A3BF4F40D6E7}"/>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71" name="Group 141">
            <a:extLst>
              <a:ext uri="{FF2B5EF4-FFF2-40B4-BE49-F238E27FC236}">
                <a16:creationId xmlns:a16="http://schemas.microsoft.com/office/drawing/2014/main" id="{DBC56D99-7387-42D7-BB26-91741A9ED7D8}"/>
              </a:ext>
            </a:extLst>
          </p:cNvPr>
          <p:cNvGrpSpPr/>
          <p:nvPr/>
        </p:nvGrpSpPr>
        <p:grpSpPr>
          <a:xfrm>
            <a:off x="10056901" y="78785"/>
            <a:ext cx="442800" cy="589132"/>
            <a:chOff x="10014137" y="78785"/>
            <a:chExt cx="442800" cy="589132"/>
          </a:xfrm>
        </p:grpSpPr>
        <p:sp>
          <p:nvSpPr>
            <p:cNvPr id="72" name="TextBox 142">
              <a:extLst>
                <a:ext uri="{FF2B5EF4-FFF2-40B4-BE49-F238E27FC236}">
                  <a16:creationId xmlns:a16="http://schemas.microsoft.com/office/drawing/2014/main" id="{94C7C7ED-83A6-4EBF-9427-1F102DCC52F2}"/>
                </a:ext>
              </a:extLst>
            </p:cNvPr>
            <p:cNvSpPr txBox="1"/>
            <p:nvPr/>
          </p:nvSpPr>
          <p:spPr>
            <a:xfrm>
              <a:off x="10014137" y="360140"/>
              <a:ext cx="442800" cy="307777"/>
            </a:xfrm>
            <a:prstGeom prst="rect">
              <a:avLst/>
            </a:prstGeom>
            <a:noFill/>
          </p:spPr>
          <p:txBody>
            <a:bodyPr wrap="square">
              <a:spAutoFit/>
            </a:bodyPr>
            <a:lstStyle/>
            <a:p>
              <a:r>
                <a:rPr lang="en-US" sz="1400" b="1">
                  <a:solidFill>
                    <a:schemeClr val="accent1"/>
                  </a:solidFill>
                  <a:latin typeface="Calibri"/>
                  <a:ea typeface="+mj-ea"/>
                  <a:cs typeface="Calibri Light" panose="020F0302020204030204" pitchFamily="34" charset="0"/>
                </a:rPr>
                <a:t>M3</a:t>
              </a:r>
            </a:p>
          </p:txBody>
        </p:sp>
        <p:grpSp>
          <p:nvGrpSpPr>
            <p:cNvPr id="73" name="Group 143">
              <a:extLst>
                <a:ext uri="{FF2B5EF4-FFF2-40B4-BE49-F238E27FC236}">
                  <a16:creationId xmlns:a16="http://schemas.microsoft.com/office/drawing/2014/main" id="{A1A02149-1269-4FFA-91E6-015FA8DFC11B}"/>
                </a:ext>
              </a:extLst>
            </p:cNvPr>
            <p:cNvGrpSpPr>
              <a:grpSpLocks noChangeAspect="1"/>
            </p:cNvGrpSpPr>
            <p:nvPr/>
          </p:nvGrpSpPr>
          <p:grpSpPr>
            <a:xfrm>
              <a:off x="10100300" y="78785"/>
              <a:ext cx="270474" cy="270474"/>
              <a:chOff x="8927791" y="3540662"/>
              <a:chExt cx="720000" cy="720000"/>
            </a:xfrm>
          </p:grpSpPr>
          <p:sp>
            <p:nvSpPr>
              <p:cNvPr id="74" name="Oval 144">
                <a:extLst>
                  <a:ext uri="{FF2B5EF4-FFF2-40B4-BE49-F238E27FC236}">
                    <a16:creationId xmlns:a16="http://schemas.microsoft.com/office/drawing/2014/main" id="{3CC2AB74-091B-4CCC-A770-675A4135E536}"/>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841">
                <a:extLst>
                  <a:ext uri="{FF2B5EF4-FFF2-40B4-BE49-F238E27FC236}">
                    <a16:creationId xmlns:a16="http://schemas.microsoft.com/office/drawing/2014/main" id="{6266FED4-C21E-432F-81E6-8A461E81542E}"/>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6" name="Group 146">
            <a:extLst>
              <a:ext uri="{FF2B5EF4-FFF2-40B4-BE49-F238E27FC236}">
                <a16:creationId xmlns:a16="http://schemas.microsoft.com/office/drawing/2014/main" id="{3711C7D7-8B02-4D04-A92B-1C8AB0311BF7}"/>
              </a:ext>
            </a:extLst>
          </p:cNvPr>
          <p:cNvGrpSpPr/>
          <p:nvPr/>
        </p:nvGrpSpPr>
        <p:grpSpPr>
          <a:xfrm>
            <a:off x="11501002" y="78785"/>
            <a:ext cx="443777" cy="589133"/>
            <a:chOff x="11501002" y="78785"/>
            <a:chExt cx="443777" cy="589133"/>
          </a:xfrm>
        </p:grpSpPr>
        <p:sp>
          <p:nvSpPr>
            <p:cNvPr id="77" name="TextBox 147">
              <a:extLst>
                <a:ext uri="{FF2B5EF4-FFF2-40B4-BE49-F238E27FC236}">
                  <a16:creationId xmlns:a16="http://schemas.microsoft.com/office/drawing/2014/main" id="{AF87D6E3-910F-418B-9E78-928D1A783136}"/>
                </a:ext>
              </a:extLst>
            </p:cNvPr>
            <p:cNvSpPr txBox="1"/>
            <p:nvPr/>
          </p:nvSpPr>
          <p:spPr>
            <a:xfrm>
              <a:off x="11501002" y="360141"/>
              <a:ext cx="443777"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M6</a:t>
              </a:r>
            </a:p>
          </p:txBody>
        </p:sp>
        <p:grpSp>
          <p:nvGrpSpPr>
            <p:cNvPr id="78" name="Group 148">
              <a:extLst>
                <a:ext uri="{FF2B5EF4-FFF2-40B4-BE49-F238E27FC236}">
                  <a16:creationId xmlns:a16="http://schemas.microsoft.com/office/drawing/2014/main" id="{E1574FAE-89BA-44D3-A3A6-241B53824475}"/>
                </a:ext>
              </a:extLst>
            </p:cNvPr>
            <p:cNvGrpSpPr>
              <a:grpSpLocks noChangeAspect="1"/>
            </p:cNvGrpSpPr>
            <p:nvPr/>
          </p:nvGrpSpPr>
          <p:grpSpPr>
            <a:xfrm>
              <a:off x="11567306" y="78785"/>
              <a:ext cx="270474" cy="270474"/>
              <a:chOff x="12974572" y="2060023"/>
              <a:chExt cx="720000" cy="720000"/>
            </a:xfrm>
          </p:grpSpPr>
          <p:sp>
            <p:nvSpPr>
              <p:cNvPr id="79" name="Oval 149">
                <a:extLst>
                  <a:ext uri="{FF2B5EF4-FFF2-40B4-BE49-F238E27FC236}">
                    <a16:creationId xmlns:a16="http://schemas.microsoft.com/office/drawing/2014/main" id="{968476E3-D5D0-4E6F-92E5-31006313AD7A}"/>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Freeform 357">
                <a:extLst>
                  <a:ext uri="{FF2B5EF4-FFF2-40B4-BE49-F238E27FC236}">
                    <a16:creationId xmlns:a16="http://schemas.microsoft.com/office/drawing/2014/main" id="{E5441D50-7D6A-4970-BE1F-FBCA781F1F2F}"/>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8" name="Group 81">
            <a:extLst>
              <a:ext uri="{FF2B5EF4-FFF2-40B4-BE49-F238E27FC236}">
                <a16:creationId xmlns:a16="http://schemas.microsoft.com/office/drawing/2014/main" id="{810CCE31-3B50-4107-A7B2-8749E20590C1}"/>
              </a:ext>
            </a:extLst>
          </p:cNvPr>
          <p:cNvGrpSpPr/>
          <p:nvPr/>
        </p:nvGrpSpPr>
        <p:grpSpPr>
          <a:xfrm>
            <a:off x="9094167" y="78785"/>
            <a:ext cx="442800" cy="589132"/>
            <a:chOff x="9094167" y="78785"/>
            <a:chExt cx="442800" cy="589132"/>
          </a:xfrm>
        </p:grpSpPr>
        <p:sp>
          <p:nvSpPr>
            <p:cNvPr id="39" name="TextBox 119">
              <a:extLst>
                <a:ext uri="{FF2B5EF4-FFF2-40B4-BE49-F238E27FC236}">
                  <a16:creationId xmlns:a16="http://schemas.microsoft.com/office/drawing/2014/main" id="{7AFFC1E8-0012-4C86-9A7C-CDC05F715E05}"/>
                </a:ext>
              </a:extLst>
            </p:cNvPr>
            <p:cNvSpPr txBox="1"/>
            <p:nvPr/>
          </p:nvSpPr>
          <p:spPr>
            <a:xfrm>
              <a:off x="9094167"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M1</a:t>
              </a:r>
            </a:p>
          </p:txBody>
        </p:sp>
        <p:grpSp>
          <p:nvGrpSpPr>
            <p:cNvPr id="40" name="Group 120">
              <a:extLst>
                <a:ext uri="{FF2B5EF4-FFF2-40B4-BE49-F238E27FC236}">
                  <a16:creationId xmlns:a16="http://schemas.microsoft.com/office/drawing/2014/main" id="{8441CFAA-C565-4356-9312-094D99493E1C}"/>
                </a:ext>
              </a:extLst>
            </p:cNvPr>
            <p:cNvGrpSpPr>
              <a:grpSpLocks noChangeAspect="1"/>
            </p:cNvGrpSpPr>
            <p:nvPr/>
          </p:nvGrpSpPr>
          <p:grpSpPr>
            <a:xfrm>
              <a:off x="9180330" y="78785"/>
              <a:ext cx="270474" cy="270474"/>
              <a:chOff x="4891070" y="2901641"/>
              <a:chExt cx="720000" cy="720000"/>
            </a:xfrm>
          </p:grpSpPr>
          <p:sp>
            <p:nvSpPr>
              <p:cNvPr id="41" name="Oval 121">
                <a:extLst>
                  <a:ext uri="{FF2B5EF4-FFF2-40B4-BE49-F238E27FC236}">
                    <a16:creationId xmlns:a16="http://schemas.microsoft.com/office/drawing/2014/main" id="{DF0E2137-DD70-4161-9B09-E321523B23B1}"/>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561">
                <a:extLst>
                  <a:ext uri="{FF2B5EF4-FFF2-40B4-BE49-F238E27FC236}">
                    <a16:creationId xmlns:a16="http://schemas.microsoft.com/office/drawing/2014/main" id="{D866B4C7-ADD6-4594-8F0C-574C62A4FFDB}"/>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3" name="Group 123">
            <a:extLst>
              <a:ext uri="{FF2B5EF4-FFF2-40B4-BE49-F238E27FC236}">
                <a16:creationId xmlns:a16="http://schemas.microsoft.com/office/drawing/2014/main" id="{EB28E4CC-32E2-4330-8071-63CB12996486}"/>
              </a:ext>
            </a:extLst>
          </p:cNvPr>
          <p:cNvGrpSpPr/>
          <p:nvPr/>
        </p:nvGrpSpPr>
        <p:grpSpPr>
          <a:xfrm>
            <a:off x="9577726" y="78785"/>
            <a:ext cx="438416" cy="589132"/>
            <a:chOff x="9532283" y="78785"/>
            <a:chExt cx="438416" cy="589132"/>
          </a:xfrm>
        </p:grpSpPr>
        <p:sp>
          <p:nvSpPr>
            <p:cNvPr id="44" name="TextBox 124">
              <a:extLst>
                <a:ext uri="{FF2B5EF4-FFF2-40B4-BE49-F238E27FC236}">
                  <a16:creationId xmlns:a16="http://schemas.microsoft.com/office/drawing/2014/main" id="{DD6C65C8-B8F9-403F-917E-26EB7A29E95B}"/>
                </a:ext>
              </a:extLst>
            </p:cNvPr>
            <p:cNvSpPr txBox="1"/>
            <p:nvPr/>
          </p:nvSpPr>
          <p:spPr>
            <a:xfrm>
              <a:off x="9532283" y="360140"/>
              <a:ext cx="438416"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M2</a:t>
              </a:r>
            </a:p>
          </p:txBody>
        </p:sp>
        <p:grpSp>
          <p:nvGrpSpPr>
            <p:cNvPr id="45" name="Group 126">
              <a:extLst>
                <a:ext uri="{FF2B5EF4-FFF2-40B4-BE49-F238E27FC236}">
                  <a16:creationId xmlns:a16="http://schemas.microsoft.com/office/drawing/2014/main" id="{6EC2AFBB-9992-46DB-92A4-D91828500FA2}"/>
                </a:ext>
              </a:extLst>
            </p:cNvPr>
            <p:cNvGrpSpPr>
              <a:grpSpLocks noChangeAspect="1"/>
            </p:cNvGrpSpPr>
            <p:nvPr/>
          </p:nvGrpSpPr>
          <p:grpSpPr>
            <a:xfrm>
              <a:off x="9616254" y="78785"/>
              <a:ext cx="270474" cy="270474"/>
              <a:chOff x="6931363" y="2901641"/>
              <a:chExt cx="720000" cy="720000"/>
            </a:xfrm>
          </p:grpSpPr>
          <p:sp>
            <p:nvSpPr>
              <p:cNvPr id="81" name="Oval 127">
                <a:extLst>
                  <a:ext uri="{FF2B5EF4-FFF2-40B4-BE49-F238E27FC236}">
                    <a16:creationId xmlns:a16="http://schemas.microsoft.com/office/drawing/2014/main" id="{AE1EDC61-ED3C-42C7-A536-D271678393BF}"/>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Freeform 496">
                <a:extLst>
                  <a:ext uri="{FF2B5EF4-FFF2-40B4-BE49-F238E27FC236}">
                    <a16:creationId xmlns:a16="http://schemas.microsoft.com/office/drawing/2014/main" id="{FB602343-AA40-4A4D-B3AD-478A1717CA1E}"/>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83" name="Group 129">
            <a:extLst>
              <a:ext uri="{FF2B5EF4-FFF2-40B4-BE49-F238E27FC236}">
                <a16:creationId xmlns:a16="http://schemas.microsoft.com/office/drawing/2014/main" id="{0E63CA92-BFCA-43A5-AAD9-3A02CC65D647}"/>
              </a:ext>
            </a:extLst>
          </p:cNvPr>
          <p:cNvGrpSpPr/>
          <p:nvPr/>
        </p:nvGrpSpPr>
        <p:grpSpPr>
          <a:xfrm>
            <a:off x="11019635" y="78785"/>
            <a:ext cx="442800" cy="589132"/>
            <a:chOff x="10982229" y="78785"/>
            <a:chExt cx="442800" cy="589132"/>
          </a:xfrm>
        </p:grpSpPr>
        <p:sp>
          <p:nvSpPr>
            <p:cNvPr id="84" name="TextBox 130">
              <a:extLst>
                <a:ext uri="{FF2B5EF4-FFF2-40B4-BE49-F238E27FC236}">
                  <a16:creationId xmlns:a16="http://schemas.microsoft.com/office/drawing/2014/main" id="{6805C788-41FD-4715-B5CA-9736826936BB}"/>
                </a:ext>
              </a:extLst>
            </p:cNvPr>
            <p:cNvSpPr txBox="1"/>
            <p:nvPr/>
          </p:nvSpPr>
          <p:spPr>
            <a:xfrm>
              <a:off x="10982229"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M5</a:t>
              </a:r>
            </a:p>
          </p:txBody>
        </p:sp>
        <p:grpSp>
          <p:nvGrpSpPr>
            <p:cNvPr id="85" name="Group 131">
              <a:extLst>
                <a:ext uri="{FF2B5EF4-FFF2-40B4-BE49-F238E27FC236}">
                  <a16:creationId xmlns:a16="http://schemas.microsoft.com/office/drawing/2014/main" id="{D3490CFC-4A05-43ED-B580-D3E6B9E48D8E}"/>
                </a:ext>
              </a:extLst>
            </p:cNvPr>
            <p:cNvGrpSpPr>
              <a:grpSpLocks noChangeAspect="1"/>
            </p:cNvGrpSpPr>
            <p:nvPr/>
          </p:nvGrpSpPr>
          <p:grpSpPr>
            <a:xfrm>
              <a:off x="11068392" y="78785"/>
              <a:ext cx="270474" cy="270474"/>
              <a:chOff x="13052242" y="2901641"/>
              <a:chExt cx="720000" cy="720000"/>
            </a:xfrm>
          </p:grpSpPr>
          <p:sp>
            <p:nvSpPr>
              <p:cNvPr id="86" name="Oval 132">
                <a:extLst>
                  <a:ext uri="{FF2B5EF4-FFF2-40B4-BE49-F238E27FC236}">
                    <a16:creationId xmlns:a16="http://schemas.microsoft.com/office/drawing/2014/main" id="{BCE59D75-83F6-4FDB-8661-26105D24D7D6}"/>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Freeform 806">
                <a:extLst>
                  <a:ext uri="{FF2B5EF4-FFF2-40B4-BE49-F238E27FC236}">
                    <a16:creationId xmlns:a16="http://schemas.microsoft.com/office/drawing/2014/main" id="{5B6FD83C-481D-4FAC-A550-E1C7EF3CB082}"/>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88" name="Group 134">
            <a:extLst>
              <a:ext uri="{FF2B5EF4-FFF2-40B4-BE49-F238E27FC236}">
                <a16:creationId xmlns:a16="http://schemas.microsoft.com/office/drawing/2014/main" id="{CF864A0E-6B59-4BF0-BD5C-E7E53AAFF703}"/>
              </a:ext>
            </a:extLst>
          </p:cNvPr>
          <p:cNvGrpSpPr/>
          <p:nvPr/>
        </p:nvGrpSpPr>
        <p:grpSpPr>
          <a:xfrm>
            <a:off x="10538268" y="78785"/>
            <a:ext cx="442800" cy="589132"/>
            <a:chOff x="10498183" y="78785"/>
            <a:chExt cx="442800" cy="589132"/>
          </a:xfrm>
        </p:grpSpPr>
        <p:sp>
          <p:nvSpPr>
            <p:cNvPr id="89" name="TextBox 135">
              <a:extLst>
                <a:ext uri="{FF2B5EF4-FFF2-40B4-BE49-F238E27FC236}">
                  <a16:creationId xmlns:a16="http://schemas.microsoft.com/office/drawing/2014/main" id="{448509D3-BC29-4444-9C64-79C7A6181F02}"/>
                </a:ext>
              </a:extLst>
            </p:cNvPr>
            <p:cNvSpPr txBox="1"/>
            <p:nvPr/>
          </p:nvSpPr>
          <p:spPr>
            <a:xfrm>
              <a:off x="10498183"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M4</a:t>
              </a:r>
            </a:p>
          </p:txBody>
        </p:sp>
        <p:grpSp>
          <p:nvGrpSpPr>
            <p:cNvPr id="90" name="Group 136">
              <a:extLst>
                <a:ext uri="{FF2B5EF4-FFF2-40B4-BE49-F238E27FC236}">
                  <a16:creationId xmlns:a16="http://schemas.microsoft.com/office/drawing/2014/main" id="{3EF6A2E1-DE74-4110-AE1D-A7E0B6F201F9}"/>
                </a:ext>
              </a:extLst>
            </p:cNvPr>
            <p:cNvGrpSpPr>
              <a:grpSpLocks noChangeAspect="1"/>
            </p:cNvGrpSpPr>
            <p:nvPr/>
          </p:nvGrpSpPr>
          <p:grpSpPr>
            <a:xfrm>
              <a:off x="10584346" y="78785"/>
              <a:ext cx="270474" cy="270474"/>
              <a:chOff x="11011949" y="2901641"/>
              <a:chExt cx="720000" cy="720000"/>
            </a:xfrm>
          </p:grpSpPr>
          <p:sp>
            <p:nvSpPr>
              <p:cNvPr id="91" name="Oval 137">
                <a:extLst>
                  <a:ext uri="{FF2B5EF4-FFF2-40B4-BE49-F238E27FC236}">
                    <a16:creationId xmlns:a16="http://schemas.microsoft.com/office/drawing/2014/main" id="{24F1F764-ED2B-42AE-8C60-CF6F33F21F71}"/>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2" name="Group 927">
                <a:extLst>
                  <a:ext uri="{FF2B5EF4-FFF2-40B4-BE49-F238E27FC236}">
                    <a16:creationId xmlns:a16="http://schemas.microsoft.com/office/drawing/2014/main" id="{F6A4743A-4181-459D-A9E2-8E6382A5AC9F}"/>
                  </a:ext>
                </a:extLst>
              </p:cNvPr>
              <p:cNvGrpSpPr>
                <a:grpSpLocks/>
              </p:cNvGrpSpPr>
              <p:nvPr/>
            </p:nvGrpSpPr>
            <p:grpSpPr bwMode="auto">
              <a:xfrm>
                <a:off x="11011949" y="2901641"/>
                <a:ext cx="720000" cy="720000"/>
                <a:chOff x="5432" y="3568"/>
                <a:chExt cx="340" cy="340"/>
              </a:xfrm>
              <a:solidFill>
                <a:srgbClr val="86BC25"/>
              </a:solidFill>
            </p:grpSpPr>
            <p:sp>
              <p:nvSpPr>
                <p:cNvPr id="93" name="Freeform 928">
                  <a:extLst>
                    <a:ext uri="{FF2B5EF4-FFF2-40B4-BE49-F238E27FC236}">
                      <a16:creationId xmlns:a16="http://schemas.microsoft.com/office/drawing/2014/main" id="{939AFDC1-822E-488F-8642-1C36785E2086}"/>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929">
                  <a:extLst>
                    <a:ext uri="{FF2B5EF4-FFF2-40B4-BE49-F238E27FC236}">
                      <a16:creationId xmlns:a16="http://schemas.microsoft.com/office/drawing/2014/main" id="{F8601118-6454-4C8D-8E55-0B0120381D5A}"/>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95" name="Group 141">
            <a:extLst>
              <a:ext uri="{FF2B5EF4-FFF2-40B4-BE49-F238E27FC236}">
                <a16:creationId xmlns:a16="http://schemas.microsoft.com/office/drawing/2014/main" id="{3E4DA39C-C241-4F2C-8974-56D3D7A77529}"/>
              </a:ext>
            </a:extLst>
          </p:cNvPr>
          <p:cNvGrpSpPr/>
          <p:nvPr/>
        </p:nvGrpSpPr>
        <p:grpSpPr>
          <a:xfrm>
            <a:off x="10056901" y="78785"/>
            <a:ext cx="442800" cy="589132"/>
            <a:chOff x="10014137" y="78785"/>
            <a:chExt cx="442800" cy="589132"/>
          </a:xfrm>
        </p:grpSpPr>
        <p:sp>
          <p:nvSpPr>
            <p:cNvPr id="96" name="TextBox 142">
              <a:extLst>
                <a:ext uri="{FF2B5EF4-FFF2-40B4-BE49-F238E27FC236}">
                  <a16:creationId xmlns:a16="http://schemas.microsoft.com/office/drawing/2014/main" id="{2579F695-C00C-4FF6-B838-E4C7ADCE1E34}"/>
                </a:ext>
              </a:extLst>
            </p:cNvPr>
            <p:cNvSpPr txBox="1"/>
            <p:nvPr/>
          </p:nvSpPr>
          <p:spPr>
            <a:xfrm>
              <a:off x="10014137" y="360140"/>
              <a:ext cx="442800" cy="307777"/>
            </a:xfrm>
            <a:prstGeom prst="rect">
              <a:avLst/>
            </a:prstGeom>
            <a:noFill/>
          </p:spPr>
          <p:txBody>
            <a:bodyPr wrap="square">
              <a:spAutoFit/>
            </a:bodyPr>
            <a:lstStyle/>
            <a:p>
              <a:r>
                <a:rPr lang="en-US" sz="1400" b="1">
                  <a:solidFill>
                    <a:schemeClr val="accent1"/>
                  </a:solidFill>
                  <a:latin typeface="Calibri"/>
                  <a:ea typeface="+mj-ea"/>
                  <a:cs typeface="Calibri Light" panose="020F0302020204030204" pitchFamily="34" charset="0"/>
                </a:rPr>
                <a:t>M3</a:t>
              </a:r>
            </a:p>
          </p:txBody>
        </p:sp>
        <p:grpSp>
          <p:nvGrpSpPr>
            <p:cNvPr id="97" name="Group 143">
              <a:extLst>
                <a:ext uri="{FF2B5EF4-FFF2-40B4-BE49-F238E27FC236}">
                  <a16:creationId xmlns:a16="http://schemas.microsoft.com/office/drawing/2014/main" id="{A02954E2-87AE-4278-903C-BD7C30DECE6E}"/>
                </a:ext>
              </a:extLst>
            </p:cNvPr>
            <p:cNvGrpSpPr>
              <a:grpSpLocks noChangeAspect="1"/>
            </p:cNvGrpSpPr>
            <p:nvPr/>
          </p:nvGrpSpPr>
          <p:grpSpPr>
            <a:xfrm>
              <a:off x="10100300" y="78785"/>
              <a:ext cx="270474" cy="270474"/>
              <a:chOff x="8927791" y="3540662"/>
              <a:chExt cx="720000" cy="720000"/>
            </a:xfrm>
          </p:grpSpPr>
          <p:sp>
            <p:nvSpPr>
              <p:cNvPr id="98" name="Oval 144">
                <a:extLst>
                  <a:ext uri="{FF2B5EF4-FFF2-40B4-BE49-F238E27FC236}">
                    <a16:creationId xmlns:a16="http://schemas.microsoft.com/office/drawing/2014/main" id="{91DD2653-3676-4B8C-B6AB-BC259413050E}"/>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Freeform 841">
                <a:extLst>
                  <a:ext uri="{FF2B5EF4-FFF2-40B4-BE49-F238E27FC236}">
                    <a16:creationId xmlns:a16="http://schemas.microsoft.com/office/drawing/2014/main" id="{05E77B09-499D-4A4C-81F3-E6614669EC69}"/>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00" name="Group 146">
            <a:extLst>
              <a:ext uri="{FF2B5EF4-FFF2-40B4-BE49-F238E27FC236}">
                <a16:creationId xmlns:a16="http://schemas.microsoft.com/office/drawing/2014/main" id="{2F7262C4-F28A-4FC7-934D-214E0F7D0992}"/>
              </a:ext>
            </a:extLst>
          </p:cNvPr>
          <p:cNvGrpSpPr/>
          <p:nvPr/>
        </p:nvGrpSpPr>
        <p:grpSpPr>
          <a:xfrm>
            <a:off x="11501002" y="78785"/>
            <a:ext cx="443777" cy="589133"/>
            <a:chOff x="11501002" y="78785"/>
            <a:chExt cx="443777" cy="589133"/>
          </a:xfrm>
        </p:grpSpPr>
        <p:sp>
          <p:nvSpPr>
            <p:cNvPr id="101" name="TextBox 147">
              <a:extLst>
                <a:ext uri="{FF2B5EF4-FFF2-40B4-BE49-F238E27FC236}">
                  <a16:creationId xmlns:a16="http://schemas.microsoft.com/office/drawing/2014/main" id="{0230685D-C80C-4E92-92F9-2A65410073A5}"/>
                </a:ext>
              </a:extLst>
            </p:cNvPr>
            <p:cNvSpPr txBox="1"/>
            <p:nvPr/>
          </p:nvSpPr>
          <p:spPr>
            <a:xfrm>
              <a:off x="11501002" y="360141"/>
              <a:ext cx="443777"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M6</a:t>
              </a:r>
            </a:p>
          </p:txBody>
        </p:sp>
        <p:grpSp>
          <p:nvGrpSpPr>
            <p:cNvPr id="102" name="Group 148">
              <a:extLst>
                <a:ext uri="{FF2B5EF4-FFF2-40B4-BE49-F238E27FC236}">
                  <a16:creationId xmlns:a16="http://schemas.microsoft.com/office/drawing/2014/main" id="{4641D344-431C-48A5-AD99-5ED191C663CD}"/>
                </a:ext>
              </a:extLst>
            </p:cNvPr>
            <p:cNvGrpSpPr>
              <a:grpSpLocks noChangeAspect="1"/>
            </p:cNvGrpSpPr>
            <p:nvPr/>
          </p:nvGrpSpPr>
          <p:grpSpPr>
            <a:xfrm>
              <a:off x="11567306" y="78785"/>
              <a:ext cx="270474" cy="270474"/>
              <a:chOff x="12974572" y="2060023"/>
              <a:chExt cx="720000" cy="720000"/>
            </a:xfrm>
          </p:grpSpPr>
          <p:sp>
            <p:nvSpPr>
              <p:cNvPr id="103" name="Oval 149">
                <a:extLst>
                  <a:ext uri="{FF2B5EF4-FFF2-40B4-BE49-F238E27FC236}">
                    <a16:creationId xmlns:a16="http://schemas.microsoft.com/office/drawing/2014/main" id="{06CCF161-1B1F-4545-9C7F-F1120B7FA8E0}"/>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Freeform 357">
                <a:extLst>
                  <a:ext uri="{FF2B5EF4-FFF2-40B4-BE49-F238E27FC236}">
                    <a16:creationId xmlns:a16="http://schemas.microsoft.com/office/drawing/2014/main" id="{C44EF553-4A54-41EF-96D9-2C15CBEB3958}"/>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cxnSp>
        <p:nvCxnSpPr>
          <p:cNvPr id="3" name="Straight Connector 61">
            <a:extLst>
              <a:ext uri="{FF2B5EF4-FFF2-40B4-BE49-F238E27FC236}">
                <a16:creationId xmlns:a16="http://schemas.microsoft.com/office/drawing/2014/main" id="{193A63A0-FD89-13D8-11F1-723659952E3B}"/>
              </a:ext>
            </a:extLst>
          </p:cNvPr>
          <p:cNvCxnSpPr/>
          <p:nvPr/>
        </p:nvCxnSpPr>
        <p:spPr>
          <a:xfrm>
            <a:off x="483416" y="993820"/>
            <a:ext cx="7812000" cy="0"/>
          </a:xfrm>
          <a:prstGeom prst="line">
            <a:avLst/>
          </a:prstGeom>
          <a:noFill/>
          <a:ln w="12700" cap="flat" cmpd="sng" algn="ctr">
            <a:solidFill>
              <a:srgbClr val="0D8390"/>
            </a:solidFill>
            <a:prstDash val="solid"/>
          </a:ln>
          <a:effectLst/>
        </p:spPr>
      </p:cxnSp>
      <p:graphicFrame>
        <p:nvGraphicFramePr>
          <p:cNvPr id="5" name="Table 62">
            <a:extLst>
              <a:ext uri="{FF2B5EF4-FFF2-40B4-BE49-F238E27FC236}">
                <a16:creationId xmlns:a16="http://schemas.microsoft.com/office/drawing/2014/main" id="{F97F5867-99D9-31BE-C24D-4B7C0CEA66AA}"/>
              </a:ext>
            </a:extLst>
          </p:cNvPr>
          <p:cNvGraphicFramePr>
            <a:graphicFrameLocks noGrp="1"/>
          </p:cNvGraphicFramePr>
          <p:nvPr>
            <p:extLst>
              <p:ext uri="{D42A27DB-BD31-4B8C-83A1-F6EECF244321}">
                <p14:modId xmlns:p14="http://schemas.microsoft.com/office/powerpoint/2010/main" val="3528491494"/>
              </p:ext>
            </p:extLst>
          </p:nvPr>
        </p:nvGraphicFramePr>
        <p:xfrm>
          <a:off x="483416" y="1061374"/>
          <a:ext cx="11238684" cy="3459480"/>
        </p:xfrm>
        <a:graphic>
          <a:graphicData uri="http://schemas.openxmlformats.org/drawingml/2006/table">
            <a:tbl>
              <a:tblPr firstRow="1" firstCol="1" bandRow="1">
                <a:tableStyleId>{5C22544A-7EE6-4342-B048-85BDC9FD1C3A}</a:tableStyleId>
              </a:tblPr>
              <a:tblGrid>
                <a:gridCol w="507629">
                  <a:extLst>
                    <a:ext uri="{9D8B030D-6E8A-4147-A177-3AD203B41FA5}">
                      <a16:colId xmlns:a16="http://schemas.microsoft.com/office/drawing/2014/main" val="2104353774"/>
                    </a:ext>
                  </a:extLst>
                </a:gridCol>
                <a:gridCol w="2124718">
                  <a:extLst>
                    <a:ext uri="{9D8B030D-6E8A-4147-A177-3AD203B41FA5}">
                      <a16:colId xmlns:a16="http://schemas.microsoft.com/office/drawing/2014/main" val="669824407"/>
                    </a:ext>
                  </a:extLst>
                </a:gridCol>
                <a:gridCol w="1469726">
                  <a:extLst>
                    <a:ext uri="{9D8B030D-6E8A-4147-A177-3AD203B41FA5}">
                      <a16:colId xmlns:a16="http://schemas.microsoft.com/office/drawing/2014/main" val="1048230506"/>
                    </a:ext>
                  </a:extLst>
                </a:gridCol>
                <a:gridCol w="1571086">
                  <a:extLst>
                    <a:ext uri="{9D8B030D-6E8A-4147-A177-3AD203B41FA5}">
                      <a16:colId xmlns:a16="http://schemas.microsoft.com/office/drawing/2014/main" val="2050505625"/>
                    </a:ext>
                  </a:extLst>
                </a:gridCol>
                <a:gridCol w="1233217">
                  <a:extLst>
                    <a:ext uri="{9D8B030D-6E8A-4147-A177-3AD203B41FA5}">
                      <a16:colId xmlns:a16="http://schemas.microsoft.com/office/drawing/2014/main" val="438302711"/>
                    </a:ext>
                  </a:extLst>
                </a:gridCol>
                <a:gridCol w="1448567">
                  <a:extLst>
                    <a:ext uri="{9D8B030D-6E8A-4147-A177-3AD203B41FA5}">
                      <a16:colId xmlns:a16="http://schemas.microsoft.com/office/drawing/2014/main" val="1723962729"/>
                    </a:ext>
                  </a:extLst>
                </a:gridCol>
                <a:gridCol w="1204978">
                  <a:extLst>
                    <a:ext uri="{9D8B030D-6E8A-4147-A177-3AD203B41FA5}">
                      <a16:colId xmlns:a16="http://schemas.microsoft.com/office/drawing/2014/main" val="454239312"/>
                    </a:ext>
                  </a:extLst>
                </a:gridCol>
                <a:gridCol w="1187047">
                  <a:extLst>
                    <a:ext uri="{9D8B030D-6E8A-4147-A177-3AD203B41FA5}">
                      <a16:colId xmlns:a16="http://schemas.microsoft.com/office/drawing/2014/main" val="2088954999"/>
                    </a:ext>
                  </a:extLst>
                </a:gridCol>
                <a:gridCol w="491716">
                  <a:extLst>
                    <a:ext uri="{9D8B030D-6E8A-4147-A177-3AD203B41FA5}">
                      <a16:colId xmlns:a16="http://schemas.microsoft.com/office/drawing/2014/main" val="3152313206"/>
                    </a:ext>
                  </a:extLst>
                </a:gridCol>
              </a:tblGrid>
              <a:tr h="0">
                <a:tc>
                  <a:txBody>
                    <a:bodyPr/>
                    <a:lstStyle/>
                    <a:p>
                      <a:pPr algn="ctr" rtl="0">
                        <a:spcAft>
                          <a:spcPts val="0"/>
                        </a:spcAft>
                      </a:pPr>
                      <a:r>
                        <a:rPr lang="en-US" sz="1100" dirty="0">
                          <a:effectLst/>
                          <a:latin typeface="+mj-lt"/>
                        </a:rPr>
                        <a:t>ID</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mn-lt"/>
                          <a:ea typeface="+mn-ea"/>
                          <a:cs typeface="+mn-cs"/>
                        </a:rPr>
                        <a:t>Titolo </a:t>
                      </a:r>
                      <a:r>
                        <a:rPr lang="en-US" sz="1100" b="1" kern="1200" dirty="0">
                          <a:solidFill>
                            <a:schemeClr val="lt1"/>
                          </a:solidFill>
                          <a:effectLst/>
                          <a:latin typeface="+mj-lt"/>
                          <a:ea typeface="+mn-ea"/>
                          <a:cs typeface="+mn-cs"/>
                        </a:rPr>
                        <a:t>Bando / </a:t>
                      </a:r>
                      <a:br>
                        <a:rPr lang="en-US" sz="1100" b="1" kern="1200" dirty="0">
                          <a:solidFill>
                            <a:srgbClr val="FFFFFF"/>
                          </a:solidFill>
                          <a:effectLst/>
                          <a:latin typeface="+mj-lt"/>
                          <a:ea typeface="+mn-ea"/>
                          <a:cs typeface="+mn-cs"/>
                        </a:rPr>
                      </a:br>
                      <a:r>
                        <a:rPr lang="en-US" sz="1100" b="1" kern="1200" dirty="0" err="1">
                          <a:solidFill>
                            <a:schemeClr val="lt1"/>
                          </a:solidFill>
                          <a:effectLst/>
                          <a:latin typeface="+mj-lt"/>
                          <a:ea typeface="+mn-ea"/>
                          <a:cs typeface="+mn-cs"/>
                        </a:rPr>
                        <a:t>Incentivo</a:t>
                      </a:r>
                      <a:endParaRPr lang="en-US" sz="1100" b="1" kern="1200" dirty="0">
                        <a:solidFill>
                          <a:schemeClr val="lt1"/>
                        </a:solidFill>
                        <a:effectLst/>
                        <a:latin typeface="+mj-lt"/>
                        <a:ea typeface="+mn-ea"/>
                        <a:cs typeface="+mn-cs"/>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effectLst/>
                          <a:latin typeface="+mj-lt"/>
                        </a:rPr>
                        <a:t>Tipologia</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Oggetto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Data di </a:t>
                      </a:r>
                      <a:r>
                        <a:rPr lang="en-US" sz="1100" err="1">
                          <a:effectLst/>
                          <a:latin typeface="+mj-lt"/>
                        </a:rPr>
                        <a:t>scadenza</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Importo</a:t>
                      </a:r>
                      <a:r>
                        <a:rPr lang="en-US" sz="1100">
                          <a:effectLst/>
                          <a:latin typeface="+mj-lt"/>
                        </a:rPr>
                        <a:t> </a:t>
                      </a:r>
                      <a:r>
                        <a:rPr lang="en-US" sz="1100" err="1">
                          <a:effectLst/>
                          <a:latin typeface="+mj-lt"/>
                        </a:rPr>
                        <a:t>stanziato</a:t>
                      </a:r>
                      <a:r>
                        <a:rPr lang="en-US" sz="1100">
                          <a:effectLst/>
                          <a:latin typeface="+mj-lt"/>
                        </a:rPr>
                        <a:t> (€/000)</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Destinatario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Soggetto</a:t>
                      </a:r>
                      <a:r>
                        <a:rPr lang="en-US" sz="1100">
                          <a:effectLst/>
                          <a:latin typeface="+mj-lt"/>
                        </a:rPr>
                        <a:t> </a:t>
                      </a:r>
                      <a:r>
                        <a:rPr lang="en-US" sz="1100" err="1">
                          <a:effectLst/>
                          <a:latin typeface="+mj-lt"/>
                        </a:rPr>
                        <a:t>emittente</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Link</a:t>
                      </a:r>
                    </a:p>
                  </a:txBody>
                  <a:tcPr marL="45720" marR="4572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01622532"/>
                  </a:ext>
                </a:extLst>
              </a:tr>
              <a:tr h="0">
                <a:tc>
                  <a:txBody>
                    <a:bodyPr/>
                    <a:lstStyle/>
                    <a:p>
                      <a:pPr algn="ctr" fontAlgn="t"/>
                      <a:r>
                        <a:rPr lang="it-IT" sz="1100" b="0" i="0" u="none" strike="noStrike" dirty="0">
                          <a:solidFill>
                            <a:schemeClr val="bg1"/>
                          </a:solidFill>
                          <a:effectLst/>
                          <a:latin typeface="Calibri"/>
                        </a:rPr>
                        <a:t>#1</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it-IT" sz="1100" b="1" i="0" u="none" strike="noStrike" dirty="0" err="1">
                          <a:solidFill>
                            <a:schemeClr val="bg1"/>
                          </a:solidFill>
                          <a:effectLst/>
                          <a:latin typeface="Calibri" panose="020F0502020204030204" pitchFamily="34" charset="0"/>
                        </a:rPr>
                        <a:t>CdC</a:t>
                      </a:r>
                      <a:r>
                        <a:rPr lang="it-IT" sz="1100" b="1" i="0" u="none" strike="noStrike" dirty="0">
                          <a:solidFill>
                            <a:schemeClr val="bg1"/>
                          </a:solidFill>
                          <a:effectLst/>
                          <a:latin typeface="Calibri" panose="020F0502020204030204" pitchFamily="34" charset="0"/>
                        </a:rPr>
                        <a:t> per AUTORITA’ SISTEMA PORTUALE del MARE ADRIATICO ORIENTALE |PNC|: “ESTENSIONE DELLE INFRASTRUTTURE COMUNI PER LO SVILUPPO DEL PUNTO FRANCO NUOVO NEL PORTO DI TRIESTE”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algn="l" fontAlgn="b"/>
                      <a:r>
                        <a:rPr lang="en-US" sz="1100" b="0" i="0" u="none" strike="noStrike" dirty="0">
                          <a:solidFill>
                            <a:srgbClr val="000000"/>
                          </a:solidFill>
                          <a:effectLst/>
                          <a:latin typeface="Calibri" panose="020F0502020204030204" pitchFamily="34" charset="0"/>
                        </a:rPr>
                        <a:t>Altro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it-IT" sz="1100" b="0" i="0" u="none" strike="noStrike" dirty="0">
                          <a:solidFill>
                            <a:srgbClr val="000000"/>
                          </a:solidFill>
                          <a:effectLst/>
                          <a:latin typeface="Calibri" panose="020F0502020204030204" pitchFamily="34" charset="0"/>
                        </a:rPr>
                        <a:t>Procedura di gara per l’affidamento dell’appalto integrato di progettazione esecutiva e di esecuzione lavori per l’estensione delle infrastrutture comuni per lo sviluppo del Punto Franco Nuovo nel Porto di Trieste .</a:t>
                      </a:r>
                    </a:p>
                  </a:txBody>
                  <a:tcPr marL="45720" marR="45720" anchor="b">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20/02/2024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160.428 €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Invitalia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b="0" i="0" u="sng" strike="noStrike" dirty="0">
                          <a:solidFill>
                            <a:srgbClr val="0563C1"/>
                          </a:solidFill>
                          <a:effectLst/>
                          <a:latin typeface="Calibri" panose="020F0502020204030204" pitchFamily="34" charset="0"/>
                          <a:hlinkClick r:id="rId5"/>
                        </a:rPr>
                        <a:t>Link</a:t>
                      </a:r>
                      <a:endParaRPr lang="en-US" sz="1100" b="0" i="0" u="sng" strike="noStrike" dirty="0">
                        <a:solidFill>
                          <a:srgbClr val="0563C1"/>
                        </a:solidFill>
                        <a:effectLst/>
                        <a:latin typeface="Calibri" panose="020F0502020204030204" pitchFamily="34" charset="0"/>
                      </a:endParaRPr>
                    </a:p>
                    <a:p>
                      <a:pPr algn="l" fontAlgn="t"/>
                      <a:endParaRPr lang="it-IT" sz="1100" b="0" i="0" u="none" strike="noStrike" dirty="0">
                        <a:solidFill>
                          <a:srgbClr val="000000"/>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3009896"/>
                  </a:ext>
                </a:extLst>
              </a:tr>
              <a:tr h="0">
                <a:tc>
                  <a:txBody>
                    <a:bodyPr/>
                    <a:lstStyle/>
                    <a:p>
                      <a:pPr algn="ctr" fontAlgn="t"/>
                      <a:r>
                        <a:rPr lang="it-IT" sz="1100" b="0" i="0" u="none" strike="noStrike" dirty="0">
                          <a:solidFill>
                            <a:schemeClr val="bg1"/>
                          </a:solidFill>
                          <a:effectLst/>
                          <a:latin typeface="Calibri"/>
                        </a:rPr>
                        <a:t>#2</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it-IT" sz="1100" b="1" i="0" u="none" strike="noStrike" dirty="0">
                          <a:solidFill>
                            <a:schemeClr val="bg1"/>
                          </a:solidFill>
                          <a:effectLst/>
                          <a:latin typeface="Calibri" panose="020F0502020204030204" pitchFamily="34" charset="0"/>
                        </a:rPr>
                        <a:t>Progettazione esecutiva ed esecuzione in appalto dei lavori di realizzazione del raddoppio della tratta ferroviaria PM228 – Albacina, sulla linea Orte-Falconara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algn="l" fontAlgn="b"/>
                      <a:r>
                        <a:rPr lang="it-IT" sz="1100" b="0" i="0" u="none" strike="noStrike" dirty="0">
                          <a:solidFill>
                            <a:srgbClr val="000000"/>
                          </a:solidFill>
                          <a:effectLst/>
                          <a:latin typeface="Calibri" panose="020F0502020204030204" pitchFamily="34" charset="0"/>
                        </a:rPr>
                        <a:t>Altro</a:t>
                      </a:r>
                      <a:endParaRPr lang="en-US" sz="1100" b="0" i="0" u="none" strike="noStrike" dirty="0">
                        <a:solidFill>
                          <a:srgbClr val="000000"/>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it-IT" sz="1100" b="0" i="0" u="none" strike="noStrike" dirty="0">
                          <a:solidFill>
                            <a:srgbClr val="000000"/>
                          </a:solidFill>
                          <a:effectLst/>
                          <a:latin typeface="Calibri" panose="020F0502020204030204" pitchFamily="34" charset="0"/>
                        </a:rPr>
                        <a:t>Progettazione esecutiva ed esecuzione in appalto dei lavori di realizzazione del raddoppio della tratta ferroviaria PM228 – Albacina, sulla linea Orte-Falconara</a:t>
                      </a:r>
                    </a:p>
                  </a:txBody>
                  <a:tcPr marL="45720" marR="45720" anchor="b">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11/03/2024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114.101 €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RFI</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563C1"/>
                          </a:solidFill>
                          <a:effectLst/>
                          <a:latin typeface="Calibri" panose="020F0502020204030204" pitchFamily="34" charset="0"/>
                          <a:hlinkClick r:id="rId6"/>
                        </a:rPr>
                        <a:t>Link</a:t>
                      </a:r>
                      <a:endParaRPr lang="en-US" sz="1100" b="0" i="0" u="sng" strike="noStrike" dirty="0">
                        <a:solidFill>
                          <a:srgbClr val="0563C1"/>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46700944"/>
                  </a:ext>
                </a:extLst>
              </a:tr>
            </a:tbl>
          </a:graphicData>
        </a:graphic>
      </p:graphicFrame>
      <p:sp>
        <p:nvSpPr>
          <p:cNvPr id="6" name="Title 6">
            <a:extLst>
              <a:ext uri="{FF2B5EF4-FFF2-40B4-BE49-F238E27FC236}">
                <a16:creationId xmlns:a16="http://schemas.microsoft.com/office/drawing/2014/main" id="{A8F3991C-68BB-D70C-D89B-78C371BF2146}"/>
              </a:ext>
            </a:extLst>
          </p:cNvPr>
          <p:cNvSpPr txBox="1">
            <a:spLocks/>
          </p:cNvSpPr>
          <p:nvPr/>
        </p:nvSpPr>
        <p:spPr bwMode="gray">
          <a:xfrm>
            <a:off x="483416" y="714516"/>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lvl="0">
              <a:defRPr/>
            </a:pPr>
            <a:r>
              <a:rPr lang="en-US" sz="1600" dirty="0" err="1">
                <a:solidFill>
                  <a:srgbClr val="75787B"/>
                </a:solidFill>
                <a:latin typeface="Calibri"/>
              </a:rPr>
              <a:t>Componente</a:t>
            </a:r>
            <a:r>
              <a:rPr lang="en-US" sz="1600" dirty="0">
                <a:solidFill>
                  <a:srgbClr val="75787B"/>
                </a:solidFill>
                <a:latin typeface="Calibri"/>
              </a:rPr>
              <a:t> 1  – </a:t>
            </a:r>
            <a:r>
              <a:rPr lang="it-IT" sz="1600" dirty="0">
                <a:solidFill>
                  <a:srgbClr val="75787B"/>
                </a:solidFill>
                <a:latin typeface="Calibri"/>
              </a:rPr>
              <a:t>Rete ferroviaria ad alta velocità/capacità e strade sicure </a:t>
            </a:r>
          </a:p>
          <a:p>
            <a:pPr lvl="0">
              <a:defRPr/>
            </a:pPr>
            <a:endParaRPr lang="en-US" sz="1600" dirty="0">
              <a:solidFill>
                <a:srgbClr val="75787B"/>
              </a:solidFill>
              <a:latin typeface="Calibri"/>
            </a:endParaRPr>
          </a:p>
        </p:txBody>
      </p:sp>
      <p:pic>
        <p:nvPicPr>
          <p:cNvPr id="7" name="Picture 72">
            <a:extLst>
              <a:ext uri="{FF2B5EF4-FFF2-40B4-BE49-F238E27FC236}">
                <a16:creationId xmlns:a16="http://schemas.microsoft.com/office/drawing/2014/main" id="{FED4C777-5465-B9F4-CF60-B07EE0E30CC6}"/>
              </a:ext>
            </a:extLst>
          </p:cNvPr>
          <p:cNvPicPr>
            <a:picLocks noChangeAspect="1"/>
          </p:cNvPicPr>
          <p:nvPr/>
        </p:nvPicPr>
        <p:blipFill>
          <a:blip r:embed="rId7"/>
          <a:stretch>
            <a:fillRect/>
          </a:stretch>
        </p:blipFill>
        <p:spPr>
          <a:xfrm>
            <a:off x="-58822" y="3267816"/>
            <a:ext cx="670618" cy="640135"/>
          </a:xfrm>
          <a:prstGeom prst="rect">
            <a:avLst/>
          </a:prstGeom>
        </p:spPr>
      </p:pic>
    </p:spTree>
    <p:extLst>
      <p:ext uri="{BB962C8B-B14F-4D97-AF65-F5344CB8AC3E}">
        <p14:creationId xmlns:p14="http://schemas.microsoft.com/office/powerpoint/2010/main" val="3003136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658585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EBA78DE6-D35C-4368-BB46-5C92F8ED3306}"/>
              </a:ext>
            </a:extLst>
          </p:cNvPr>
          <p:cNvSpPr/>
          <p:nvPr/>
        </p:nvSpPr>
        <p:spPr bwMode="gray">
          <a:xfrm>
            <a:off x="4399" y="3125804"/>
            <a:ext cx="12192001" cy="606392"/>
          </a:xfrm>
          <a:prstGeom prst="rect">
            <a:avLst/>
          </a:prstGeom>
          <a:solidFill>
            <a:schemeClr val="accent1">
              <a:lumMod val="20000"/>
              <a:lumOff val="80000"/>
            </a:schemeClr>
          </a:solidFill>
          <a:ln w="19050">
            <a:no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1400" b="1" i="0" u="none" strike="noStrike" kern="1200" cap="none" spc="0" normalizeH="0" baseline="0" noProof="0" err="1">
              <a:ln>
                <a:noFill/>
              </a:ln>
              <a:solidFill>
                <a:schemeClr val="tx1"/>
              </a:solidFill>
              <a:effectLst/>
              <a:uLnTx/>
              <a:uFillTx/>
              <a:latin typeface="+mj-lt"/>
              <a:ea typeface="+mn-ea"/>
              <a:cs typeface="+mn-cs"/>
            </a:endParaRPr>
          </a:p>
        </p:txBody>
      </p:sp>
      <p:grpSp>
        <p:nvGrpSpPr>
          <p:cNvPr id="10" name="Group 9">
            <a:extLst>
              <a:ext uri="{FF2B5EF4-FFF2-40B4-BE49-F238E27FC236}">
                <a16:creationId xmlns:a16="http://schemas.microsoft.com/office/drawing/2014/main" id="{EAC10AD5-1A18-4BD5-8D17-132BCE479798}"/>
              </a:ext>
            </a:extLst>
          </p:cNvPr>
          <p:cNvGrpSpPr>
            <a:grpSpLocks noChangeAspect="1"/>
          </p:cNvGrpSpPr>
          <p:nvPr/>
        </p:nvGrpSpPr>
        <p:grpSpPr>
          <a:xfrm>
            <a:off x="109900" y="3287100"/>
            <a:ext cx="360000" cy="360000"/>
            <a:chOff x="11011949" y="2901641"/>
            <a:chExt cx="720000" cy="720000"/>
          </a:xfrm>
        </p:grpSpPr>
        <p:sp>
          <p:nvSpPr>
            <p:cNvPr id="14" name="Oval 13">
              <a:extLst>
                <a:ext uri="{FF2B5EF4-FFF2-40B4-BE49-F238E27FC236}">
                  <a16:creationId xmlns:a16="http://schemas.microsoft.com/office/drawing/2014/main" id="{416C258F-9FA2-4E7D-8486-67796FC7BB6A}"/>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927">
              <a:extLst>
                <a:ext uri="{FF2B5EF4-FFF2-40B4-BE49-F238E27FC236}">
                  <a16:creationId xmlns:a16="http://schemas.microsoft.com/office/drawing/2014/main" id="{8902667A-194B-4BBF-A5FF-95512C176C3D}"/>
                </a:ext>
              </a:extLst>
            </p:cNvPr>
            <p:cNvGrpSpPr>
              <a:grpSpLocks/>
            </p:cNvGrpSpPr>
            <p:nvPr/>
          </p:nvGrpSpPr>
          <p:grpSpPr bwMode="auto">
            <a:xfrm>
              <a:off x="11011949" y="2901641"/>
              <a:ext cx="720000" cy="720000"/>
              <a:chOff x="5432" y="3568"/>
              <a:chExt cx="340" cy="340"/>
            </a:xfrm>
            <a:solidFill>
              <a:srgbClr val="86BC25"/>
            </a:solidFill>
          </p:grpSpPr>
          <p:sp>
            <p:nvSpPr>
              <p:cNvPr id="16" name="Freeform 928">
                <a:extLst>
                  <a:ext uri="{FF2B5EF4-FFF2-40B4-BE49-F238E27FC236}">
                    <a16:creationId xmlns:a16="http://schemas.microsoft.com/office/drawing/2014/main" id="{888D21E4-F654-438B-9AC6-C6FF0701EFC1}"/>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29">
                <a:extLst>
                  <a:ext uri="{FF2B5EF4-FFF2-40B4-BE49-F238E27FC236}">
                    <a16:creationId xmlns:a16="http://schemas.microsoft.com/office/drawing/2014/main" id="{7E7AF16D-5418-4AEC-BD47-171695EF19E5}"/>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 name="Rectangle 2" hidden="1"/>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36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sym typeface="Calibri Light" panose="020F0302020204030204" pitchFamily="34" charset="0"/>
            </a:endParaRPr>
          </a:p>
        </p:txBody>
      </p:sp>
      <p:sp>
        <p:nvSpPr>
          <p:cNvPr id="7" name="Title 6">
            <a:extLst>
              <a:ext uri="{FF2B5EF4-FFF2-40B4-BE49-F238E27FC236}">
                <a16:creationId xmlns:a16="http://schemas.microsoft.com/office/drawing/2014/main" id="{39F7B117-C5B3-44F6-B3F4-2D75CFC44456}"/>
              </a:ext>
            </a:extLst>
          </p:cNvPr>
          <p:cNvSpPr>
            <a:spLocks noGrp="1"/>
          </p:cNvSpPr>
          <p:nvPr>
            <p:ph type="title"/>
          </p:nvPr>
        </p:nvSpPr>
        <p:spPr>
          <a:xfrm>
            <a:off x="469900" y="3125804"/>
            <a:ext cx="11341100" cy="606392"/>
          </a:xfrm>
        </p:spPr>
        <p:txBody>
          <a:bodyPr vert="horz"/>
          <a:lstStyle/>
          <a:p>
            <a:pPr lvl="1">
              <a:spcBef>
                <a:spcPts val="1200"/>
              </a:spcBef>
              <a:spcAft>
                <a:spcPts val="1200"/>
              </a:spcAft>
            </a:pPr>
            <a:r>
              <a:rPr lang="en-GB" sz="3600" b="1">
                <a:latin typeface="Calibri" panose="020F0502020204030204" pitchFamily="34" charset="0"/>
                <a:cs typeface="Calibri" panose="020F0502020204030204" pitchFamily="34" charset="0"/>
              </a:rPr>
              <a:t> Missione 4 – </a:t>
            </a:r>
            <a:r>
              <a:rPr lang="en-GB" sz="3600" b="1" err="1">
                <a:latin typeface="Calibri" panose="020F0502020204030204" pitchFamily="34" charset="0"/>
                <a:cs typeface="Calibri" panose="020F0502020204030204" pitchFamily="34" charset="0"/>
              </a:rPr>
              <a:t>Istruzione</a:t>
            </a:r>
            <a:r>
              <a:rPr lang="en-GB" sz="3600" b="1">
                <a:latin typeface="Calibri" panose="020F0502020204030204" pitchFamily="34" charset="0"/>
                <a:cs typeface="Calibri" panose="020F0502020204030204" pitchFamily="34" charset="0"/>
              </a:rPr>
              <a:t> e </a:t>
            </a:r>
            <a:r>
              <a:rPr lang="en-GB" sz="3600" b="1" err="1">
                <a:latin typeface="Calibri" panose="020F0502020204030204" pitchFamily="34" charset="0"/>
                <a:cs typeface="Calibri" panose="020F0502020204030204" pitchFamily="34" charset="0"/>
              </a:rPr>
              <a:t>ricerca</a:t>
            </a:r>
            <a:endParaRPr lang="en-GB" sz="36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0274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36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sym typeface="Calibri Light" panose="020F0302020204030204" pitchFamily="34" charset="0"/>
            </a:endParaRPr>
          </a:p>
        </p:txBody>
      </p:sp>
      <p:sp>
        <p:nvSpPr>
          <p:cNvPr id="7" name="TextBox 6">
            <a:extLst>
              <a:ext uri="{FF2B5EF4-FFF2-40B4-BE49-F238E27FC236}">
                <a16:creationId xmlns:a16="http://schemas.microsoft.com/office/drawing/2014/main" id="{D7EBFF34-8E7D-49A9-88DA-28FAAC642B0A}"/>
              </a:ext>
            </a:extLst>
          </p:cNvPr>
          <p:cNvSpPr txBox="1"/>
          <p:nvPr/>
        </p:nvSpPr>
        <p:spPr>
          <a:xfrm>
            <a:off x="352540" y="523244"/>
            <a:ext cx="9199084" cy="553998"/>
          </a:xfrm>
          <a:prstGeom prst="rect">
            <a:avLst/>
          </a:prstGeom>
          <a:noFill/>
        </p:spPr>
        <p:txBody>
          <a:bodyPr wrap="square" lIns="0" tIns="0" rIns="0" bIns="0" rtlCol="0">
            <a:spAutoFit/>
          </a:bodyPr>
          <a:lstStyle/>
          <a:p>
            <a:pPr>
              <a:spcBef>
                <a:spcPts val="600"/>
              </a:spcBef>
              <a:buSzPct val="100000"/>
            </a:pPr>
            <a:r>
              <a:rPr lang="it-IT" sz="3600" b="1">
                <a:latin typeface="Calibri" panose="020F0502020204030204" pitchFamily="34" charset="0"/>
                <a:cs typeface="Calibri" panose="020F0502020204030204" pitchFamily="34" charset="0"/>
              </a:rPr>
              <a:t>Guida alla lettura</a:t>
            </a:r>
          </a:p>
        </p:txBody>
      </p:sp>
      <p:sp>
        <p:nvSpPr>
          <p:cNvPr id="9" name="Rectangle 8">
            <a:extLst>
              <a:ext uri="{FF2B5EF4-FFF2-40B4-BE49-F238E27FC236}">
                <a16:creationId xmlns:a16="http://schemas.microsoft.com/office/drawing/2014/main" id="{DB4902C1-0D2E-4EE0-807A-FB66155092F5}"/>
              </a:ext>
            </a:extLst>
          </p:cNvPr>
          <p:cNvSpPr/>
          <p:nvPr/>
        </p:nvSpPr>
        <p:spPr bwMode="gray">
          <a:xfrm>
            <a:off x="0" y="1294097"/>
            <a:ext cx="12192000" cy="4269806"/>
          </a:xfrm>
          <a:prstGeom prst="rect">
            <a:avLst/>
          </a:prstGeom>
          <a:solidFill>
            <a:schemeClr val="accent1">
              <a:lumMod val="20000"/>
              <a:lumOff val="80000"/>
            </a:schemeClr>
          </a:solidFill>
          <a:ln w="19050">
            <a:noFill/>
            <a:headEnd/>
            <a:tailEnd/>
          </a:ln>
        </p:spPr>
        <p:style>
          <a:lnRef idx="2">
            <a:schemeClr val="dk1"/>
          </a:lnRef>
          <a:fillRef idx="1">
            <a:schemeClr val="lt1"/>
          </a:fillRef>
          <a:effectRef idx="0">
            <a:schemeClr val="dk1"/>
          </a:effectRef>
          <a:fontRef idx="minor">
            <a:schemeClr val="dk1"/>
          </a:fontRef>
        </p:style>
        <p:txBody>
          <a:bodyPr wrap="square" lIns="180000" tIns="144000" rIns="180000" bIns="144000" rtlCol="0" anchor="t" anchorCtr="0"/>
          <a:lstStyle/>
          <a:p>
            <a:pPr>
              <a:spcBef>
                <a:spcPts val="600"/>
              </a:spcBef>
              <a:buSzPct val="100000"/>
            </a:pPr>
            <a:r>
              <a:rPr lang="it-IT" dirty="0">
                <a:solidFill>
                  <a:srgbClr val="313131"/>
                </a:solidFill>
                <a:latin typeface="Calibri" panose="020F0502020204030204" pitchFamily="34" charset="0"/>
                <a:cs typeface="Calibri" panose="020F0502020204030204" pitchFamily="34" charset="0"/>
              </a:rPr>
              <a:t>Obiettivo del documento è quello di fornire </a:t>
            </a:r>
            <a:r>
              <a:rPr lang="it-IT" b="1" dirty="0">
                <a:solidFill>
                  <a:srgbClr val="313131"/>
                </a:solidFill>
                <a:latin typeface="Calibri" panose="020F0502020204030204" pitchFamily="34" charset="0"/>
                <a:cs typeface="Calibri" panose="020F0502020204030204" pitchFamily="34" charset="0"/>
              </a:rPr>
              <a:t>un quadro di sintesi </a:t>
            </a:r>
            <a:r>
              <a:rPr lang="it-IT" dirty="0">
                <a:solidFill>
                  <a:srgbClr val="313131"/>
                </a:solidFill>
                <a:latin typeface="Calibri" panose="020F0502020204030204" pitchFamily="34" charset="0"/>
                <a:cs typeface="Calibri" panose="020F0502020204030204" pitchFamily="34" charset="0"/>
              </a:rPr>
              <a:t>dei </a:t>
            </a:r>
            <a:r>
              <a:rPr lang="it-IT" b="1" dirty="0">
                <a:solidFill>
                  <a:srgbClr val="313131"/>
                </a:solidFill>
                <a:latin typeface="Calibri" panose="020F0502020204030204" pitchFamily="34" charset="0"/>
                <a:cs typeface="Calibri" panose="020F0502020204030204" pitchFamily="34" charset="0"/>
              </a:rPr>
              <a:t>bandi/incentivi  </a:t>
            </a:r>
            <a:r>
              <a:rPr lang="it-IT" dirty="0">
                <a:solidFill>
                  <a:srgbClr val="313131"/>
                </a:solidFill>
                <a:latin typeface="Calibri" panose="020F0502020204030204" pitchFamily="34" charset="0"/>
                <a:cs typeface="Calibri" panose="020F0502020204030204" pitchFamily="34" charset="0"/>
              </a:rPr>
              <a:t>correlati al </a:t>
            </a:r>
            <a:r>
              <a:rPr lang="it-IT" b="1" dirty="0">
                <a:solidFill>
                  <a:srgbClr val="313131"/>
                </a:solidFill>
                <a:latin typeface="Calibri" panose="020F0502020204030204" pitchFamily="34" charset="0"/>
                <a:cs typeface="Calibri" panose="020F0502020204030204" pitchFamily="34" charset="0"/>
              </a:rPr>
              <a:t>PNRR.</a:t>
            </a:r>
          </a:p>
          <a:p>
            <a:pPr>
              <a:spcBef>
                <a:spcPts val="600"/>
              </a:spcBef>
              <a:buSzPct val="100000"/>
            </a:pPr>
            <a:r>
              <a:rPr lang="it-IT" dirty="0">
                <a:solidFill>
                  <a:srgbClr val="313131"/>
                </a:solidFill>
                <a:latin typeface="Calibri" panose="020F0502020204030204" pitchFamily="34" charset="0"/>
                <a:cs typeface="Calibri" panose="020F0502020204030204" pitchFamily="34" charset="0"/>
              </a:rPr>
              <a:t>Per ciascuna delle </a:t>
            </a:r>
            <a:r>
              <a:rPr lang="it-IT" b="1" dirty="0">
                <a:solidFill>
                  <a:srgbClr val="313131"/>
                </a:solidFill>
                <a:latin typeface="Calibri" panose="020F0502020204030204" pitchFamily="34" charset="0"/>
                <a:cs typeface="Calibri" panose="020F0502020204030204" pitchFamily="34" charset="0"/>
              </a:rPr>
              <a:t>6 missioni del PNRR </a:t>
            </a:r>
            <a:r>
              <a:rPr lang="it-IT" dirty="0">
                <a:solidFill>
                  <a:srgbClr val="313131"/>
                </a:solidFill>
                <a:latin typeface="Calibri" panose="020F0502020204030204" pitchFamily="34" charset="0"/>
                <a:cs typeface="Calibri" panose="020F0502020204030204" pitchFamily="34" charset="0"/>
              </a:rPr>
              <a:t>e delle relative </a:t>
            </a:r>
            <a:r>
              <a:rPr lang="it-IT" b="1" dirty="0">
                <a:solidFill>
                  <a:srgbClr val="313131"/>
                </a:solidFill>
                <a:latin typeface="Calibri" panose="020F0502020204030204" pitchFamily="34" charset="0"/>
                <a:cs typeface="Calibri" panose="020F0502020204030204" pitchFamily="34" charset="0"/>
              </a:rPr>
              <a:t>componenti</a:t>
            </a:r>
            <a:r>
              <a:rPr lang="it-IT" dirty="0">
                <a:solidFill>
                  <a:srgbClr val="313131"/>
                </a:solidFill>
                <a:latin typeface="Calibri" panose="020F0502020204030204" pitchFamily="34" charset="0"/>
                <a:cs typeface="Calibri" panose="020F0502020204030204" pitchFamily="34" charset="0"/>
              </a:rPr>
              <a:t>, sono presentate delle </a:t>
            </a:r>
            <a:r>
              <a:rPr lang="it-IT" b="1" dirty="0">
                <a:solidFill>
                  <a:srgbClr val="313131"/>
                </a:solidFill>
                <a:latin typeface="Calibri" panose="020F0502020204030204" pitchFamily="34" charset="0"/>
                <a:cs typeface="Calibri" panose="020F0502020204030204" pitchFamily="34" charset="0"/>
              </a:rPr>
              <a:t>schede di sintesi </a:t>
            </a:r>
            <a:r>
              <a:rPr lang="it-IT" dirty="0">
                <a:solidFill>
                  <a:srgbClr val="313131"/>
                </a:solidFill>
                <a:latin typeface="Calibri" panose="020F0502020204030204" pitchFamily="34" charset="0"/>
                <a:cs typeface="Calibri" panose="020F0502020204030204" pitchFamily="34" charset="0"/>
              </a:rPr>
              <a:t>dei relativi </a:t>
            </a:r>
            <a:r>
              <a:rPr lang="it-IT" b="1" dirty="0">
                <a:solidFill>
                  <a:srgbClr val="313131"/>
                </a:solidFill>
                <a:latin typeface="Calibri" panose="020F0502020204030204" pitchFamily="34" charset="0"/>
                <a:cs typeface="Calibri" panose="020F0502020204030204" pitchFamily="34" charset="0"/>
              </a:rPr>
              <a:t>bandi/incentivi attivi </a:t>
            </a:r>
            <a:r>
              <a:rPr lang="it-IT" b="1" baseline="30000" dirty="0">
                <a:solidFill>
                  <a:srgbClr val="313131"/>
                </a:solidFill>
                <a:latin typeface="Calibri" panose="020F0502020204030204" pitchFamily="34" charset="0"/>
                <a:cs typeface="Calibri" panose="020F0502020204030204" pitchFamily="34" charset="0"/>
              </a:rPr>
              <a:t>(*)</a:t>
            </a:r>
            <a:r>
              <a:rPr lang="it-IT" b="1" dirty="0">
                <a:solidFill>
                  <a:srgbClr val="313131"/>
                </a:solidFill>
                <a:latin typeface="Calibri" panose="020F0502020204030204" pitchFamily="34" charset="0"/>
                <a:cs typeface="Calibri" panose="020F0502020204030204" pitchFamily="34" charset="0"/>
              </a:rPr>
              <a:t> </a:t>
            </a:r>
            <a:r>
              <a:rPr lang="it-IT" dirty="0">
                <a:solidFill>
                  <a:srgbClr val="313131"/>
                </a:solidFill>
                <a:latin typeface="Calibri" panose="020F0502020204030204" pitchFamily="34" charset="0"/>
                <a:cs typeface="Calibri" panose="020F0502020204030204" pitchFamily="34" charset="0"/>
              </a:rPr>
              <a:t>o di </a:t>
            </a:r>
            <a:r>
              <a:rPr lang="it-IT" b="1" dirty="0">
                <a:solidFill>
                  <a:srgbClr val="313131"/>
                </a:solidFill>
                <a:latin typeface="Calibri" panose="020F0502020204030204" pitchFamily="34" charset="0"/>
                <a:cs typeface="Calibri" panose="020F0502020204030204" pitchFamily="34" charset="0"/>
              </a:rPr>
              <a:t>prossima attivazione</a:t>
            </a:r>
            <a:endParaRPr lang="it-IT" dirty="0">
              <a:solidFill>
                <a:srgbClr val="313131"/>
              </a:solidFill>
              <a:latin typeface="Calibri" panose="020F0502020204030204" pitchFamily="34" charset="0"/>
              <a:cs typeface="Calibri" panose="020F0502020204030204" pitchFamily="34" charset="0"/>
            </a:endParaRPr>
          </a:p>
          <a:p>
            <a:pPr>
              <a:spcBef>
                <a:spcPts val="600"/>
              </a:spcBef>
              <a:buClr>
                <a:schemeClr val="accent1">
                  <a:lumMod val="75000"/>
                </a:schemeClr>
              </a:buClr>
              <a:buSzPct val="136000"/>
            </a:pPr>
            <a:r>
              <a:rPr lang="it-IT" dirty="0">
                <a:solidFill>
                  <a:srgbClr val="313131"/>
                </a:solidFill>
                <a:latin typeface="Calibri" panose="020F0502020204030204" pitchFamily="34" charset="0"/>
                <a:cs typeface="Calibri" panose="020F0502020204030204" pitchFamily="34" charset="0"/>
              </a:rPr>
              <a:t>Ciascuna </a:t>
            </a:r>
            <a:r>
              <a:rPr lang="it-IT" b="1" dirty="0">
                <a:solidFill>
                  <a:srgbClr val="313131"/>
                </a:solidFill>
                <a:latin typeface="Calibri" panose="020F0502020204030204" pitchFamily="34" charset="0"/>
                <a:cs typeface="Calibri" panose="020F0502020204030204" pitchFamily="34" charset="0"/>
              </a:rPr>
              <a:t>scheda</a:t>
            </a:r>
            <a:r>
              <a:rPr lang="it-IT" dirty="0">
                <a:solidFill>
                  <a:srgbClr val="313131"/>
                </a:solidFill>
                <a:latin typeface="Calibri" panose="020F0502020204030204" pitchFamily="34" charset="0"/>
                <a:cs typeface="Calibri" panose="020F0502020204030204" pitchFamily="34" charset="0"/>
              </a:rPr>
              <a:t> riporta:</a:t>
            </a:r>
          </a:p>
          <a:p>
            <a:pPr marL="285750" indent="-285750">
              <a:spcBef>
                <a:spcPts val="600"/>
              </a:spcBef>
              <a:buClr>
                <a:schemeClr val="accent1">
                  <a:lumMod val="75000"/>
                </a:schemeClr>
              </a:buClr>
              <a:buSzPct val="136000"/>
              <a:buFont typeface="Arial" panose="020B0604020202020204" pitchFamily="34" charset="0"/>
              <a:buChar char="•"/>
            </a:pPr>
            <a:r>
              <a:rPr lang="it-IT" dirty="0">
                <a:solidFill>
                  <a:srgbClr val="313131"/>
                </a:solidFill>
                <a:latin typeface="Calibri" panose="020F0502020204030204" pitchFamily="34" charset="0"/>
                <a:cs typeface="Calibri" panose="020F0502020204030204" pitchFamily="34" charset="0"/>
              </a:rPr>
              <a:t>Il </a:t>
            </a:r>
            <a:r>
              <a:rPr lang="it-IT" b="1" dirty="0">
                <a:solidFill>
                  <a:srgbClr val="313131"/>
                </a:solidFill>
                <a:latin typeface="Calibri" panose="020F0502020204030204" pitchFamily="34" charset="0"/>
                <a:cs typeface="Calibri" panose="020F0502020204030204" pitchFamily="34" charset="0"/>
              </a:rPr>
              <a:t>titolo</a:t>
            </a:r>
            <a:r>
              <a:rPr lang="it-IT" dirty="0">
                <a:solidFill>
                  <a:srgbClr val="313131"/>
                </a:solidFill>
                <a:latin typeface="Calibri" panose="020F0502020204030204" pitchFamily="34" charset="0"/>
                <a:cs typeface="Calibri" panose="020F0502020204030204" pitchFamily="34" charset="0"/>
              </a:rPr>
              <a:t> del </a:t>
            </a:r>
            <a:r>
              <a:rPr lang="it-IT" b="1" dirty="0">
                <a:solidFill>
                  <a:srgbClr val="313131"/>
                </a:solidFill>
                <a:latin typeface="Calibri" panose="020F0502020204030204" pitchFamily="34" charset="0"/>
                <a:cs typeface="Calibri" panose="020F0502020204030204" pitchFamily="34" charset="0"/>
              </a:rPr>
              <a:t>bando/incentivo pubblico</a:t>
            </a:r>
            <a:endParaRPr lang="it-IT" dirty="0">
              <a:solidFill>
                <a:srgbClr val="313131"/>
              </a:solidFill>
              <a:latin typeface="Calibri" panose="020F0502020204030204" pitchFamily="34" charset="0"/>
              <a:cs typeface="Calibri" panose="020F0502020204030204" pitchFamily="34" charset="0"/>
            </a:endParaRPr>
          </a:p>
          <a:p>
            <a:pPr marL="285750" indent="-285750">
              <a:spcBef>
                <a:spcPts val="600"/>
              </a:spcBef>
              <a:buClr>
                <a:schemeClr val="accent1">
                  <a:lumMod val="75000"/>
                </a:schemeClr>
              </a:buClr>
              <a:buSzPct val="136000"/>
              <a:buFont typeface="Arial" panose="020B0604020202020204" pitchFamily="34" charset="0"/>
              <a:buChar char="•"/>
            </a:pPr>
            <a:r>
              <a:rPr lang="it-IT" dirty="0">
                <a:solidFill>
                  <a:srgbClr val="313131"/>
                </a:solidFill>
                <a:latin typeface="Calibri" panose="020F0502020204030204" pitchFamily="34" charset="0"/>
                <a:cs typeface="Calibri" panose="020F0502020204030204" pitchFamily="34" charset="0"/>
              </a:rPr>
              <a:t>L</a:t>
            </a:r>
            <a:r>
              <a:rPr lang="it-IT" b="1" dirty="0">
                <a:solidFill>
                  <a:srgbClr val="313131"/>
                </a:solidFill>
                <a:latin typeface="Calibri" panose="020F0502020204030204" pitchFamily="34" charset="0"/>
                <a:cs typeface="Calibri" panose="020F0502020204030204" pitchFamily="34" charset="0"/>
              </a:rPr>
              <a:t>’oggetto </a:t>
            </a:r>
            <a:r>
              <a:rPr lang="it-IT" dirty="0">
                <a:solidFill>
                  <a:srgbClr val="313131"/>
                </a:solidFill>
                <a:latin typeface="Calibri" panose="020F0502020204030204" pitchFamily="34" charset="0"/>
                <a:cs typeface="Calibri" panose="020F0502020204030204" pitchFamily="34" charset="0"/>
              </a:rPr>
              <a:t>che descrive brevemente il bando/incentivo</a:t>
            </a:r>
          </a:p>
          <a:p>
            <a:pPr marL="285750" indent="-285750">
              <a:spcBef>
                <a:spcPts val="600"/>
              </a:spcBef>
              <a:buClr>
                <a:schemeClr val="accent1">
                  <a:lumMod val="75000"/>
                </a:schemeClr>
              </a:buClr>
              <a:buSzPct val="136000"/>
              <a:buFont typeface="Arial" panose="020B0604020202020204" pitchFamily="34" charset="0"/>
              <a:buChar char="•"/>
            </a:pPr>
            <a:r>
              <a:rPr lang="it-IT" dirty="0">
                <a:solidFill>
                  <a:srgbClr val="313131"/>
                </a:solidFill>
                <a:latin typeface="Calibri" panose="020F0502020204030204" pitchFamily="34" charset="0"/>
                <a:cs typeface="Calibri" panose="020F0502020204030204" pitchFamily="34" charset="0"/>
              </a:rPr>
              <a:t>La </a:t>
            </a:r>
            <a:r>
              <a:rPr lang="it-IT" b="1" dirty="0">
                <a:solidFill>
                  <a:srgbClr val="313131"/>
                </a:solidFill>
                <a:latin typeface="Calibri" panose="020F0502020204030204" pitchFamily="34" charset="0"/>
                <a:cs typeface="Calibri" panose="020F0502020204030204" pitchFamily="34" charset="0"/>
              </a:rPr>
              <a:t>data di scadenza</a:t>
            </a:r>
            <a:endParaRPr lang="it-IT" dirty="0">
              <a:solidFill>
                <a:srgbClr val="313131"/>
              </a:solidFill>
              <a:latin typeface="Calibri" panose="020F0502020204030204" pitchFamily="34" charset="0"/>
              <a:cs typeface="Calibri" panose="020F0502020204030204" pitchFamily="34" charset="0"/>
            </a:endParaRPr>
          </a:p>
          <a:p>
            <a:pPr marL="285750" indent="-285750">
              <a:spcBef>
                <a:spcPts val="600"/>
              </a:spcBef>
              <a:buClr>
                <a:schemeClr val="accent1">
                  <a:lumMod val="75000"/>
                </a:schemeClr>
              </a:buClr>
              <a:buSzPct val="136000"/>
              <a:buFont typeface="Arial" panose="020B0604020202020204" pitchFamily="34" charset="0"/>
              <a:buChar char="•"/>
            </a:pPr>
            <a:r>
              <a:rPr lang="it-IT" dirty="0">
                <a:solidFill>
                  <a:srgbClr val="313131"/>
                </a:solidFill>
                <a:latin typeface="Calibri" panose="020F0502020204030204" pitchFamily="34" charset="0"/>
                <a:cs typeface="Calibri" panose="020F0502020204030204" pitchFamily="34" charset="0"/>
              </a:rPr>
              <a:t>I </a:t>
            </a:r>
            <a:r>
              <a:rPr lang="it-IT" b="1" dirty="0">
                <a:solidFill>
                  <a:srgbClr val="313131"/>
                </a:solidFill>
                <a:latin typeface="Calibri" panose="020F0502020204030204" pitchFamily="34" charset="0"/>
                <a:cs typeface="Calibri" panose="020F0502020204030204" pitchFamily="34" charset="0"/>
              </a:rPr>
              <a:t>destinatari</a:t>
            </a:r>
            <a:r>
              <a:rPr lang="it-IT" dirty="0">
                <a:solidFill>
                  <a:srgbClr val="313131"/>
                </a:solidFill>
                <a:latin typeface="Calibri" panose="020F0502020204030204" pitchFamily="34" charset="0"/>
                <a:cs typeface="Calibri" panose="020F0502020204030204" pitchFamily="34" charset="0"/>
              </a:rPr>
              <a:t>, diretti beneficiari del bando/incentivo</a:t>
            </a:r>
          </a:p>
          <a:p>
            <a:pPr marL="285750" indent="-285750">
              <a:spcBef>
                <a:spcPts val="600"/>
              </a:spcBef>
              <a:buClr>
                <a:schemeClr val="accent1">
                  <a:lumMod val="75000"/>
                </a:schemeClr>
              </a:buClr>
              <a:buSzPct val="136000"/>
              <a:buFont typeface="Arial" panose="020B0604020202020204" pitchFamily="34" charset="0"/>
              <a:buChar char="•"/>
            </a:pPr>
            <a:r>
              <a:rPr lang="it-IT" dirty="0">
                <a:solidFill>
                  <a:srgbClr val="313131"/>
                </a:solidFill>
                <a:latin typeface="Calibri" panose="020F0502020204030204" pitchFamily="34" charset="0"/>
                <a:cs typeface="Calibri" panose="020F0502020204030204" pitchFamily="34" charset="0"/>
              </a:rPr>
              <a:t>L’</a:t>
            </a:r>
            <a:r>
              <a:rPr lang="it-IT" b="1" dirty="0">
                <a:solidFill>
                  <a:srgbClr val="313131"/>
                </a:solidFill>
                <a:latin typeface="Calibri" panose="020F0502020204030204" pitchFamily="34" charset="0"/>
                <a:cs typeface="Calibri" panose="020F0502020204030204" pitchFamily="34" charset="0"/>
              </a:rPr>
              <a:t>Ente</a:t>
            </a:r>
            <a:r>
              <a:rPr lang="it-IT" dirty="0">
                <a:solidFill>
                  <a:srgbClr val="313131"/>
                </a:solidFill>
                <a:latin typeface="Calibri" panose="020F0502020204030204" pitchFamily="34" charset="0"/>
                <a:cs typeface="Calibri" panose="020F0502020204030204" pitchFamily="34" charset="0"/>
              </a:rPr>
              <a:t> gestore del bando/incentivo</a:t>
            </a:r>
          </a:p>
          <a:p>
            <a:pPr marL="285750" indent="-285750">
              <a:spcBef>
                <a:spcPts val="600"/>
              </a:spcBef>
              <a:buClr>
                <a:schemeClr val="accent1">
                  <a:lumMod val="75000"/>
                </a:schemeClr>
              </a:buClr>
              <a:buSzPct val="136000"/>
              <a:buFont typeface="Arial" panose="020B0604020202020204" pitchFamily="34" charset="0"/>
              <a:buChar char="•"/>
            </a:pPr>
            <a:r>
              <a:rPr lang="it-IT" dirty="0">
                <a:solidFill>
                  <a:srgbClr val="313131"/>
                </a:solidFill>
                <a:latin typeface="Calibri" panose="020F0502020204030204" pitchFamily="34" charset="0"/>
                <a:cs typeface="Calibri" panose="020F0502020204030204" pitchFamily="34" charset="0"/>
              </a:rPr>
              <a:t>Un </a:t>
            </a:r>
            <a:r>
              <a:rPr lang="it-IT" b="1" dirty="0">
                <a:solidFill>
                  <a:srgbClr val="313131"/>
                </a:solidFill>
                <a:latin typeface="Calibri" panose="020F0502020204030204" pitchFamily="34" charset="0"/>
                <a:cs typeface="Calibri" panose="020F0502020204030204" pitchFamily="34" charset="0"/>
              </a:rPr>
              <a:t>link</a:t>
            </a:r>
            <a:r>
              <a:rPr lang="it-IT" dirty="0">
                <a:solidFill>
                  <a:srgbClr val="313131"/>
                </a:solidFill>
                <a:latin typeface="Calibri" panose="020F0502020204030204" pitchFamily="34" charset="0"/>
                <a:cs typeface="Calibri" panose="020F0502020204030204" pitchFamily="34" charset="0"/>
              </a:rPr>
              <a:t> di rimando all’avviso pubblico</a:t>
            </a:r>
          </a:p>
          <a:p>
            <a:pPr marL="285750" indent="-285750">
              <a:spcBef>
                <a:spcPts val="600"/>
              </a:spcBef>
              <a:buClr>
                <a:schemeClr val="accent1">
                  <a:lumMod val="75000"/>
                </a:schemeClr>
              </a:buClr>
              <a:buSzPct val="136000"/>
              <a:buFont typeface="Arial" panose="020B0604020202020204" pitchFamily="34" charset="0"/>
              <a:buChar char="•"/>
            </a:pPr>
            <a:r>
              <a:rPr lang="it-IT" dirty="0">
                <a:solidFill>
                  <a:srgbClr val="313131"/>
                </a:solidFill>
                <a:latin typeface="Calibri" panose="020F0502020204030204" pitchFamily="34" charset="0"/>
                <a:cs typeface="Calibri" panose="020F0502020204030204" pitchFamily="34" charset="0"/>
              </a:rPr>
              <a:t>L’indicazione delle </a:t>
            </a:r>
            <a:r>
              <a:rPr lang="it-IT" b="1" dirty="0">
                <a:solidFill>
                  <a:srgbClr val="313131"/>
                </a:solidFill>
                <a:latin typeface="Calibri" panose="020F0502020204030204" pitchFamily="34" charset="0"/>
                <a:cs typeface="Calibri" panose="020F0502020204030204" pitchFamily="34" charset="0"/>
              </a:rPr>
              <a:t>Industry</a:t>
            </a:r>
            <a:r>
              <a:rPr lang="it-IT" dirty="0">
                <a:solidFill>
                  <a:srgbClr val="313131"/>
                </a:solidFill>
                <a:latin typeface="Calibri" panose="020F0502020204030204" pitchFamily="34" charset="0"/>
                <a:cs typeface="Calibri" panose="020F0502020204030204" pitchFamily="34" charset="0"/>
              </a:rPr>
              <a:t> </a:t>
            </a:r>
            <a:r>
              <a:rPr lang="it-IT" b="1" dirty="0">
                <a:solidFill>
                  <a:srgbClr val="313131"/>
                </a:solidFill>
                <a:latin typeface="Calibri" panose="020F0502020204030204" pitchFamily="34" charset="0"/>
                <a:cs typeface="Calibri" panose="020F0502020204030204" pitchFamily="34" charset="0"/>
              </a:rPr>
              <a:t>del Network Deloitte </a:t>
            </a:r>
            <a:r>
              <a:rPr lang="it-IT" dirty="0">
                <a:solidFill>
                  <a:srgbClr val="313131"/>
                </a:solidFill>
                <a:latin typeface="Calibri" panose="020F0502020204030204" pitchFamily="34" charset="0"/>
                <a:cs typeface="Calibri" panose="020F0502020204030204" pitchFamily="34" charset="0"/>
              </a:rPr>
              <a:t>per cui si evidenzia </a:t>
            </a:r>
            <a:r>
              <a:rPr lang="it-IT" b="1" dirty="0">
                <a:solidFill>
                  <a:srgbClr val="313131"/>
                </a:solidFill>
                <a:latin typeface="Calibri" panose="020F0502020204030204" pitchFamily="34" charset="0"/>
                <a:cs typeface="Calibri" panose="020F0502020204030204" pitchFamily="34" charset="0"/>
              </a:rPr>
              <a:t>un possibile impatto </a:t>
            </a:r>
            <a:r>
              <a:rPr lang="it-IT" dirty="0">
                <a:solidFill>
                  <a:srgbClr val="313131"/>
                </a:solidFill>
                <a:latin typeface="Calibri" panose="020F0502020204030204" pitchFamily="34" charset="0"/>
                <a:cs typeface="Calibri" panose="020F0502020204030204" pitchFamily="34" charset="0"/>
              </a:rPr>
              <a:t>derivante dallo specifico bando / incentivo</a:t>
            </a:r>
          </a:p>
        </p:txBody>
      </p:sp>
      <p:sp>
        <p:nvSpPr>
          <p:cNvPr id="10" name="Rectangle 9">
            <a:extLst>
              <a:ext uri="{FF2B5EF4-FFF2-40B4-BE49-F238E27FC236}">
                <a16:creationId xmlns:a16="http://schemas.microsoft.com/office/drawing/2014/main" id="{20D2E776-4848-4DAA-82C2-3C84651A9CC7}"/>
              </a:ext>
            </a:extLst>
          </p:cNvPr>
          <p:cNvSpPr/>
          <p:nvPr/>
        </p:nvSpPr>
        <p:spPr bwMode="gray">
          <a:xfrm>
            <a:off x="0" y="6064416"/>
            <a:ext cx="12192000" cy="270340"/>
          </a:xfrm>
          <a:prstGeom prst="rect">
            <a:avLst/>
          </a:prstGeom>
          <a:solidFill>
            <a:schemeClr val="accent1"/>
          </a:solidFill>
          <a:ln w="19050">
            <a:no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algn="ctr">
              <a:spcAft>
                <a:spcPts val="600"/>
              </a:spcAft>
            </a:pPr>
            <a:r>
              <a:rPr lang="it-IT" sz="1600" b="1" i="1" u="sng" dirty="0">
                <a:solidFill>
                  <a:schemeClr val="bg1"/>
                </a:solidFill>
                <a:latin typeface="Calibri" panose="020F0502020204030204" pitchFamily="34" charset="0"/>
                <a:ea typeface="PMingLiU" panose="02020500000000000000" pitchFamily="18" charset="-120"/>
                <a:cs typeface="Times New Roman" panose="02020603050405020304" pitchFamily="18" charset="0"/>
              </a:rPr>
              <a:t>Il documento</a:t>
            </a:r>
            <a:r>
              <a:rPr lang="it-IT" sz="1600" b="1" i="1" u="sng" dirty="0">
                <a:solidFill>
                  <a:schemeClr val="bg1"/>
                </a:solidFill>
                <a:effectLst/>
                <a:latin typeface="Calibri" panose="020F0502020204030204" pitchFamily="34" charset="0"/>
                <a:ea typeface="PMingLiU" panose="02020500000000000000" pitchFamily="18" charset="-120"/>
                <a:cs typeface="Times New Roman" panose="02020603050405020304" pitchFamily="18" charset="0"/>
              </a:rPr>
              <a:t> è rivolto esclusivamente ai clienti di Deloitte e pertanto non deve essere condiviso direttamente con soggetti terzi</a:t>
            </a:r>
            <a:endParaRPr lang="en-US" sz="1600" b="1" dirty="0">
              <a:solidFill>
                <a:schemeClr val="bg1"/>
              </a:solidFill>
              <a:effectLst/>
              <a:latin typeface="Calibri Light" panose="020F03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4018039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499A39-4519-4954-8AA9-5ABB7EB14C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0E499A39-4519-4954-8AA9-5ABB7EB14C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02C88418-3601-48A8-B00C-A91EB3EBEB0C}"/>
              </a:ext>
            </a:extLst>
          </p:cNvPr>
          <p:cNvSpPr/>
          <p:nvPr/>
        </p:nvSpPr>
        <p:spPr bwMode="gray">
          <a:xfrm>
            <a:off x="6694609" y="680467"/>
            <a:ext cx="2443817" cy="425943"/>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200" b="1" i="1" u="none" strike="noStrike" kern="1200" cap="none" spc="0" normalizeH="0" baseline="0" noProof="0">
                <a:ln>
                  <a:noFill/>
                </a:ln>
                <a:solidFill>
                  <a:prstClr val="white"/>
                </a:solidFill>
                <a:effectLst/>
                <a:uLnTx/>
                <a:uFillTx/>
                <a:latin typeface="Calibri"/>
                <a:ea typeface="+mn-ea"/>
                <a:cs typeface="+mn-cs"/>
              </a:rPr>
              <a:t>P</a:t>
            </a:r>
            <a:r>
              <a:rPr kumimoji="0" lang="en-US" sz="1200" b="1" i="1" u="none" strike="noStrike" kern="1200" cap="none" spc="0" normalizeH="0" baseline="0" noProof="0">
                <a:ln>
                  <a:noFill/>
                </a:ln>
                <a:solidFill>
                  <a:prstClr val="white"/>
                </a:solidFill>
                <a:effectLst/>
                <a:uLnTx/>
                <a:uFillTx/>
                <a:latin typeface="Calibri"/>
                <a:ea typeface="+mn-ea"/>
                <a:cs typeface="+mn-cs"/>
              </a:rPr>
              <a:t>RINCIPALI INVESTIMENTI ATTIVATI AL 100%</a:t>
            </a:r>
          </a:p>
        </p:txBody>
      </p:sp>
      <p:sp>
        <p:nvSpPr>
          <p:cNvPr id="20" name="Rectangle 19">
            <a:extLst>
              <a:ext uri="{FF2B5EF4-FFF2-40B4-BE49-F238E27FC236}">
                <a16:creationId xmlns:a16="http://schemas.microsoft.com/office/drawing/2014/main" id="{40163E09-4566-41ED-95F4-AA907C74FF2F}"/>
              </a:ext>
            </a:extLst>
          </p:cNvPr>
          <p:cNvSpPr/>
          <p:nvPr/>
        </p:nvSpPr>
        <p:spPr bwMode="gray">
          <a:xfrm>
            <a:off x="9454269" y="680467"/>
            <a:ext cx="2443817" cy="425943"/>
          </a:xfrm>
          <a:prstGeom prst="rect">
            <a:avLst/>
          </a:prstGeom>
          <a:solidFill>
            <a:schemeClr val="bg1">
              <a:lumMod val="5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200" b="1" i="1" u="none" strike="noStrike" kern="1200" cap="none" spc="0" normalizeH="0" baseline="0" noProof="0">
                <a:ln>
                  <a:noFill/>
                </a:ln>
                <a:solidFill>
                  <a:prstClr val="white"/>
                </a:solidFill>
                <a:effectLst/>
                <a:uLnTx/>
                <a:uFillTx/>
                <a:latin typeface="Calibri"/>
                <a:ea typeface="+mn-ea"/>
                <a:cs typeface="+mn-cs"/>
              </a:rPr>
              <a:t>PRINCIPALI INVESTIMENTI CON RESIDUO ANCORA DA ATTIVARE</a:t>
            </a:r>
          </a:p>
        </p:txBody>
      </p:sp>
      <p:cxnSp>
        <p:nvCxnSpPr>
          <p:cNvPr id="27" name="Straight Connector 26">
            <a:extLst>
              <a:ext uri="{FF2B5EF4-FFF2-40B4-BE49-F238E27FC236}">
                <a16:creationId xmlns:a16="http://schemas.microsoft.com/office/drawing/2014/main" id="{D5E5C4DD-B053-4B19-9DB6-39A26E9A494C}"/>
              </a:ext>
            </a:extLst>
          </p:cNvPr>
          <p:cNvCxnSpPr>
            <a:cxnSpLocks/>
          </p:cNvCxnSpPr>
          <p:nvPr/>
        </p:nvCxnSpPr>
        <p:spPr>
          <a:xfrm>
            <a:off x="9296346" y="1018015"/>
            <a:ext cx="0" cy="5652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B67D8E4-6711-43EB-99E4-6B4324195EC4}"/>
              </a:ext>
            </a:extLst>
          </p:cNvPr>
          <p:cNvSpPr/>
          <p:nvPr/>
        </p:nvSpPr>
        <p:spPr bwMode="gray">
          <a:xfrm>
            <a:off x="6694609" y="1176500"/>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Potenziamento infrastrutture per lo sport a scuola</a:t>
            </a:r>
          </a:p>
        </p:txBody>
      </p:sp>
      <p:sp>
        <p:nvSpPr>
          <p:cNvPr id="35" name="Rectangle 34">
            <a:extLst>
              <a:ext uri="{FF2B5EF4-FFF2-40B4-BE49-F238E27FC236}">
                <a16:creationId xmlns:a16="http://schemas.microsoft.com/office/drawing/2014/main" id="{FB7F72A2-1518-4B7C-AB3A-2BBA8F8B2D84}"/>
              </a:ext>
            </a:extLst>
          </p:cNvPr>
          <p:cNvSpPr/>
          <p:nvPr/>
        </p:nvSpPr>
        <p:spPr bwMode="gray">
          <a:xfrm>
            <a:off x="6694609" y="1640319"/>
            <a:ext cx="2443815" cy="425944"/>
          </a:xfrm>
          <a:prstGeom prst="rect">
            <a:avLst/>
          </a:prstGeom>
          <a:pattFill prst="ltDnDiag">
            <a:fgClr>
              <a:schemeClr val="bg1">
                <a:lumMod val="95000"/>
              </a:schemeClr>
            </a:fgClr>
            <a:bgClr>
              <a:schemeClr val="bg1"/>
            </a:bgClr>
          </a:pattFill>
          <a:ln w="6350" algn="ctr">
            <a:solidFill>
              <a:schemeClr val="bg1">
                <a:lumMod val="8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8AAAE93C-80A4-4851-96A3-E5EACC1DE772}"/>
              </a:ext>
            </a:extLst>
          </p:cNvPr>
          <p:cNvSpPr/>
          <p:nvPr/>
        </p:nvSpPr>
        <p:spPr bwMode="gray">
          <a:xfrm>
            <a:off x="6694609" y="2106340"/>
            <a:ext cx="2443815" cy="425944"/>
          </a:xfrm>
          <a:prstGeom prst="rect">
            <a:avLst/>
          </a:prstGeom>
          <a:pattFill prst="ltDnDiag">
            <a:fgClr>
              <a:schemeClr val="bg1">
                <a:lumMod val="95000"/>
              </a:schemeClr>
            </a:fgClr>
            <a:bgClr>
              <a:schemeClr val="bg1"/>
            </a:bgClr>
          </a:pattFill>
          <a:ln w="6350" algn="ctr">
            <a:solidFill>
              <a:schemeClr val="bg1">
                <a:lumMod val="8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AB9BD02C-1A4D-42A1-9DBB-14093C8718BB}"/>
              </a:ext>
            </a:extLst>
          </p:cNvPr>
          <p:cNvSpPr/>
          <p:nvPr/>
        </p:nvSpPr>
        <p:spPr bwMode="gray">
          <a:xfrm>
            <a:off x="6694609" y="4321027"/>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Creazione e rafforzamento di "ecosistemi dell'innovazione", costruzione di "leader territoriali di R&amp;S"</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07EA756B-B4B6-4F3E-BE0C-B553CD7C678C}"/>
              </a:ext>
            </a:extLst>
          </p:cNvPr>
          <p:cNvSpPr/>
          <p:nvPr/>
        </p:nvSpPr>
        <p:spPr bwMode="gray">
          <a:xfrm>
            <a:off x="6694609" y="4790160"/>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Partenariati estesi a università, centri di ricerca, imprese e finanziamento progetti di ricerca di base</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A4086C29-1D7D-433F-964F-03D6247FF2BB}"/>
              </a:ext>
            </a:extLst>
          </p:cNvPr>
          <p:cNvSpPr/>
          <p:nvPr/>
        </p:nvSpPr>
        <p:spPr bwMode="gray">
          <a:xfrm>
            <a:off x="6694609" y="5259292"/>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 Potenziamento strutture di ricerca e creazione di "campioni nazionali di R&amp;S" su alcune Key </a:t>
            </a:r>
            <a:r>
              <a:rPr kumimoji="0" lang="it-IT" sz="900" b="0" i="0" u="none" strike="noStrike" kern="1200" cap="none" spc="0" normalizeH="0" baseline="0" noProof="0" err="1">
                <a:ln>
                  <a:noFill/>
                </a:ln>
                <a:solidFill>
                  <a:prstClr val="black"/>
                </a:solidFill>
                <a:effectLst/>
                <a:uLnTx/>
                <a:uFillTx/>
                <a:latin typeface="Calibri"/>
                <a:ea typeface="+mn-ea"/>
                <a:cs typeface="+mn-cs"/>
              </a:rPr>
              <a:t>Enabling</a:t>
            </a:r>
            <a:r>
              <a:rPr kumimoji="0" lang="it-IT" sz="900" b="0" i="0" u="none" strike="noStrike" kern="1200" cap="none" spc="0" normalizeH="0" baseline="0" noProof="0">
                <a:ln>
                  <a:noFill/>
                </a:ln>
                <a:solidFill>
                  <a:prstClr val="black"/>
                </a:solidFill>
                <a:effectLst/>
                <a:uLnTx/>
                <a:uFillTx/>
                <a:latin typeface="Calibri"/>
                <a:ea typeface="+mn-ea"/>
                <a:cs typeface="+mn-cs"/>
              </a:rPr>
              <a:t> Technologies</a:t>
            </a:r>
          </a:p>
        </p:txBody>
      </p:sp>
      <p:sp>
        <p:nvSpPr>
          <p:cNvPr id="45" name="Rectangle 44">
            <a:extLst>
              <a:ext uri="{FF2B5EF4-FFF2-40B4-BE49-F238E27FC236}">
                <a16:creationId xmlns:a16="http://schemas.microsoft.com/office/drawing/2014/main" id="{B0099D9D-92A8-4914-8F3A-70767CD35B25}"/>
              </a:ext>
            </a:extLst>
          </p:cNvPr>
          <p:cNvSpPr/>
          <p:nvPr/>
        </p:nvSpPr>
        <p:spPr bwMode="gray">
          <a:xfrm>
            <a:off x="9454269" y="1176500"/>
            <a:ext cx="2443815" cy="425944"/>
          </a:xfrm>
          <a:prstGeom prst="rect">
            <a:avLst/>
          </a:prstGeom>
          <a:no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Piano di messa in sicurezza e riqualificazione dell'edilizia scolastica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840EBECC-D533-42D2-A1A4-9CF8F2D11CA9}"/>
              </a:ext>
            </a:extLst>
          </p:cNvPr>
          <p:cNvSpPr/>
          <p:nvPr/>
        </p:nvSpPr>
        <p:spPr bwMode="gray">
          <a:xfrm>
            <a:off x="9454269" y="4321027"/>
            <a:ext cx="2443815" cy="425944"/>
          </a:xfrm>
          <a:prstGeom prst="rect">
            <a:avLst/>
          </a:prstGeom>
          <a:no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IPCEI</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4C2C8533-42D9-4A05-928B-150D38F0F6A5}"/>
              </a:ext>
            </a:extLst>
          </p:cNvPr>
          <p:cNvSpPr/>
          <p:nvPr/>
        </p:nvSpPr>
        <p:spPr bwMode="gray">
          <a:xfrm>
            <a:off x="9454269" y="4790160"/>
            <a:ext cx="2443815" cy="425944"/>
          </a:xfrm>
          <a:prstGeom prst="rect">
            <a:avLst/>
          </a:prstGeom>
          <a:solidFill>
            <a:schemeClr val="bg1"/>
          </a:solid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800" b="0" i="0" u="none" strike="noStrike" kern="1200" cap="none" spc="0" normalizeH="0" baseline="0" noProof="0">
                <a:ln>
                  <a:noFill/>
                </a:ln>
                <a:solidFill>
                  <a:prstClr val="black"/>
                </a:solidFill>
                <a:effectLst/>
                <a:uLnTx/>
                <a:uFillTx/>
                <a:latin typeface="Calibri"/>
                <a:ea typeface="+mn-ea"/>
                <a:cs typeface="+mn-cs"/>
              </a:rPr>
              <a:t>Introduzione di dottorati innovativi che rispondono ai fabbisogni di innovazione delle imprese e promuovono l'assunzione dei ricercatori dalle imprese</a:t>
            </a:r>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sp>
        <p:nvSpPr>
          <p:cNvPr id="59" name="Rectangle 58">
            <a:extLst>
              <a:ext uri="{FF2B5EF4-FFF2-40B4-BE49-F238E27FC236}">
                <a16:creationId xmlns:a16="http://schemas.microsoft.com/office/drawing/2014/main" id="{C40D9274-7141-4481-B3B8-B01F6D0E9FBE}"/>
              </a:ext>
            </a:extLst>
          </p:cNvPr>
          <p:cNvSpPr/>
          <p:nvPr/>
        </p:nvSpPr>
        <p:spPr bwMode="gray">
          <a:xfrm>
            <a:off x="9454269" y="2106340"/>
            <a:ext cx="2443815" cy="425944"/>
          </a:xfrm>
          <a:prstGeom prst="rect">
            <a:avLst/>
          </a:prstGeom>
          <a:no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Sviluppo del sistema di formazione professionale terziaria (ITS)</a:t>
            </a:r>
          </a:p>
        </p:txBody>
      </p:sp>
      <p:sp>
        <p:nvSpPr>
          <p:cNvPr id="60" name="Rectangle 59">
            <a:extLst>
              <a:ext uri="{FF2B5EF4-FFF2-40B4-BE49-F238E27FC236}">
                <a16:creationId xmlns:a16="http://schemas.microsoft.com/office/drawing/2014/main" id="{08A3A218-E4CA-452A-A97F-72EF5680B959}"/>
              </a:ext>
            </a:extLst>
          </p:cNvPr>
          <p:cNvSpPr/>
          <p:nvPr/>
        </p:nvSpPr>
        <p:spPr bwMode="gray">
          <a:xfrm>
            <a:off x="9454269" y="1640319"/>
            <a:ext cx="2443815" cy="425944"/>
          </a:xfrm>
          <a:prstGeom prst="rect">
            <a:avLst/>
          </a:prstGeom>
          <a:no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800" b="0" i="0" u="none" strike="noStrike" kern="1200" cap="none" spc="0" normalizeH="0" baseline="0" noProof="0">
                <a:ln>
                  <a:noFill/>
                </a:ln>
                <a:solidFill>
                  <a:prstClr val="black"/>
                </a:solidFill>
                <a:effectLst/>
                <a:uLnTx/>
                <a:uFillTx/>
                <a:latin typeface="Calibri"/>
                <a:ea typeface="+mn-ea"/>
                <a:cs typeface="+mn-cs"/>
              </a:rPr>
              <a:t>Intervento straordinario finalizzato alla riduzione dei divari territoriali nei cicli I e II della scuola secondaria di secondo grado e alla riduzione dell'abbandono scolastico</a:t>
            </a:r>
          </a:p>
        </p:txBody>
      </p:sp>
      <p:sp>
        <p:nvSpPr>
          <p:cNvPr id="79" name="Title 6">
            <a:extLst>
              <a:ext uri="{FF2B5EF4-FFF2-40B4-BE49-F238E27FC236}">
                <a16:creationId xmlns:a16="http://schemas.microsoft.com/office/drawing/2014/main" id="{C93ED37B-F7ED-4F18-A952-BE352C0991B6}"/>
              </a:ext>
            </a:extLst>
          </p:cNvPr>
          <p:cNvSpPr txBox="1">
            <a:spLocks/>
          </p:cNvSpPr>
          <p:nvPr/>
        </p:nvSpPr>
        <p:spPr bwMode="gray">
          <a:xfrm>
            <a:off x="263817" y="385303"/>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a:ln>
                  <a:noFill/>
                </a:ln>
                <a:solidFill>
                  <a:prstClr val="black"/>
                </a:solidFill>
                <a:effectLst/>
                <a:uLnTx/>
                <a:uFillTx/>
                <a:latin typeface="Calibri"/>
                <a:ea typeface="+mj-ea"/>
                <a:cs typeface="Calibri Light" panose="020F0302020204030204" pitchFamily="34" charset="0"/>
              </a:rPr>
              <a:t> 4 – Istruzione e </a:t>
            </a:r>
            <a:r>
              <a:rPr kumimoji="0" lang="en-US" sz="2000" b="1" i="0" u="none" strike="noStrike" kern="1200" cap="none" spc="0" normalizeH="0" baseline="0" noProof="0" err="1">
                <a:ln>
                  <a:noFill/>
                </a:ln>
                <a:solidFill>
                  <a:prstClr val="black"/>
                </a:solidFill>
                <a:effectLst/>
                <a:uLnTx/>
                <a:uFillTx/>
                <a:latin typeface="Calibri"/>
                <a:ea typeface="+mj-ea"/>
                <a:cs typeface="Calibri Light" panose="020F0302020204030204" pitchFamily="34" charset="0"/>
              </a:rPr>
              <a:t>ricerca</a:t>
            </a:r>
            <a:r>
              <a:rPr kumimoji="0" lang="en-US" sz="2000" b="1" i="0" u="none" strike="noStrike" kern="1200" cap="none" spc="0" normalizeH="0" baseline="0" noProof="0">
                <a:ln>
                  <a:noFill/>
                </a:ln>
                <a:solidFill>
                  <a:prstClr val="black"/>
                </a:solidFill>
                <a:effectLst/>
                <a:uLnTx/>
                <a:uFillTx/>
                <a:latin typeface="Calibri"/>
                <a:ea typeface="+mj-ea"/>
                <a:cs typeface="Calibri Light" panose="020F0302020204030204" pitchFamily="34" charset="0"/>
              </a:rPr>
              <a:t> </a:t>
            </a:r>
          </a:p>
        </p:txBody>
      </p:sp>
      <p:sp>
        <p:nvSpPr>
          <p:cNvPr id="80" name="Rectangle 79">
            <a:extLst>
              <a:ext uri="{FF2B5EF4-FFF2-40B4-BE49-F238E27FC236}">
                <a16:creationId xmlns:a16="http://schemas.microsoft.com/office/drawing/2014/main" id="{0D57DDD3-E3E6-4606-8935-9154BC70DA10}"/>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kumimoji="0" lang="it-IT" sz="1200" b="0" i="0" u="none" strike="noStrike" kern="0" cap="none" spc="0" normalizeH="0" baseline="0" noProof="0">
                <a:ln>
                  <a:noFill/>
                </a:ln>
                <a:solidFill>
                  <a:prstClr val="white"/>
                </a:solidFill>
                <a:effectLst/>
                <a:uLnTx/>
                <a:uFillTx/>
                <a:latin typeface="Calibri"/>
                <a:ea typeface="+mn-ea"/>
                <a:cs typeface="Calibri Light" panose="020F0302020204030204" pitchFamily="34" charset="0"/>
              </a:rPr>
              <a:t>Stato avanzamento Bandi e Incentivi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sp>
        <p:nvSpPr>
          <p:cNvPr id="120" name="Freeform 69">
            <a:extLst>
              <a:ext uri="{FF2B5EF4-FFF2-40B4-BE49-F238E27FC236}">
                <a16:creationId xmlns:a16="http://schemas.microsoft.com/office/drawing/2014/main" id="{9E78FDF9-0753-4384-B980-20B533909AB2}"/>
              </a:ext>
            </a:extLst>
          </p:cNvPr>
          <p:cNvSpPr/>
          <p:nvPr/>
        </p:nvSpPr>
        <p:spPr>
          <a:xfrm rot="16200000" flipH="1">
            <a:off x="1412456" y="2085620"/>
            <a:ext cx="2692800" cy="832052"/>
          </a:xfrm>
          <a:custGeom>
            <a:avLst/>
            <a:gdLst>
              <a:gd name="connsiteX0" fmla="*/ 1058333 w 6358466"/>
              <a:gd name="connsiteY0" fmla="*/ 0 h 1134533"/>
              <a:gd name="connsiteX1" fmla="*/ 5223933 w 6358466"/>
              <a:gd name="connsiteY1" fmla="*/ 0 h 1134533"/>
              <a:gd name="connsiteX2" fmla="*/ 6358466 w 6358466"/>
              <a:gd name="connsiteY2" fmla="*/ 1134533 h 1134533"/>
              <a:gd name="connsiteX3" fmla="*/ 0 w 6358466"/>
              <a:gd name="connsiteY3" fmla="*/ 1134533 h 1134533"/>
              <a:gd name="connsiteX4" fmla="*/ 1058333 w 6358466"/>
              <a:gd name="connsiteY4" fmla="*/ 0 h 1134533"/>
              <a:gd name="connsiteX0" fmla="*/ 1309325 w 6358466"/>
              <a:gd name="connsiteY0" fmla="*/ 0 h 1140883"/>
              <a:gd name="connsiteX1" fmla="*/ 5223933 w 6358466"/>
              <a:gd name="connsiteY1" fmla="*/ 635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7620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76200 h 1140883"/>
              <a:gd name="connsiteX0" fmla="*/ 1309325 w 6358466"/>
              <a:gd name="connsiteY0" fmla="*/ 0 h 1064683"/>
              <a:gd name="connsiteX1" fmla="*/ 1921518 w 6358466"/>
              <a:gd name="connsiteY1" fmla="*/ 0 h 1064683"/>
              <a:gd name="connsiteX2" fmla="*/ 6358466 w 6358466"/>
              <a:gd name="connsiteY2" fmla="*/ 1064683 h 1064683"/>
              <a:gd name="connsiteX3" fmla="*/ 0 w 6358466"/>
              <a:gd name="connsiteY3" fmla="*/ 1064683 h 1064683"/>
              <a:gd name="connsiteX4" fmla="*/ 1309325 w 6358466"/>
              <a:gd name="connsiteY4" fmla="*/ 0 h 1064683"/>
              <a:gd name="connsiteX0" fmla="*/ 1309325 w 1921518"/>
              <a:gd name="connsiteY0" fmla="*/ 0 h 1115483"/>
              <a:gd name="connsiteX1" fmla="*/ 1921518 w 1921518"/>
              <a:gd name="connsiteY1" fmla="*/ 0 h 1115483"/>
              <a:gd name="connsiteX2" fmla="*/ 1035298 w 1921518"/>
              <a:gd name="connsiteY2" fmla="*/ 1115483 h 1115483"/>
              <a:gd name="connsiteX3" fmla="*/ 0 w 1921518"/>
              <a:gd name="connsiteY3" fmla="*/ 1064683 h 1115483"/>
              <a:gd name="connsiteX4" fmla="*/ 1309325 w 1921518"/>
              <a:gd name="connsiteY4" fmla="*/ 0 h 1115483"/>
              <a:gd name="connsiteX0" fmla="*/ 1300781 w 1912974"/>
              <a:gd name="connsiteY0" fmla="*/ 0 h 1115483"/>
              <a:gd name="connsiteX1" fmla="*/ 1912974 w 1912974"/>
              <a:gd name="connsiteY1" fmla="*/ 0 h 1115483"/>
              <a:gd name="connsiteX2" fmla="*/ 1026754 w 1912974"/>
              <a:gd name="connsiteY2" fmla="*/ 1115483 h 1115483"/>
              <a:gd name="connsiteX3" fmla="*/ 0 w 1912974"/>
              <a:gd name="connsiteY3" fmla="*/ 1115483 h 1115483"/>
              <a:gd name="connsiteX4" fmla="*/ 1300781 w 1912974"/>
              <a:gd name="connsiteY4" fmla="*/ 0 h 1115483"/>
              <a:gd name="connsiteX0" fmla="*/ 1525072 w 2137265"/>
              <a:gd name="connsiteY0" fmla="*/ 0 h 1115483"/>
              <a:gd name="connsiteX1" fmla="*/ 2137265 w 2137265"/>
              <a:gd name="connsiteY1" fmla="*/ 0 h 1115483"/>
              <a:gd name="connsiteX2" fmla="*/ 1251045 w 2137265"/>
              <a:gd name="connsiteY2" fmla="*/ 1115483 h 1115483"/>
              <a:gd name="connsiteX3" fmla="*/ 0 w 2137265"/>
              <a:gd name="connsiteY3" fmla="*/ 1115483 h 1115483"/>
              <a:gd name="connsiteX4" fmla="*/ 1525072 w 2137265"/>
              <a:gd name="connsiteY4" fmla="*/ 0 h 1115483"/>
              <a:gd name="connsiteX0" fmla="*/ 1525072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25072 w 2137265"/>
              <a:gd name="connsiteY4" fmla="*/ 0 h 1115483"/>
              <a:gd name="connsiteX0" fmla="*/ 1589155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89155 w 2137265"/>
              <a:gd name="connsiteY4" fmla="*/ 0 h 1115483"/>
              <a:gd name="connsiteX0" fmla="*/ 1589155 w 2080302"/>
              <a:gd name="connsiteY0" fmla="*/ 0 h 1115483"/>
              <a:gd name="connsiteX1" fmla="*/ 2080302 w 2080302"/>
              <a:gd name="connsiteY1" fmla="*/ 4233 h 1115483"/>
              <a:gd name="connsiteX2" fmla="*/ 1030314 w 2080302"/>
              <a:gd name="connsiteY2" fmla="*/ 1111249 h 1115483"/>
              <a:gd name="connsiteX3" fmla="*/ 0 w 2080302"/>
              <a:gd name="connsiteY3" fmla="*/ 1115483 h 1115483"/>
              <a:gd name="connsiteX4" fmla="*/ 1589155 w 2080302"/>
              <a:gd name="connsiteY4" fmla="*/ 0 h 11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02" h="1115483">
                <a:moveTo>
                  <a:pt x="1589155" y="0"/>
                </a:moveTo>
                <a:lnTo>
                  <a:pt x="2080302" y="4233"/>
                </a:lnTo>
                <a:lnTo>
                  <a:pt x="1030314" y="1111249"/>
                </a:lnTo>
                <a:lnTo>
                  <a:pt x="0" y="1115483"/>
                </a:lnTo>
                <a:lnTo>
                  <a:pt x="1589155" y="0"/>
                </a:lnTo>
                <a:close/>
              </a:path>
            </a:pathLst>
          </a:custGeom>
          <a:gradFill>
            <a:gsLst>
              <a:gs pos="44000">
                <a:schemeClr val="accent1">
                  <a:lumMod val="40000"/>
                  <a:lumOff val="60000"/>
                </a:schemeClr>
              </a:gs>
              <a:gs pos="100000">
                <a:schemeClr val="accent1">
                  <a:lumMod val="20000"/>
                  <a:lumOff val="80000"/>
                </a:schemeClr>
              </a:gs>
            </a:gsLst>
            <a:lin ang="5400000" scaled="1"/>
          </a:gradFill>
          <a:ln w="25400" cap="flat" cmpd="sng" algn="ctr">
            <a:noFill/>
            <a:prstDash val="solid"/>
          </a:ln>
          <a:effectLst/>
        </p:spPr>
        <p:txBody>
          <a:bodyPr lIns="91370" tIns="45685" rIns="91370" bIns="45685" rtlCol="0" anchor="ctr"/>
          <a:lstStyle/>
          <a:p>
            <a:pPr marL="0" marR="0" lvl="0" indent="0" algn="ctr" defTabSz="9136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121" name="Freeform 69">
            <a:extLst>
              <a:ext uri="{FF2B5EF4-FFF2-40B4-BE49-F238E27FC236}">
                <a16:creationId xmlns:a16="http://schemas.microsoft.com/office/drawing/2014/main" id="{C0B66693-FE8D-494B-8B14-21628191C5BD}"/>
              </a:ext>
            </a:extLst>
          </p:cNvPr>
          <p:cNvSpPr/>
          <p:nvPr/>
        </p:nvSpPr>
        <p:spPr>
          <a:xfrm rot="5400000" flipH="1" flipV="1">
            <a:off x="1411344" y="3960202"/>
            <a:ext cx="2694199" cy="831227"/>
          </a:xfrm>
          <a:custGeom>
            <a:avLst/>
            <a:gdLst>
              <a:gd name="connsiteX0" fmla="*/ 1058333 w 6358466"/>
              <a:gd name="connsiteY0" fmla="*/ 0 h 1134533"/>
              <a:gd name="connsiteX1" fmla="*/ 5223933 w 6358466"/>
              <a:gd name="connsiteY1" fmla="*/ 0 h 1134533"/>
              <a:gd name="connsiteX2" fmla="*/ 6358466 w 6358466"/>
              <a:gd name="connsiteY2" fmla="*/ 1134533 h 1134533"/>
              <a:gd name="connsiteX3" fmla="*/ 0 w 6358466"/>
              <a:gd name="connsiteY3" fmla="*/ 1134533 h 1134533"/>
              <a:gd name="connsiteX4" fmla="*/ 1058333 w 6358466"/>
              <a:gd name="connsiteY4" fmla="*/ 0 h 1134533"/>
              <a:gd name="connsiteX0" fmla="*/ 1309325 w 6358466"/>
              <a:gd name="connsiteY0" fmla="*/ 0 h 1140883"/>
              <a:gd name="connsiteX1" fmla="*/ 5223933 w 6358466"/>
              <a:gd name="connsiteY1" fmla="*/ 635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7620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76200 h 1140883"/>
              <a:gd name="connsiteX0" fmla="*/ 1309325 w 6358466"/>
              <a:gd name="connsiteY0" fmla="*/ 0 h 1064683"/>
              <a:gd name="connsiteX1" fmla="*/ 1921518 w 6358466"/>
              <a:gd name="connsiteY1" fmla="*/ 0 h 1064683"/>
              <a:gd name="connsiteX2" fmla="*/ 6358466 w 6358466"/>
              <a:gd name="connsiteY2" fmla="*/ 1064683 h 1064683"/>
              <a:gd name="connsiteX3" fmla="*/ 0 w 6358466"/>
              <a:gd name="connsiteY3" fmla="*/ 1064683 h 1064683"/>
              <a:gd name="connsiteX4" fmla="*/ 1309325 w 6358466"/>
              <a:gd name="connsiteY4" fmla="*/ 0 h 1064683"/>
              <a:gd name="connsiteX0" fmla="*/ 1309325 w 1921518"/>
              <a:gd name="connsiteY0" fmla="*/ 0 h 1115483"/>
              <a:gd name="connsiteX1" fmla="*/ 1921518 w 1921518"/>
              <a:gd name="connsiteY1" fmla="*/ 0 h 1115483"/>
              <a:gd name="connsiteX2" fmla="*/ 1035298 w 1921518"/>
              <a:gd name="connsiteY2" fmla="*/ 1115483 h 1115483"/>
              <a:gd name="connsiteX3" fmla="*/ 0 w 1921518"/>
              <a:gd name="connsiteY3" fmla="*/ 1064683 h 1115483"/>
              <a:gd name="connsiteX4" fmla="*/ 1309325 w 1921518"/>
              <a:gd name="connsiteY4" fmla="*/ 0 h 1115483"/>
              <a:gd name="connsiteX0" fmla="*/ 1300781 w 1912974"/>
              <a:gd name="connsiteY0" fmla="*/ 0 h 1115483"/>
              <a:gd name="connsiteX1" fmla="*/ 1912974 w 1912974"/>
              <a:gd name="connsiteY1" fmla="*/ 0 h 1115483"/>
              <a:gd name="connsiteX2" fmla="*/ 1026754 w 1912974"/>
              <a:gd name="connsiteY2" fmla="*/ 1115483 h 1115483"/>
              <a:gd name="connsiteX3" fmla="*/ 0 w 1912974"/>
              <a:gd name="connsiteY3" fmla="*/ 1115483 h 1115483"/>
              <a:gd name="connsiteX4" fmla="*/ 1300781 w 1912974"/>
              <a:gd name="connsiteY4" fmla="*/ 0 h 1115483"/>
              <a:gd name="connsiteX0" fmla="*/ 1525072 w 2137265"/>
              <a:gd name="connsiteY0" fmla="*/ 0 h 1115483"/>
              <a:gd name="connsiteX1" fmla="*/ 2137265 w 2137265"/>
              <a:gd name="connsiteY1" fmla="*/ 0 h 1115483"/>
              <a:gd name="connsiteX2" fmla="*/ 1251045 w 2137265"/>
              <a:gd name="connsiteY2" fmla="*/ 1115483 h 1115483"/>
              <a:gd name="connsiteX3" fmla="*/ 0 w 2137265"/>
              <a:gd name="connsiteY3" fmla="*/ 1115483 h 1115483"/>
              <a:gd name="connsiteX4" fmla="*/ 1525072 w 2137265"/>
              <a:gd name="connsiteY4" fmla="*/ 0 h 1115483"/>
              <a:gd name="connsiteX0" fmla="*/ 1525072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25072 w 2137265"/>
              <a:gd name="connsiteY4" fmla="*/ 0 h 1115483"/>
              <a:gd name="connsiteX0" fmla="*/ 1589155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89155 w 2137265"/>
              <a:gd name="connsiteY4" fmla="*/ 0 h 1115483"/>
              <a:gd name="connsiteX0" fmla="*/ 1589155 w 2080302"/>
              <a:gd name="connsiteY0" fmla="*/ 0 h 1115483"/>
              <a:gd name="connsiteX1" fmla="*/ 2080302 w 2080302"/>
              <a:gd name="connsiteY1" fmla="*/ 4233 h 1115483"/>
              <a:gd name="connsiteX2" fmla="*/ 1030314 w 2080302"/>
              <a:gd name="connsiteY2" fmla="*/ 1111249 h 1115483"/>
              <a:gd name="connsiteX3" fmla="*/ 0 w 2080302"/>
              <a:gd name="connsiteY3" fmla="*/ 1115483 h 1115483"/>
              <a:gd name="connsiteX4" fmla="*/ 1589155 w 2080302"/>
              <a:gd name="connsiteY4" fmla="*/ 0 h 11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02" h="1115483">
                <a:moveTo>
                  <a:pt x="1589155" y="0"/>
                </a:moveTo>
                <a:lnTo>
                  <a:pt x="2080302" y="4233"/>
                </a:lnTo>
                <a:lnTo>
                  <a:pt x="1030314" y="1111249"/>
                </a:lnTo>
                <a:lnTo>
                  <a:pt x="0" y="1115483"/>
                </a:lnTo>
                <a:lnTo>
                  <a:pt x="1589155" y="0"/>
                </a:lnTo>
                <a:close/>
              </a:path>
            </a:pathLst>
          </a:custGeom>
          <a:gradFill>
            <a:gsLst>
              <a:gs pos="50000">
                <a:schemeClr val="accent1">
                  <a:lumMod val="40000"/>
                  <a:lumOff val="60000"/>
                </a:schemeClr>
              </a:gs>
              <a:gs pos="100000">
                <a:schemeClr val="accent1">
                  <a:lumMod val="20000"/>
                  <a:lumOff val="80000"/>
                </a:schemeClr>
              </a:gs>
            </a:gsLst>
            <a:lin ang="5400000" scaled="1"/>
          </a:gradFill>
          <a:ln w="25400" cap="flat" cmpd="sng" algn="ctr">
            <a:noFill/>
            <a:prstDash val="solid"/>
          </a:ln>
          <a:effectLst/>
        </p:spPr>
        <p:txBody>
          <a:bodyPr lIns="91370" tIns="45685" rIns="91370" bIns="45685" rtlCol="0" anchor="ctr"/>
          <a:lstStyle/>
          <a:p>
            <a:pPr marL="0" marR="0" lvl="0" indent="0" algn="ctr" defTabSz="9136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122" name="Rectangle 121">
            <a:extLst>
              <a:ext uri="{FF2B5EF4-FFF2-40B4-BE49-F238E27FC236}">
                <a16:creationId xmlns:a16="http://schemas.microsoft.com/office/drawing/2014/main" id="{98DC88E6-5E4B-42C8-9CCF-F738920E87A0}"/>
              </a:ext>
            </a:extLst>
          </p:cNvPr>
          <p:cNvSpPr/>
          <p:nvPr/>
        </p:nvSpPr>
        <p:spPr bwMode="gray">
          <a:xfrm>
            <a:off x="500616" y="2173447"/>
            <a:ext cx="1894988" cy="2441694"/>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600" b="1" i="1" u="none" strike="noStrike" kern="1200" cap="none" spc="0" normalizeH="0" baseline="0" noProof="0">
                <a:ln>
                  <a:noFill/>
                </a:ln>
                <a:solidFill>
                  <a:srgbClr val="86BC25"/>
                </a:solidFill>
                <a:effectLst/>
                <a:uLnTx/>
                <a:uFillTx/>
                <a:latin typeface="Calibri"/>
                <a:ea typeface="+mn-ea"/>
                <a:cs typeface="+mn-cs"/>
              </a:rPr>
              <a:t>   M4: ISTRUZIONE E RICERCA</a:t>
            </a:r>
          </a:p>
        </p:txBody>
      </p:sp>
      <p:sp>
        <p:nvSpPr>
          <p:cNvPr id="123" name="Rectangle 122">
            <a:extLst>
              <a:ext uri="{FF2B5EF4-FFF2-40B4-BE49-F238E27FC236}">
                <a16:creationId xmlns:a16="http://schemas.microsoft.com/office/drawing/2014/main" id="{72746527-17B5-45AE-83B7-D180EBC29DA3}"/>
              </a:ext>
            </a:extLst>
          </p:cNvPr>
          <p:cNvSpPr/>
          <p:nvPr/>
        </p:nvSpPr>
        <p:spPr bwMode="gray">
          <a:xfrm>
            <a:off x="3253830" y="1155245"/>
            <a:ext cx="3124936" cy="1385464"/>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M4C1: POTENZIAMENTO DEI SERVIZI DI ISTRUZIONE DAGLI ASILI NIDO ALLE UNIVERSITA’</a:t>
            </a:r>
          </a:p>
        </p:txBody>
      </p:sp>
      <p:sp>
        <p:nvSpPr>
          <p:cNvPr id="124" name="Rectangle 123">
            <a:extLst>
              <a:ext uri="{FF2B5EF4-FFF2-40B4-BE49-F238E27FC236}">
                <a16:creationId xmlns:a16="http://schemas.microsoft.com/office/drawing/2014/main" id="{F5C26E20-C5B1-464F-A0C2-62547C9188AF}"/>
              </a:ext>
            </a:extLst>
          </p:cNvPr>
          <p:cNvSpPr/>
          <p:nvPr/>
        </p:nvSpPr>
        <p:spPr bwMode="gray">
          <a:xfrm>
            <a:off x="3253831" y="4371830"/>
            <a:ext cx="3124934" cy="1364206"/>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M4C2: DALLA RICERCA ALL’IMPRESA</a:t>
            </a:r>
          </a:p>
        </p:txBody>
      </p:sp>
      <p:sp>
        <p:nvSpPr>
          <p:cNvPr id="125" name="Rectangle 124">
            <a:extLst>
              <a:ext uri="{FF2B5EF4-FFF2-40B4-BE49-F238E27FC236}">
                <a16:creationId xmlns:a16="http://schemas.microsoft.com/office/drawing/2014/main" id="{F87DC011-2412-4D0F-B4E7-EBB15477D129}"/>
              </a:ext>
            </a:extLst>
          </p:cNvPr>
          <p:cNvSpPr/>
          <p:nvPr/>
        </p:nvSpPr>
        <p:spPr bwMode="gray">
          <a:xfrm>
            <a:off x="1747207" y="2016534"/>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dirty="0">
                <a:ln>
                  <a:noFill/>
                </a:ln>
                <a:solidFill>
                  <a:srgbClr val="86BC25"/>
                </a:solidFill>
                <a:effectLst/>
                <a:uLnTx/>
                <a:uFillTx/>
                <a:latin typeface="Calibri"/>
                <a:ea typeface="+mn-ea"/>
                <a:cs typeface="+mn-cs"/>
              </a:rPr>
              <a:t>69%</a:t>
            </a:r>
          </a:p>
        </p:txBody>
      </p:sp>
      <p:sp>
        <p:nvSpPr>
          <p:cNvPr id="126" name="Rectangle 125">
            <a:extLst>
              <a:ext uri="{FF2B5EF4-FFF2-40B4-BE49-F238E27FC236}">
                <a16:creationId xmlns:a16="http://schemas.microsoft.com/office/drawing/2014/main" id="{722D576A-E689-4C7D-B477-3E9FB528B5F5}"/>
              </a:ext>
            </a:extLst>
          </p:cNvPr>
          <p:cNvSpPr/>
          <p:nvPr/>
        </p:nvSpPr>
        <p:spPr bwMode="gray">
          <a:xfrm>
            <a:off x="5701135" y="996066"/>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dirty="0">
                <a:ln>
                  <a:noFill/>
                </a:ln>
                <a:solidFill>
                  <a:srgbClr val="86BC25"/>
                </a:solidFill>
                <a:effectLst/>
                <a:uLnTx/>
                <a:uFillTx/>
                <a:latin typeface="Calibri"/>
                <a:ea typeface="+mn-ea"/>
                <a:cs typeface="+mn-cs"/>
              </a:rPr>
              <a:t>55%</a:t>
            </a:r>
          </a:p>
        </p:txBody>
      </p:sp>
      <p:sp>
        <p:nvSpPr>
          <p:cNvPr id="127" name="Rectangle 126">
            <a:extLst>
              <a:ext uri="{FF2B5EF4-FFF2-40B4-BE49-F238E27FC236}">
                <a16:creationId xmlns:a16="http://schemas.microsoft.com/office/drawing/2014/main" id="{F8C707E8-9574-41D1-92A7-7FC09FA05476}"/>
              </a:ext>
            </a:extLst>
          </p:cNvPr>
          <p:cNvSpPr/>
          <p:nvPr/>
        </p:nvSpPr>
        <p:spPr bwMode="gray">
          <a:xfrm>
            <a:off x="5701135" y="4211427"/>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dirty="0">
                <a:ln>
                  <a:noFill/>
                </a:ln>
                <a:solidFill>
                  <a:srgbClr val="86BC25"/>
                </a:solidFill>
                <a:effectLst/>
                <a:uLnTx/>
                <a:uFillTx/>
                <a:latin typeface="Calibri"/>
                <a:ea typeface="+mn-ea"/>
                <a:cs typeface="+mn-cs"/>
              </a:rPr>
              <a:t>91%</a:t>
            </a:r>
          </a:p>
        </p:txBody>
      </p:sp>
      <p:sp>
        <p:nvSpPr>
          <p:cNvPr id="128" name="Rectangle 127">
            <a:extLst>
              <a:ext uri="{FF2B5EF4-FFF2-40B4-BE49-F238E27FC236}">
                <a16:creationId xmlns:a16="http://schemas.microsoft.com/office/drawing/2014/main" id="{1615A830-8B88-48AB-8907-429F79CD0BDA}"/>
              </a:ext>
            </a:extLst>
          </p:cNvPr>
          <p:cNvSpPr/>
          <p:nvPr/>
        </p:nvSpPr>
        <p:spPr bwMode="gray">
          <a:xfrm>
            <a:off x="489041" y="2158316"/>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M€ 31.876</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29" name="Rectangle 128">
            <a:extLst>
              <a:ext uri="{FF2B5EF4-FFF2-40B4-BE49-F238E27FC236}">
                <a16:creationId xmlns:a16="http://schemas.microsoft.com/office/drawing/2014/main" id="{7E1578C2-874B-48D9-B914-5D024488BBE2}"/>
              </a:ext>
            </a:extLst>
          </p:cNvPr>
          <p:cNvSpPr/>
          <p:nvPr/>
        </p:nvSpPr>
        <p:spPr bwMode="gray">
          <a:xfrm>
            <a:off x="3242255" y="4399410"/>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M€ 12.440</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30" name="Rectangle 129">
            <a:extLst>
              <a:ext uri="{FF2B5EF4-FFF2-40B4-BE49-F238E27FC236}">
                <a16:creationId xmlns:a16="http://schemas.microsoft.com/office/drawing/2014/main" id="{B5206A5A-8E9A-41F0-8757-B595777BA03B}"/>
              </a:ext>
            </a:extLst>
          </p:cNvPr>
          <p:cNvSpPr/>
          <p:nvPr/>
        </p:nvSpPr>
        <p:spPr bwMode="gray">
          <a:xfrm>
            <a:off x="476341" y="1921568"/>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M€ 22.012</a:t>
            </a: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31" name="Rectangle 130">
            <a:extLst>
              <a:ext uri="{FF2B5EF4-FFF2-40B4-BE49-F238E27FC236}">
                <a16:creationId xmlns:a16="http://schemas.microsoft.com/office/drawing/2014/main" id="{7A4AFBFA-B49E-4807-8259-BA6D0FD3F7F5}"/>
              </a:ext>
            </a:extLst>
          </p:cNvPr>
          <p:cNvSpPr/>
          <p:nvPr/>
        </p:nvSpPr>
        <p:spPr bwMode="gray">
          <a:xfrm>
            <a:off x="3242255" y="929723"/>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M€ 10.692</a:t>
            </a: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32" name="Rectangle 131">
            <a:extLst>
              <a:ext uri="{FF2B5EF4-FFF2-40B4-BE49-F238E27FC236}">
                <a16:creationId xmlns:a16="http://schemas.microsoft.com/office/drawing/2014/main" id="{A58CC932-FF08-4132-B282-9505640DBA51}"/>
              </a:ext>
            </a:extLst>
          </p:cNvPr>
          <p:cNvSpPr/>
          <p:nvPr/>
        </p:nvSpPr>
        <p:spPr bwMode="gray">
          <a:xfrm>
            <a:off x="3242255" y="4157314"/>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M€ 11.320</a:t>
            </a: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40" name="Oval 139">
            <a:extLst>
              <a:ext uri="{FF2B5EF4-FFF2-40B4-BE49-F238E27FC236}">
                <a16:creationId xmlns:a16="http://schemas.microsoft.com/office/drawing/2014/main" id="{B9A63916-5FE9-4299-8388-192BFD8D5AA6}"/>
              </a:ext>
            </a:extLst>
          </p:cNvPr>
          <p:cNvSpPr/>
          <p:nvPr/>
        </p:nvSpPr>
        <p:spPr bwMode="gray">
          <a:xfrm>
            <a:off x="201733" y="3124294"/>
            <a:ext cx="540000" cy="540000"/>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81" name="Freeform 929">
            <a:extLst>
              <a:ext uri="{FF2B5EF4-FFF2-40B4-BE49-F238E27FC236}">
                <a16:creationId xmlns:a16="http://schemas.microsoft.com/office/drawing/2014/main" id="{8A08BD62-DF24-438D-98C4-FDE8E9977A27}"/>
              </a:ext>
            </a:extLst>
          </p:cNvPr>
          <p:cNvSpPr>
            <a:spLocks noEditPoints="1"/>
          </p:cNvSpPr>
          <p:nvPr/>
        </p:nvSpPr>
        <p:spPr bwMode="auto">
          <a:xfrm>
            <a:off x="320616" y="3214294"/>
            <a:ext cx="360000" cy="36000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accent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86BC25"/>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0D4A6F3C-43B5-4B94-95E1-83ADC5148EC9}"/>
              </a:ext>
            </a:extLst>
          </p:cNvPr>
          <p:cNvSpPr/>
          <p:nvPr/>
        </p:nvSpPr>
        <p:spPr bwMode="gray">
          <a:xfrm>
            <a:off x="3253830" y="1175106"/>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M€ 19.436</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77" name="TextBox 76">
            <a:extLst>
              <a:ext uri="{FF2B5EF4-FFF2-40B4-BE49-F238E27FC236}">
                <a16:creationId xmlns:a16="http://schemas.microsoft.com/office/drawing/2014/main" id="{3881D715-34B2-4F89-AEE8-F21162FE9358}"/>
              </a:ext>
            </a:extLst>
          </p:cNvPr>
          <p:cNvSpPr txBox="1"/>
          <p:nvPr/>
        </p:nvSpPr>
        <p:spPr>
          <a:xfrm>
            <a:off x="4926000" y="-1"/>
            <a:ext cx="2340000" cy="261610"/>
          </a:xfrm>
          <a:prstGeom prst="rect">
            <a:avLst/>
          </a:prstGeom>
          <a:solidFill>
            <a:srgbClr val="86BC25">
              <a:lumMod val="20000"/>
              <a:lumOff val="80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1" u="none" strike="noStrike" kern="0" cap="none" spc="0" normalizeH="0" baseline="0" noProof="0">
                <a:ln>
                  <a:noFill/>
                </a:ln>
                <a:solidFill>
                  <a:prstClr val="black"/>
                </a:solidFill>
                <a:effectLst/>
                <a:uLnTx/>
                <a:uFillTx/>
                <a:latin typeface="Calibri"/>
                <a:ea typeface="+mn-ea"/>
                <a:cs typeface="+mn-cs"/>
              </a:rPr>
              <a:t>CONFIDENTIAL: INTERNAL USE ONLY</a:t>
            </a:r>
            <a:endParaRPr kumimoji="0" lang="en-US" sz="1100" b="1" i="1" u="none" strike="noStrike" kern="0" cap="none" spc="0" normalizeH="0" baseline="0" noProof="0">
              <a:ln>
                <a:noFill/>
              </a:ln>
              <a:solidFill>
                <a:prstClr val="black"/>
              </a:solidFill>
              <a:effectLst/>
              <a:uLnTx/>
              <a:uFillTx/>
              <a:latin typeface="Calibri"/>
              <a:ea typeface="+mn-ea"/>
              <a:cs typeface="+mn-cs"/>
            </a:endParaRPr>
          </a:p>
        </p:txBody>
      </p:sp>
      <p:sp>
        <p:nvSpPr>
          <p:cNvPr id="133" name="Rectangle 132">
            <a:extLst>
              <a:ext uri="{FF2B5EF4-FFF2-40B4-BE49-F238E27FC236}">
                <a16:creationId xmlns:a16="http://schemas.microsoft.com/office/drawing/2014/main" id="{F38FD34C-8C16-44E1-B6D7-0CBFA93424ED}"/>
              </a:ext>
            </a:extLst>
          </p:cNvPr>
          <p:cNvSpPr/>
          <p:nvPr/>
        </p:nvSpPr>
        <p:spPr bwMode="gray">
          <a:xfrm>
            <a:off x="273503" y="5815273"/>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a:ln>
                  <a:noFill/>
                </a:ln>
                <a:solidFill>
                  <a:srgbClr val="86BC25"/>
                </a:solidFill>
                <a:effectLst/>
                <a:uLnTx/>
                <a:uFillTx/>
                <a:latin typeface="Calibri"/>
                <a:ea typeface="+mn-ea"/>
                <a:cs typeface="+mn-cs"/>
              </a:rPr>
              <a:t>xx%</a:t>
            </a:r>
          </a:p>
        </p:txBody>
      </p:sp>
      <p:sp>
        <p:nvSpPr>
          <p:cNvPr id="134" name="Rectangle 133">
            <a:extLst>
              <a:ext uri="{FF2B5EF4-FFF2-40B4-BE49-F238E27FC236}">
                <a16:creationId xmlns:a16="http://schemas.microsoft.com/office/drawing/2014/main" id="{3462D395-9E30-4AE6-B541-C0F641DAA086}"/>
              </a:ext>
            </a:extLst>
          </p:cNvPr>
          <p:cNvSpPr/>
          <p:nvPr/>
        </p:nvSpPr>
        <p:spPr bwMode="gray">
          <a:xfrm>
            <a:off x="411664" y="5627128"/>
            <a:ext cx="288000" cy="144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35" name="Rectangle 134">
            <a:extLst>
              <a:ext uri="{FF2B5EF4-FFF2-40B4-BE49-F238E27FC236}">
                <a16:creationId xmlns:a16="http://schemas.microsoft.com/office/drawing/2014/main" id="{60B56563-3B69-425B-A086-3CF842E3D0E5}"/>
              </a:ext>
            </a:extLst>
          </p:cNvPr>
          <p:cNvSpPr/>
          <p:nvPr/>
        </p:nvSpPr>
        <p:spPr bwMode="gray">
          <a:xfrm>
            <a:off x="449987" y="5234630"/>
            <a:ext cx="1470104" cy="276733"/>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Fondi </a:t>
            </a:r>
            <a:r>
              <a:rPr kumimoji="0" lang="en-US" sz="1100" b="0" i="0" u="none" strike="noStrike" kern="1200" cap="none" spc="0" normalizeH="0" baseline="0" noProof="0" err="1">
                <a:ln>
                  <a:noFill/>
                </a:ln>
                <a:solidFill>
                  <a:prstClr val="black"/>
                </a:solidFill>
                <a:effectLst/>
                <a:uLnTx/>
                <a:uFillTx/>
                <a:latin typeface="Calibri"/>
                <a:ea typeface="+mn-ea"/>
                <a:cs typeface="+mn-cs"/>
              </a:rPr>
              <a:t>previsti</a:t>
            </a:r>
            <a:r>
              <a:rPr kumimoji="0" lang="en-US" sz="1100" b="0" i="0" u="none" strike="noStrike" kern="1200" cap="none" spc="0" normalizeH="0" baseline="0" noProof="0">
                <a:ln>
                  <a:noFill/>
                </a:ln>
                <a:solidFill>
                  <a:prstClr val="black"/>
                </a:solidFill>
                <a:effectLst/>
                <a:uLnTx/>
                <a:uFillTx/>
                <a:latin typeface="Calibri"/>
                <a:ea typeface="+mn-ea"/>
                <a:cs typeface="+mn-cs"/>
              </a:rPr>
              <a:t>*</a:t>
            </a:r>
          </a:p>
        </p:txBody>
      </p:sp>
      <p:sp>
        <p:nvSpPr>
          <p:cNvPr id="136" name="Rectangle 135">
            <a:extLst>
              <a:ext uri="{FF2B5EF4-FFF2-40B4-BE49-F238E27FC236}">
                <a16:creationId xmlns:a16="http://schemas.microsoft.com/office/drawing/2014/main" id="{767F321D-2BC5-4D06-8599-A39B9D3529F8}"/>
              </a:ext>
            </a:extLst>
          </p:cNvPr>
          <p:cNvSpPr/>
          <p:nvPr/>
        </p:nvSpPr>
        <p:spPr bwMode="gray">
          <a:xfrm>
            <a:off x="681651" y="5564388"/>
            <a:ext cx="1470104" cy="276733"/>
          </a:xfrm>
          <a:prstGeom prst="rect">
            <a:avLst/>
          </a:prstGeom>
          <a:no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Fondi </a:t>
            </a:r>
            <a:r>
              <a:rPr kumimoji="0" lang="en-US" sz="1100" b="0" i="0" u="none" strike="noStrike" kern="1200" cap="none" spc="0" normalizeH="0" baseline="0" noProof="0" err="1">
                <a:ln>
                  <a:noFill/>
                </a:ln>
                <a:solidFill>
                  <a:prstClr val="black"/>
                </a:solidFill>
                <a:effectLst/>
                <a:uLnTx/>
                <a:uFillTx/>
                <a:latin typeface="Calibri"/>
                <a:ea typeface="+mn-ea"/>
                <a:cs typeface="+mn-cs"/>
              </a:rPr>
              <a:t>impegnati</a:t>
            </a:r>
            <a:r>
              <a:rPr kumimoji="0" lang="en-US" sz="1100" b="0" i="0" u="none" strike="noStrike" kern="1200" cap="none" spc="0" normalizeH="0" baseline="0" noProof="0">
                <a:ln>
                  <a:noFill/>
                </a:ln>
                <a:solidFill>
                  <a:prstClr val="black"/>
                </a:solidFill>
                <a:effectLst/>
                <a:uLnTx/>
                <a:uFillTx/>
                <a:latin typeface="Calibri"/>
                <a:ea typeface="+mn-ea"/>
                <a:cs typeface="+mn-cs"/>
              </a:rPr>
              <a:t>**</a:t>
            </a:r>
          </a:p>
        </p:txBody>
      </p:sp>
      <p:sp>
        <p:nvSpPr>
          <p:cNvPr id="137" name="Rectangle 136">
            <a:extLst>
              <a:ext uri="{FF2B5EF4-FFF2-40B4-BE49-F238E27FC236}">
                <a16:creationId xmlns:a16="http://schemas.microsoft.com/office/drawing/2014/main" id="{17EDFCAA-B920-4CC7-A97E-2992FE12B878}"/>
              </a:ext>
            </a:extLst>
          </p:cNvPr>
          <p:cNvSpPr/>
          <p:nvPr/>
        </p:nvSpPr>
        <p:spPr bwMode="gray">
          <a:xfrm>
            <a:off x="411664" y="5305674"/>
            <a:ext cx="288000" cy="144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38" name="Rectangle 137">
            <a:extLst>
              <a:ext uri="{FF2B5EF4-FFF2-40B4-BE49-F238E27FC236}">
                <a16:creationId xmlns:a16="http://schemas.microsoft.com/office/drawing/2014/main" id="{9A969D15-4E4E-4B12-8270-00790DA2C2FC}"/>
              </a:ext>
            </a:extLst>
          </p:cNvPr>
          <p:cNvSpPr/>
          <p:nvPr/>
        </p:nvSpPr>
        <p:spPr bwMode="gray">
          <a:xfrm>
            <a:off x="613415" y="5788666"/>
            <a:ext cx="2241680" cy="349196"/>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Fondi </a:t>
            </a:r>
            <a:r>
              <a:rPr kumimoji="0" lang="en-US" sz="1100" b="0" i="0" u="none" strike="noStrike" kern="1200" cap="none" spc="0" normalizeH="0" baseline="0" noProof="0" err="1">
                <a:ln>
                  <a:noFill/>
                </a:ln>
                <a:solidFill>
                  <a:prstClr val="black"/>
                </a:solidFill>
                <a:effectLst/>
                <a:uLnTx/>
                <a:uFillTx/>
                <a:latin typeface="Calibri"/>
                <a:ea typeface="+mn-ea"/>
                <a:cs typeface="+mn-cs"/>
              </a:rPr>
              <a:t>impegnati</a:t>
            </a:r>
            <a:r>
              <a:rPr kumimoji="0" lang="en-US" sz="1100" b="0" i="0" u="none" strike="noStrike" kern="1200" cap="none" spc="0" normalizeH="0" baseline="0" noProof="0">
                <a:ln>
                  <a:noFill/>
                </a:ln>
                <a:solidFill>
                  <a:prstClr val="black"/>
                </a:solidFill>
                <a:effectLst/>
                <a:uLnTx/>
                <a:uFillTx/>
                <a:latin typeface="Calibri"/>
                <a:ea typeface="+mn-ea"/>
                <a:cs typeface="+mn-cs"/>
              </a:rPr>
              <a:t> rispetto al budget</a:t>
            </a:r>
          </a:p>
        </p:txBody>
      </p:sp>
      <p:sp>
        <p:nvSpPr>
          <p:cNvPr id="82" name="Rectangle 81">
            <a:extLst>
              <a:ext uri="{FF2B5EF4-FFF2-40B4-BE49-F238E27FC236}">
                <a16:creationId xmlns:a16="http://schemas.microsoft.com/office/drawing/2014/main" id="{E6524C82-4303-4279-829D-442412A8B347}"/>
              </a:ext>
            </a:extLst>
          </p:cNvPr>
          <p:cNvSpPr/>
          <p:nvPr/>
        </p:nvSpPr>
        <p:spPr bwMode="gray">
          <a:xfrm>
            <a:off x="9448153" y="5273184"/>
            <a:ext cx="2443815" cy="425944"/>
          </a:xfrm>
          <a:prstGeom prst="rect">
            <a:avLst/>
          </a:prstGeom>
          <a:solidFill>
            <a:schemeClr val="bg1"/>
          </a:solid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Finanziamento di progetti presentati da giovani ricercatori</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grpSp>
        <p:nvGrpSpPr>
          <p:cNvPr id="78" name="Group 77">
            <a:extLst>
              <a:ext uri="{FF2B5EF4-FFF2-40B4-BE49-F238E27FC236}">
                <a16:creationId xmlns:a16="http://schemas.microsoft.com/office/drawing/2014/main" id="{7973D534-5C03-4126-BF81-9C74125C4573}"/>
              </a:ext>
            </a:extLst>
          </p:cNvPr>
          <p:cNvGrpSpPr/>
          <p:nvPr/>
        </p:nvGrpSpPr>
        <p:grpSpPr>
          <a:xfrm>
            <a:off x="9094167" y="78785"/>
            <a:ext cx="442800" cy="589132"/>
            <a:chOff x="9094167" y="78785"/>
            <a:chExt cx="442800" cy="589132"/>
          </a:xfrm>
        </p:grpSpPr>
        <p:sp>
          <p:nvSpPr>
            <p:cNvPr id="83" name="TextBox 82">
              <a:extLst>
                <a:ext uri="{FF2B5EF4-FFF2-40B4-BE49-F238E27FC236}">
                  <a16:creationId xmlns:a16="http://schemas.microsoft.com/office/drawing/2014/main" id="{87321549-59E6-423E-AABB-FC7B334119F1}"/>
                </a:ext>
              </a:extLst>
            </p:cNvPr>
            <p:cNvSpPr txBox="1"/>
            <p:nvPr/>
          </p:nvSpPr>
          <p:spPr>
            <a:xfrm>
              <a:off x="909416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M1</a:t>
              </a:r>
            </a:p>
          </p:txBody>
        </p:sp>
        <p:grpSp>
          <p:nvGrpSpPr>
            <p:cNvPr id="84" name="Group 83">
              <a:extLst>
                <a:ext uri="{FF2B5EF4-FFF2-40B4-BE49-F238E27FC236}">
                  <a16:creationId xmlns:a16="http://schemas.microsoft.com/office/drawing/2014/main" id="{AB4A5752-2C24-4976-A53D-DF54784BF508}"/>
                </a:ext>
              </a:extLst>
            </p:cNvPr>
            <p:cNvGrpSpPr>
              <a:grpSpLocks noChangeAspect="1"/>
            </p:cNvGrpSpPr>
            <p:nvPr/>
          </p:nvGrpSpPr>
          <p:grpSpPr>
            <a:xfrm>
              <a:off x="9180330" y="78785"/>
              <a:ext cx="270474" cy="270474"/>
              <a:chOff x="4891070" y="2901641"/>
              <a:chExt cx="720000" cy="720000"/>
            </a:xfrm>
          </p:grpSpPr>
          <p:sp>
            <p:nvSpPr>
              <p:cNvPr id="85" name="Oval 84">
                <a:extLst>
                  <a:ext uri="{FF2B5EF4-FFF2-40B4-BE49-F238E27FC236}">
                    <a16:creationId xmlns:a16="http://schemas.microsoft.com/office/drawing/2014/main" id="{4E49BCFD-118F-4286-BB22-A8B2E61B0E10}"/>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561">
                <a:extLst>
                  <a:ext uri="{FF2B5EF4-FFF2-40B4-BE49-F238E27FC236}">
                    <a16:creationId xmlns:a16="http://schemas.microsoft.com/office/drawing/2014/main" id="{F7FAB948-7D34-413E-93BF-79ADCC313AE9}"/>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87" name="Group 86">
            <a:extLst>
              <a:ext uri="{FF2B5EF4-FFF2-40B4-BE49-F238E27FC236}">
                <a16:creationId xmlns:a16="http://schemas.microsoft.com/office/drawing/2014/main" id="{6849F985-939E-4F09-9982-28BCE4CD76B6}"/>
              </a:ext>
            </a:extLst>
          </p:cNvPr>
          <p:cNvGrpSpPr/>
          <p:nvPr/>
        </p:nvGrpSpPr>
        <p:grpSpPr>
          <a:xfrm>
            <a:off x="9577726" y="78785"/>
            <a:ext cx="438416" cy="589132"/>
            <a:chOff x="9532283" y="78785"/>
            <a:chExt cx="438416" cy="589132"/>
          </a:xfrm>
        </p:grpSpPr>
        <p:sp>
          <p:nvSpPr>
            <p:cNvPr id="139" name="TextBox 138">
              <a:extLst>
                <a:ext uri="{FF2B5EF4-FFF2-40B4-BE49-F238E27FC236}">
                  <a16:creationId xmlns:a16="http://schemas.microsoft.com/office/drawing/2014/main" id="{4050E488-C068-40C2-8B93-2A929728F5FC}"/>
                </a:ext>
              </a:extLst>
            </p:cNvPr>
            <p:cNvSpPr txBox="1"/>
            <p:nvPr/>
          </p:nvSpPr>
          <p:spPr>
            <a:xfrm>
              <a:off x="9532283" y="360140"/>
              <a:ext cx="43841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M2</a:t>
              </a:r>
            </a:p>
          </p:txBody>
        </p:sp>
        <p:grpSp>
          <p:nvGrpSpPr>
            <p:cNvPr id="141" name="Group 140">
              <a:extLst>
                <a:ext uri="{FF2B5EF4-FFF2-40B4-BE49-F238E27FC236}">
                  <a16:creationId xmlns:a16="http://schemas.microsoft.com/office/drawing/2014/main" id="{D129293F-CBF9-48A0-BF64-2C509CC74505}"/>
                </a:ext>
              </a:extLst>
            </p:cNvPr>
            <p:cNvGrpSpPr>
              <a:grpSpLocks noChangeAspect="1"/>
            </p:cNvGrpSpPr>
            <p:nvPr/>
          </p:nvGrpSpPr>
          <p:grpSpPr>
            <a:xfrm>
              <a:off x="9616254" y="78785"/>
              <a:ext cx="270474" cy="270474"/>
              <a:chOff x="6931363" y="2901641"/>
              <a:chExt cx="720000" cy="720000"/>
            </a:xfrm>
          </p:grpSpPr>
          <p:sp>
            <p:nvSpPr>
              <p:cNvPr id="142" name="Oval 141">
                <a:extLst>
                  <a:ext uri="{FF2B5EF4-FFF2-40B4-BE49-F238E27FC236}">
                    <a16:creationId xmlns:a16="http://schemas.microsoft.com/office/drawing/2014/main" id="{92A662C3-8C0C-47E7-8E28-8FBFC89CEFF6}"/>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496">
                <a:extLst>
                  <a:ext uri="{FF2B5EF4-FFF2-40B4-BE49-F238E27FC236}">
                    <a16:creationId xmlns:a16="http://schemas.microsoft.com/office/drawing/2014/main" id="{9FF142D6-15B3-4963-A855-8BED287354AD}"/>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44" name="Group 143">
            <a:extLst>
              <a:ext uri="{FF2B5EF4-FFF2-40B4-BE49-F238E27FC236}">
                <a16:creationId xmlns:a16="http://schemas.microsoft.com/office/drawing/2014/main" id="{043DB1A3-88CB-4B9A-8281-1FAA56D65F9F}"/>
              </a:ext>
            </a:extLst>
          </p:cNvPr>
          <p:cNvGrpSpPr/>
          <p:nvPr/>
        </p:nvGrpSpPr>
        <p:grpSpPr>
          <a:xfrm>
            <a:off x="11019635" y="78785"/>
            <a:ext cx="442800" cy="589132"/>
            <a:chOff x="10982229" y="78785"/>
            <a:chExt cx="442800" cy="589132"/>
          </a:xfrm>
        </p:grpSpPr>
        <p:sp>
          <p:nvSpPr>
            <p:cNvPr id="145" name="TextBox 144">
              <a:extLst>
                <a:ext uri="{FF2B5EF4-FFF2-40B4-BE49-F238E27FC236}">
                  <a16:creationId xmlns:a16="http://schemas.microsoft.com/office/drawing/2014/main" id="{E270BFF4-0D3E-4816-8968-A495F424EF6C}"/>
                </a:ext>
              </a:extLst>
            </p:cNvPr>
            <p:cNvSpPr txBox="1"/>
            <p:nvPr/>
          </p:nvSpPr>
          <p:spPr>
            <a:xfrm>
              <a:off x="10982229"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M5</a:t>
              </a:r>
            </a:p>
          </p:txBody>
        </p:sp>
        <p:grpSp>
          <p:nvGrpSpPr>
            <p:cNvPr id="146" name="Group 145">
              <a:extLst>
                <a:ext uri="{FF2B5EF4-FFF2-40B4-BE49-F238E27FC236}">
                  <a16:creationId xmlns:a16="http://schemas.microsoft.com/office/drawing/2014/main" id="{9916F183-1AFD-44D8-88AA-2E30F0AD0725}"/>
                </a:ext>
              </a:extLst>
            </p:cNvPr>
            <p:cNvGrpSpPr>
              <a:grpSpLocks noChangeAspect="1"/>
            </p:cNvGrpSpPr>
            <p:nvPr/>
          </p:nvGrpSpPr>
          <p:grpSpPr>
            <a:xfrm>
              <a:off x="11068392" y="78785"/>
              <a:ext cx="270474" cy="270474"/>
              <a:chOff x="13052242" y="2901641"/>
              <a:chExt cx="720000" cy="720000"/>
            </a:xfrm>
          </p:grpSpPr>
          <p:sp>
            <p:nvSpPr>
              <p:cNvPr id="147" name="Oval 146">
                <a:extLst>
                  <a:ext uri="{FF2B5EF4-FFF2-40B4-BE49-F238E27FC236}">
                    <a16:creationId xmlns:a16="http://schemas.microsoft.com/office/drawing/2014/main" id="{EF4BB9EC-BC32-420D-ABC5-45E5EB40D67C}"/>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806">
                <a:extLst>
                  <a:ext uri="{FF2B5EF4-FFF2-40B4-BE49-F238E27FC236}">
                    <a16:creationId xmlns:a16="http://schemas.microsoft.com/office/drawing/2014/main" id="{AAD553A1-DF0B-434C-9FA8-F93430373EF4}"/>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49" name="Group 148">
            <a:extLst>
              <a:ext uri="{FF2B5EF4-FFF2-40B4-BE49-F238E27FC236}">
                <a16:creationId xmlns:a16="http://schemas.microsoft.com/office/drawing/2014/main" id="{9DC95728-AAF0-4686-A2B9-DDCE4D0B4759}"/>
              </a:ext>
            </a:extLst>
          </p:cNvPr>
          <p:cNvGrpSpPr/>
          <p:nvPr/>
        </p:nvGrpSpPr>
        <p:grpSpPr>
          <a:xfrm>
            <a:off x="10538268" y="78785"/>
            <a:ext cx="442800" cy="589132"/>
            <a:chOff x="10498183" y="78785"/>
            <a:chExt cx="442800" cy="589132"/>
          </a:xfrm>
        </p:grpSpPr>
        <p:sp>
          <p:nvSpPr>
            <p:cNvPr id="150" name="TextBox 149">
              <a:extLst>
                <a:ext uri="{FF2B5EF4-FFF2-40B4-BE49-F238E27FC236}">
                  <a16:creationId xmlns:a16="http://schemas.microsoft.com/office/drawing/2014/main" id="{4CDF0119-52EA-4DC5-AE51-78FB8E98AA51}"/>
                </a:ext>
              </a:extLst>
            </p:cNvPr>
            <p:cNvSpPr txBox="1"/>
            <p:nvPr/>
          </p:nvSpPr>
          <p:spPr>
            <a:xfrm>
              <a:off x="10498183"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6BC25"/>
                  </a:solidFill>
                  <a:effectLst/>
                  <a:uLnTx/>
                  <a:uFillTx/>
                  <a:latin typeface="Calibri"/>
                  <a:ea typeface="+mn-ea"/>
                  <a:cs typeface="Calibri Light" panose="020F0302020204030204" pitchFamily="34" charset="0"/>
                </a:rPr>
                <a:t>M4</a:t>
              </a:r>
            </a:p>
          </p:txBody>
        </p:sp>
        <p:grpSp>
          <p:nvGrpSpPr>
            <p:cNvPr id="151" name="Group 150">
              <a:extLst>
                <a:ext uri="{FF2B5EF4-FFF2-40B4-BE49-F238E27FC236}">
                  <a16:creationId xmlns:a16="http://schemas.microsoft.com/office/drawing/2014/main" id="{9E9DC1BA-D6BD-440E-BE64-8B3AB5EC82D4}"/>
                </a:ext>
              </a:extLst>
            </p:cNvPr>
            <p:cNvGrpSpPr>
              <a:grpSpLocks noChangeAspect="1"/>
            </p:cNvGrpSpPr>
            <p:nvPr/>
          </p:nvGrpSpPr>
          <p:grpSpPr>
            <a:xfrm>
              <a:off x="10584346" y="78785"/>
              <a:ext cx="270474" cy="270474"/>
              <a:chOff x="11011949" y="2901641"/>
              <a:chExt cx="720000" cy="720000"/>
            </a:xfrm>
          </p:grpSpPr>
          <p:sp>
            <p:nvSpPr>
              <p:cNvPr id="152" name="Oval 151">
                <a:extLst>
                  <a:ext uri="{FF2B5EF4-FFF2-40B4-BE49-F238E27FC236}">
                    <a16:creationId xmlns:a16="http://schemas.microsoft.com/office/drawing/2014/main" id="{CFB38A72-E493-45E0-8949-BB6985F82E64}"/>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3" name="Group 927">
                <a:extLst>
                  <a:ext uri="{FF2B5EF4-FFF2-40B4-BE49-F238E27FC236}">
                    <a16:creationId xmlns:a16="http://schemas.microsoft.com/office/drawing/2014/main" id="{0240E503-9DB8-4E4B-BB7C-36A7FFCC76F9}"/>
                  </a:ext>
                </a:extLst>
              </p:cNvPr>
              <p:cNvGrpSpPr>
                <a:grpSpLocks/>
              </p:cNvGrpSpPr>
              <p:nvPr/>
            </p:nvGrpSpPr>
            <p:grpSpPr bwMode="auto">
              <a:xfrm>
                <a:off x="11011949" y="2901641"/>
                <a:ext cx="720000" cy="720000"/>
                <a:chOff x="5432" y="3568"/>
                <a:chExt cx="340" cy="340"/>
              </a:xfrm>
              <a:solidFill>
                <a:srgbClr val="86BC25"/>
              </a:solidFill>
            </p:grpSpPr>
            <p:sp>
              <p:nvSpPr>
                <p:cNvPr id="154" name="Freeform 928">
                  <a:extLst>
                    <a:ext uri="{FF2B5EF4-FFF2-40B4-BE49-F238E27FC236}">
                      <a16:creationId xmlns:a16="http://schemas.microsoft.com/office/drawing/2014/main" id="{284E057F-CDDA-4ECC-90C9-A5D1964AF084}"/>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929">
                  <a:extLst>
                    <a:ext uri="{FF2B5EF4-FFF2-40B4-BE49-F238E27FC236}">
                      <a16:creationId xmlns:a16="http://schemas.microsoft.com/office/drawing/2014/main" id="{61888029-353F-4F51-B37B-C6D8AB356968}"/>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accent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156" name="Group 155">
            <a:extLst>
              <a:ext uri="{FF2B5EF4-FFF2-40B4-BE49-F238E27FC236}">
                <a16:creationId xmlns:a16="http://schemas.microsoft.com/office/drawing/2014/main" id="{FA8A7749-C0E6-421D-8FC5-AE304D738991}"/>
              </a:ext>
            </a:extLst>
          </p:cNvPr>
          <p:cNvGrpSpPr/>
          <p:nvPr/>
        </p:nvGrpSpPr>
        <p:grpSpPr>
          <a:xfrm>
            <a:off x="10056901" y="78785"/>
            <a:ext cx="442800" cy="589132"/>
            <a:chOff x="10014137" y="78785"/>
            <a:chExt cx="442800" cy="589132"/>
          </a:xfrm>
        </p:grpSpPr>
        <p:sp>
          <p:nvSpPr>
            <p:cNvPr id="157" name="TextBox 156">
              <a:extLst>
                <a:ext uri="{FF2B5EF4-FFF2-40B4-BE49-F238E27FC236}">
                  <a16:creationId xmlns:a16="http://schemas.microsoft.com/office/drawing/2014/main" id="{621ADEEF-B38B-47D8-A022-7E7C3E5C0059}"/>
                </a:ext>
              </a:extLst>
            </p:cNvPr>
            <p:cNvSpPr txBox="1"/>
            <p:nvPr/>
          </p:nvSpPr>
          <p:spPr>
            <a:xfrm>
              <a:off x="1001413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M3</a:t>
              </a:r>
            </a:p>
          </p:txBody>
        </p:sp>
        <p:grpSp>
          <p:nvGrpSpPr>
            <p:cNvPr id="158" name="Group 157">
              <a:extLst>
                <a:ext uri="{FF2B5EF4-FFF2-40B4-BE49-F238E27FC236}">
                  <a16:creationId xmlns:a16="http://schemas.microsoft.com/office/drawing/2014/main" id="{3EBC1D1A-88E6-4425-8AE3-F9B286437A19}"/>
                </a:ext>
              </a:extLst>
            </p:cNvPr>
            <p:cNvGrpSpPr>
              <a:grpSpLocks noChangeAspect="1"/>
            </p:cNvGrpSpPr>
            <p:nvPr/>
          </p:nvGrpSpPr>
          <p:grpSpPr>
            <a:xfrm>
              <a:off x="10100300" y="78785"/>
              <a:ext cx="270474" cy="270474"/>
              <a:chOff x="8927791" y="3540662"/>
              <a:chExt cx="720000" cy="720000"/>
            </a:xfrm>
          </p:grpSpPr>
          <p:sp>
            <p:nvSpPr>
              <p:cNvPr id="159" name="Oval 158">
                <a:extLst>
                  <a:ext uri="{FF2B5EF4-FFF2-40B4-BE49-F238E27FC236}">
                    <a16:creationId xmlns:a16="http://schemas.microsoft.com/office/drawing/2014/main" id="{D9FDB6A9-A260-4472-91AE-665D829990FF}"/>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Freeform 841">
                <a:extLst>
                  <a:ext uri="{FF2B5EF4-FFF2-40B4-BE49-F238E27FC236}">
                    <a16:creationId xmlns:a16="http://schemas.microsoft.com/office/drawing/2014/main" id="{2380D515-C29E-4780-BC6E-359077CE32BB}"/>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61" name="Group 160">
            <a:extLst>
              <a:ext uri="{FF2B5EF4-FFF2-40B4-BE49-F238E27FC236}">
                <a16:creationId xmlns:a16="http://schemas.microsoft.com/office/drawing/2014/main" id="{BA2987A5-3ACE-42B2-99F9-043D769804E4}"/>
              </a:ext>
            </a:extLst>
          </p:cNvPr>
          <p:cNvGrpSpPr/>
          <p:nvPr/>
        </p:nvGrpSpPr>
        <p:grpSpPr>
          <a:xfrm>
            <a:off x="11501002" y="78785"/>
            <a:ext cx="443777" cy="589133"/>
            <a:chOff x="11501002" y="78785"/>
            <a:chExt cx="443777" cy="589133"/>
          </a:xfrm>
        </p:grpSpPr>
        <p:sp>
          <p:nvSpPr>
            <p:cNvPr id="162" name="TextBox 161">
              <a:extLst>
                <a:ext uri="{FF2B5EF4-FFF2-40B4-BE49-F238E27FC236}">
                  <a16:creationId xmlns:a16="http://schemas.microsoft.com/office/drawing/2014/main" id="{FF7E361D-BF37-44A8-90F6-FB31F15A5034}"/>
                </a:ext>
              </a:extLst>
            </p:cNvPr>
            <p:cNvSpPr txBox="1"/>
            <p:nvPr/>
          </p:nvSpPr>
          <p:spPr>
            <a:xfrm>
              <a:off x="11501002" y="360141"/>
              <a:ext cx="44377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M6</a:t>
              </a:r>
            </a:p>
          </p:txBody>
        </p:sp>
        <p:grpSp>
          <p:nvGrpSpPr>
            <p:cNvPr id="163" name="Group 162">
              <a:extLst>
                <a:ext uri="{FF2B5EF4-FFF2-40B4-BE49-F238E27FC236}">
                  <a16:creationId xmlns:a16="http://schemas.microsoft.com/office/drawing/2014/main" id="{9C4CBDD6-5EEE-4F0E-AF29-56FAF7BC2BD8}"/>
                </a:ext>
              </a:extLst>
            </p:cNvPr>
            <p:cNvGrpSpPr>
              <a:grpSpLocks noChangeAspect="1"/>
            </p:cNvGrpSpPr>
            <p:nvPr/>
          </p:nvGrpSpPr>
          <p:grpSpPr>
            <a:xfrm>
              <a:off x="11567306" y="78785"/>
              <a:ext cx="270474" cy="270474"/>
              <a:chOff x="12974572" y="2060023"/>
              <a:chExt cx="720000" cy="720000"/>
            </a:xfrm>
          </p:grpSpPr>
          <p:sp>
            <p:nvSpPr>
              <p:cNvPr id="164" name="Oval 163">
                <a:extLst>
                  <a:ext uri="{FF2B5EF4-FFF2-40B4-BE49-F238E27FC236}">
                    <a16:creationId xmlns:a16="http://schemas.microsoft.com/office/drawing/2014/main" id="{01C3F7ED-B3A6-4E8F-9B94-FCBAECD00203}"/>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Freeform 357">
                <a:extLst>
                  <a:ext uri="{FF2B5EF4-FFF2-40B4-BE49-F238E27FC236}">
                    <a16:creationId xmlns:a16="http://schemas.microsoft.com/office/drawing/2014/main" id="{AFC37696-3ED7-4A36-9BA7-0AB3C5EDA23F}"/>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89" name="Rectangle 71">
            <a:extLst>
              <a:ext uri="{FF2B5EF4-FFF2-40B4-BE49-F238E27FC236}">
                <a16:creationId xmlns:a16="http://schemas.microsoft.com/office/drawing/2014/main" id="{D7B2C73D-105B-4518-8B93-7C808FD81312}"/>
              </a:ext>
            </a:extLst>
          </p:cNvPr>
          <p:cNvSpPr/>
          <p:nvPr/>
        </p:nvSpPr>
        <p:spPr bwMode="gray">
          <a:xfrm>
            <a:off x="49125" y="6430982"/>
            <a:ext cx="10980000" cy="388652"/>
          </a:xfrm>
          <a:prstGeom prst="rect">
            <a:avLst/>
          </a:prstGeom>
          <a:no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Fondi</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PNRR, Fondo </a:t>
            </a:r>
            <a:r>
              <a:rPr kumimoji="0" lang="en-US"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complementare</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**Totale relativo a bandi/</a:t>
            </a:r>
            <a:r>
              <a:rPr kumimoji="0" lang="it-IT"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incentivI</a:t>
            </a: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/riforme attivate/decreti ministeriali di ripartizione dei fondi stanziati in caso di soggetti attuatori locali (es. </a:t>
            </a:r>
            <a:r>
              <a:rPr kumimoji="0" lang="it-IT"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Regioni,Province</a:t>
            </a: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Autonome, Comuni, Consorzi, etc.)</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415873973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38" name="Table 37">
            <a:extLst>
              <a:ext uri="{FF2B5EF4-FFF2-40B4-BE49-F238E27FC236}">
                <a16:creationId xmlns:a16="http://schemas.microsoft.com/office/drawing/2014/main" id="{88223AB0-9471-4461-A066-5AC5D4CA27DB}"/>
              </a:ext>
            </a:extLst>
          </p:cNvPr>
          <p:cNvGraphicFramePr>
            <a:graphicFrameLocks noGrp="1"/>
          </p:cNvGraphicFramePr>
          <p:nvPr/>
        </p:nvGraphicFramePr>
        <p:xfrm>
          <a:off x="483416" y="1061374"/>
          <a:ext cx="11238684" cy="5570566"/>
        </p:xfrm>
        <a:graphic>
          <a:graphicData uri="http://schemas.openxmlformats.org/drawingml/2006/table">
            <a:tbl>
              <a:tblPr firstRow="1" firstCol="1" bandRow="1">
                <a:tableStyleId>{5C22544A-7EE6-4342-B048-85BDC9FD1C3A}</a:tableStyleId>
              </a:tblPr>
              <a:tblGrid>
                <a:gridCol w="507629">
                  <a:extLst>
                    <a:ext uri="{9D8B030D-6E8A-4147-A177-3AD203B41FA5}">
                      <a16:colId xmlns:a16="http://schemas.microsoft.com/office/drawing/2014/main" val="2104353774"/>
                    </a:ext>
                  </a:extLst>
                </a:gridCol>
                <a:gridCol w="2124717">
                  <a:extLst>
                    <a:ext uri="{9D8B030D-6E8A-4147-A177-3AD203B41FA5}">
                      <a16:colId xmlns:a16="http://schemas.microsoft.com/office/drawing/2014/main" val="669824407"/>
                    </a:ext>
                  </a:extLst>
                </a:gridCol>
                <a:gridCol w="1469725">
                  <a:extLst>
                    <a:ext uri="{9D8B030D-6E8A-4147-A177-3AD203B41FA5}">
                      <a16:colId xmlns:a16="http://schemas.microsoft.com/office/drawing/2014/main" val="1048230506"/>
                    </a:ext>
                  </a:extLst>
                </a:gridCol>
                <a:gridCol w="1571086">
                  <a:extLst>
                    <a:ext uri="{9D8B030D-6E8A-4147-A177-3AD203B41FA5}">
                      <a16:colId xmlns:a16="http://schemas.microsoft.com/office/drawing/2014/main" val="2050505625"/>
                    </a:ext>
                  </a:extLst>
                </a:gridCol>
                <a:gridCol w="1233216">
                  <a:extLst>
                    <a:ext uri="{9D8B030D-6E8A-4147-A177-3AD203B41FA5}">
                      <a16:colId xmlns:a16="http://schemas.microsoft.com/office/drawing/2014/main" val="438302711"/>
                    </a:ext>
                  </a:extLst>
                </a:gridCol>
                <a:gridCol w="1448568">
                  <a:extLst>
                    <a:ext uri="{9D8B030D-6E8A-4147-A177-3AD203B41FA5}">
                      <a16:colId xmlns:a16="http://schemas.microsoft.com/office/drawing/2014/main" val="1723962729"/>
                    </a:ext>
                  </a:extLst>
                </a:gridCol>
                <a:gridCol w="1204978">
                  <a:extLst>
                    <a:ext uri="{9D8B030D-6E8A-4147-A177-3AD203B41FA5}">
                      <a16:colId xmlns:a16="http://schemas.microsoft.com/office/drawing/2014/main" val="454239312"/>
                    </a:ext>
                  </a:extLst>
                </a:gridCol>
                <a:gridCol w="1187048">
                  <a:extLst>
                    <a:ext uri="{9D8B030D-6E8A-4147-A177-3AD203B41FA5}">
                      <a16:colId xmlns:a16="http://schemas.microsoft.com/office/drawing/2014/main" val="2088954999"/>
                    </a:ext>
                  </a:extLst>
                </a:gridCol>
                <a:gridCol w="491717">
                  <a:extLst>
                    <a:ext uri="{9D8B030D-6E8A-4147-A177-3AD203B41FA5}">
                      <a16:colId xmlns:a16="http://schemas.microsoft.com/office/drawing/2014/main" val="3152313206"/>
                    </a:ext>
                  </a:extLst>
                </a:gridCol>
              </a:tblGrid>
              <a:tr h="526126">
                <a:tc>
                  <a:txBody>
                    <a:bodyPr/>
                    <a:lstStyle/>
                    <a:p>
                      <a:pPr algn="ctr" rtl="0">
                        <a:spcAft>
                          <a:spcPts val="0"/>
                        </a:spcAft>
                      </a:pPr>
                      <a:r>
                        <a:rPr lang="en-US" sz="1100" dirty="0">
                          <a:effectLst/>
                          <a:latin typeface="+mj-lt"/>
                        </a:rPr>
                        <a:t>ID</a:t>
                      </a:r>
                    </a:p>
                  </a:txBody>
                  <a:tcPr marL="50292" marR="50292"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mn-lt"/>
                          <a:ea typeface="+mn-ea"/>
                          <a:cs typeface="+mn-cs"/>
                        </a:rPr>
                        <a:t>Titolo Bando / </a:t>
                      </a:r>
                      <a:br>
                        <a:rPr lang="en-US" sz="1100" b="1" kern="1200" dirty="0">
                          <a:solidFill>
                            <a:schemeClr val="lt1"/>
                          </a:solidFill>
                          <a:effectLst/>
                          <a:latin typeface="+mn-lt"/>
                          <a:ea typeface="+mn-ea"/>
                          <a:cs typeface="+mn-cs"/>
                        </a:rPr>
                      </a:br>
                      <a:r>
                        <a:rPr lang="en-US" sz="1100" b="1" kern="1200" dirty="0" err="1">
                          <a:solidFill>
                            <a:schemeClr val="lt1"/>
                          </a:solidFill>
                          <a:effectLst/>
                          <a:latin typeface="+mn-lt"/>
                          <a:ea typeface="+mn-ea"/>
                          <a:cs typeface="+mn-cs"/>
                        </a:rPr>
                        <a:t>Incentivo</a:t>
                      </a:r>
                      <a:endParaRPr lang="en-US" sz="1100" b="1" kern="1200" dirty="0">
                        <a:solidFill>
                          <a:schemeClr val="lt1"/>
                        </a:solidFill>
                        <a:effectLst/>
                        <a:latin typeface="+mn-lt"/>
                        <a:ea typeface="+mn-ea"/>
                        <a:cs typeface="+mn-cs"/>
                      </a:endParaRPr>
                    </a:p>
                  </a:txBody>
                  <a:tcPr marL="50292" marR="50292"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effectLst/>
                          <a:latin typeface="+mj-lt"/>
                        </a:rPr>
                        <a:t>Tipologia</a:t>
                      </a: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Oggetto</a:t>
                      </a:r>
                      <a:endParaRPr lang="en-US" sz="1100">
                        <a:effectLst/>
                        <a:latin typeface="+mj-lt"/>
                      </a:endParaRP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Data di </a:t>
                      </a:r>
                      <a:r>
                        <a:rPr lang="en-US" sz="1100" err="1">
                          <a:effectLst/>
                          <a:latin typeface="+mj-lt"/>
                        </a:rPr>
                        <a:t>scadenza</a:t>
                      </a:r>
                      <a:endParaRPr lang="en-US" sz="1100">
                        <a:effectLst/>
                        <a:latin typeface="+mj-lt"/>
                      </a:endParaRP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Importo</a:t>
                      </a:r>
                      <a:r>
                        <a:rPr lang="en-US" sz="1100">
                          <a:effectLst/>
                          <a:latin typeface="+mj-lt"/>
                        </a:rPr>
                        <a:t> </a:t>
                      </a:r>
                      <a:r>
                        <a:rPr lang="en-US" sz="1100" err="1">
                          <a:effectLst/>
                          <a:latin typeface="+mj-lt"/>
                        </a:rPr>
                        <a:t>stanziato</a:t>
                      </a:r>
                      <a:r>
                        <a:rPr lang="en-US" sz="1100">
                          <a:effectLst/>
                          <a:latin typeface="+mj-lt"/>
                        </a:rPr>
                        <a:t> </a:t>
                      </a:r>
                    </a:p>
                    <a:p>
                      <a:pPr algn="ctr" rtl="0">
                        <a:spcAft>
                          <a:spcPts val="0"/>
                        </a:spcAft>
                      </a:pPr>
                      <a:r>
                        <a:rPr lang="en-US" sz="1100">
                          <a:effectLst/>
                          <a:latin typeface="+mj-lt"/>
                        </a:rPr>
                        <a:t>(€/000)</a:t>
                      </a: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Destinatario</a:t>
                      </a:r>
                      <a:endParaRPr lang="en-US" sz="1100">
                        <a:effectLst/>
                        <a:latin typeface="+mj-lt"/>
                      </a:endParaRP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Soggetto</a:t>
                      </a:r>
                      <a:r>
                        <a:rPr lang="en-US" sz="1100">
                          <a:effectLst/>
                          <a:latin typeface="+mj-lt"/>
                        </a:rPr>
                        <a:t> </a:t>
                      </a:r>
                      <a:r>
                        <a:rPr lang="en-US" sz="1100" err="1">
                          <a:effectLst/>
                          <a:latin typeface="+mj-lt"/>
                        </a:rPr>
                        <a:t>emittente</a:t>
                      </a:r>
                      <a:endParaRPr lang="en-US" sz="1100">
                        <a:effectLst/>
                        <a:latin typeface="+mj-lt"/>
                      </a:endParaRP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dirty="0">
                          <a:effectLst/>
                          <a:latin typeface="+mj-lt"/>
                        </a:rPr>
                        <a:t>Link</a:t>
                      </a:r>
                    </a:p>
                  </a:txBody>
                  <a:tcPr marL="0" marR="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01622532"/>
                  </a:ext>
                </a:extLst>
              </a:tr>
              <a:tr h="1104900">
                <a:tc>
                  <a:txBody>
                    <a:bodyPr/>
                    <a:lstStyle/>
                    <a:p>
                      <a:pPr algn="ctr" fontAlgn="t"/>
                      <a:r>
                        <a:rPr lang="it-IT" sz="1100" b="0" i="0" u="none" strike="noStrike" dirty="0">
                          <a:solidFill>
                            <a:schemeClr val="bg1"/>
                          </a:solidFill>
                          <a:effectLst/>
                          <a:latin typeface="Calibri" panose="020F0502020204030204" pitchFamily="34" charset="0"/>
                        </a:rPr>
                        <a:t>#1</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it-IT" sz="1100" b="1" i="0" u="none" strike="noStrike" dirty="0">
                          <a:solidFill>
                            <a:schemeClr val="bg1"/>
                          </a:solidFill>
                          <a:effectLst/>
                          <a:latin typeface="Calibri" panose="020F0502020204030204" pitchFamily="34" charset="0"/>
                        </a:rPr>
                        <a:t>Istituzione del Digital </a:t>
                      </a:r>
                      <a:r>
                        <a:rPr lang="it-IT" sz="1100" b="1" i="0" u="none" strike="noStrike" dirty="0" err="1">
                          <a:solidFill>
                            <a:schemeClr val="bg1"/>
                          </a:solidFill>
                          <a:effectLst/>
                          <a:latin typeface="Calibri" panose="020F0502020204030204" pitchFamily="34" charset="0"/>
                        </a:rPr>
                        <a:t>Transition</a:t>
                      </a:r>
                      <a:r>
                        <a:rPr lang="it-IT" sz="1100" b="1" i="0" u="none" strike="noStrike" dirty="0">
                          <a:solidFill>
                            <a:schemeClr val="bg1"/>
                          </a:solidFill>
                          <a:effectLst/>
                          <a:latin typeface="Calibri" panose="020F0502020204030204" pitchFamily="34" charset="0"/>
                        </a:rPr>
                        <a:t> Fund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algn="l" fontAlgn="b"/>
                      <a:r>
                        <a:rPr lang="en-US" sz="1100" b="0" i="0" u="none" strike="noStrike" dirty="0">
                          <a:solidFill>
                            <a:srgbClr val="000000"/>
                          </a:solidFill>
                          <a:effectLst/>
                          <a:latin typeface="Calibri" panose="020F0502020204030204" pitchFamily="34" charset="0"/>
                        </a:rPr>
                        <a:t>Altro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it-IT" sz="1100" b="0" i="0" u="none" strike="noStrike" dirty="0">
                          <a:solidFill>
                            <a:srgbClr val="000000"/>
                          </a:solidFill>
                          <a:effectLst/>
                          <a:latin typeface="Calibri" panose="020F0502020204030204" pitchFamily="34" charset="0"/>
                        </a:rPr>
                        <a:t>Il progetto è volto a stimolare la crescita dell’ecosistema innovativo italiano tramite investimenti di capitale di rischio (venture capital) diretti e indiretti. Il Fondo favorisce la transizione digitale delle filiere dell’Intelligenza Artificiale, cloud, assistenza sanitaria, Industria 4.0, cybersicurezza, fintech e blockchain e di altri ambiti della transizione digitale </a:t>
                      </a:r>
                    </a:p>
                  </a:txBody>
                  <a:tcPr marL="45720" marR="45720" anchor="b">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In corso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300.000 €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Ministero dello sviluppo economico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en-US" sz="1100" b="0" i="0" u="sng" strike="noStrike" dirty="0">
                          <a:solidFill>
                            <a:srgbClr val="012169"/>
                          </a:solidFill>
                          <a:effectLst/>
                          <a:latin typeface="Calibri" panose="020F0502020204030204" pitchFamily="34" charset="0"/>
                          <a:hlinkClick r:id="rId5"/>
                        </a:rPr>
                        <a:t>Link</a:t>
                      </a:r>
                      <a:endParaRPr lang="en-US" sz="1100" b="0" i="0" u="sng" strike="noStrike" dirty="0">
                        <a:solidFill>
                          <a:srgbClr val="012169"/>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01763393"/>
                  </a:ext>
                </a:extLst>
              </a:tr>
              <a:tr h="1104900">
                <a:tc>
                  <a:txBody>
                    <a:bodyPr/>
                    <a:lstStyle/>
                    <a:p>
                      <a:pPr algn="ctr" fontAlgn="t"/>
                      <a:r>
                        <a:rPr lang="it-IT" sz="1100" b="0" i="0" u="none" strike="noStrike" dirty="0">
                          <a:solidFill>
                            <a:schemeClr val="bg1"/>
                          </a:solidFill>
                          <a:effectLst/>
                          <a:latin typeface="Calibri" panose="020F0502020204030204" pitchFamily="34" charset="0"/>
                        </a:rPr>
                        <a:t>#2</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1" i="0" u="none" strike="noStrike" dirty="0">
                          <a:solidFill>
                            <a:schemeClr val="bg1"/>
                          </a:solidFill>
                          <a:effectLst/>
                          <a:latin typeface="Calibri" panose="020F0502020204030204" pitchFamily="34" charset="0"/>
                        </a:rPr>
                        <a:t>Bando per la selezione di progetti di ricerca industriale, sviluppo sperimentale e studi di fattibilità</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algn="l" fontAlgn="t"/>
                      <a:r>
                        <a:rPr lang="it-IT" sz="1100" b="0" i="0" u="none" strike="noStrike" dirty="0">
                          <a:solidFill>
                            <a:srgbClr val="000000"/>
                          </a:solidFill>
                          <a:effectLst/>
                          <a:latin typeface="Calibri" panose="020F0502020204030204" pitchFamily="34" charset="0"/>
                        </a:rPr>
                        <a:t>Fondo perduto/sovvenzione, Finanziamento agevolato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Il bando finanzia progetti di ricerca industriale e sviluppo sperimentale che perseguano l' obbiettivo strategico di rispondere alle esigenze di imprese</a:t>
                      </a:r>
                    </a:p>
                    <a:p>
                      <a:pPr algn="l" fontAlgn="t"/>
                      <a:r>
                        <a:rPr lang="it-IT" sz="1100" b="0" i="0" u="none" strike="noStrike" dirty="0">
                          <a:solidFill>
                            <a:srgbClr val="000000"/>
                          </a:solidFill>
                          <a:effectLst/>
                          <a:latin typeface="Calibri" panose="020F0502020204030204" pitchFamily="34" charset="0"/>
                        </a:rPr>
                        <a:t>che si trovano a diversi livelli di maturità della comprensione di Industria 4.0</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31/12/2024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12.500 €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a:ea typeface="+mn-ea"/>
                          <a:cs typeface="+mn-cs"/>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Ministero delle Imprese e del Made in </a:t>
                      </a:r>
                      <a:r>
                        <a:rPr lang="it-IT" sz="1100" b="0" i="0" u="none" strike="noStrike" dirty="0" err="1">
                          <a:solidFill>
                            <a:srgbClr val="000000"/>
                          </a:solidFill>
                          <a:effectLst/>
                          <a:latin typeface="Calibri"/>
                        </a:rPr>
                        <a:t>Italy</a:t>
                      </a:r>
                      <a:endParaRPr lang="it-IT" sz="1100" b="0" i="0" u="none" strike="noStrike" dirty="0">
                        <a:solidFill>
                          <a:srgbClr val="000000"/>
                        </a:solidFill>
                        <a:effectLst/>
                        <a:latin typeface="Calibri"/>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en-US" sz="1100" b="0" i="0" u="sng" strike="noStrike" dirty="0">
                          <a:solidFill>
                            <a:srgbClr val="0563C1"/>
                          </a:solidFill>
                          <a:effectLst/>
                          <a:latin typeface="Calibri" panose="020F0502020204030204" pitchFamily="34" charset="0"/>
                          <a:hlinkClick r:id="rId6"/>
                        </a:rPr>
                        <a:t>Link</a:t>
                      </a:r>
                      <a:endParaRPr lang="en-US" sz="1100" b="0" i="0" u="sng" strike="noStrike" dirty="0">
                        <a:solidFill>
                          <a:srgbClr val="0563C1"/>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80245319"/>
                  </a:ext>
                </a:extLst>
              </a:tr>
            </a:tbl>
          </a:graphicData>
        </a:graphic>
      </p:graphicFrame>
      <p:sp>
        <p:nvSpPr>
          <p:cNvPr id="60" name="Title 6">
            <a:extLst>
              <a:ext uri="{FF2B5EF4-FFF2-40B4-BE49-F238E27FC236}">
                <a16:creationId xmlns:a16="http://schemas.microsoft.com/office/drawing/2014/main" id="{4AB9F5AE-AC88-4207-A9C1-8003F714288E}"/>
              </a:ext>
            </a:extLst>
          </p:cNvPr>
          <p:cNvSpPr txBox="1">
            <a:spLocks/>
          </p:cNvSpPr>
          <p:nvPr/>
        </p:nvSpPr>
        <p:spPr bwMode="gray">
          <a:xfrm>
            <a:off x="501651" y="317501"/>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4 – </a:t>
            </a: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Istruzione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e ricercar (1/3)   </a:t>
            </a:r>
          </a:p>
        </p:txBody>
      </p:sp>
      <p:cxnSp>
        <p:nvCxnSpPr>
          <p:cNvPr id="62" name="Straight Connector 61">
            <a:extLst>
              <a:ext uri="{FF2B5EF4-FFF2-40B4-BE49-F238E27FC236}">
                <a16:creationId xmlns:a16="http://schemas.microsoft.com/office/drawing/2014/main" id="{591EF95F-BAFF-44D0-9F2B-E5C7CB3B630C}"/>
              </a:ext>
            </a:extLst>
          </p:cNvPr>
          <p:cNvCxnSpPr/>
          <p:nvPr/>
        </p:nvCxnSpPr>
        <p:spPr>
          <a:xfrm>
            <a:off x="483416" y="993820"/>
            <a:ext cx="7812000" cy="0"/>
          </a:xfrm>
          <a:prstGeom prst="line">
            <a:avLst/>
          </a:prstGeom>
          <a:noFill/>
          <a:ln w="12700" cap="flat" cmpd="sng" algn="ctr">
            <a:solidFill>
              <a:srgbClr val="0D8390"/>
            </a:solidFill>
            <a:prstDash val="solid"/>
          </a:ln>
          <a:effectLst/>
        </p:spPr>
      </p:cxnSp>
      <p:sp>
        <p:nvSpPr>
          <p:cNvPr id="81" name="Title 6">
            <a:extLst>
              <a:ext uri="{FF2B5EF4-FFF2-40B4-BE49-F238E27FC236}">
                <a16:creationId xmlns:a16="http://schemas.microsoft.com/office/drawing/2014/main" id="{C094172D-F96D-4DBE-9391-016F8155C863}"/>
              </a:ext>
            </a:extLst>
          </p:cNvPr>
          <p:cNvSpPr txBox="1">
            <a:spLocks/>
          </p:cNvSpPr>
          <p:nvPr/>
        </p:nvSpPr>
        <p:spPr bwMode="gray">
          <a:xfrm>
            <a:off x="483416" y="714516"/>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Componente 2  – Dalla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ricerca</a:t>
            </a: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all’impresa</a:t>
            </a:r>
            <a:endPar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endParaRPr>
          </a:p>
        </p:txBody>
      </p:sp>
      <p:grpSp>
        <p:nvGrpSpPr>
          <p:cNvPr id="31" name="Group 30">
            <a:extLst>
              <a:ext uri="{FF2B5EF4-FFF2-40B4-BE49-F238E27FC236}">
                <a16:creationId xmlns:a16="http://schemas.microsoft.com/office/drawing/2014/main" id="{466D28CD-8B17-46C2-B04C-F765E25398EC}"/>
              </a:ext>
            </a:extLst>
          </p:cNvPr>
          <p:cNvGrpSpPr/>
          <p:nvPr/>
        </p:nvGrpSpPr>
        <p:grpSpPr>
          <a:xfrm>
            <a:off x="9094167" y="78785"/>
            <a:ext cx="442800" cy="589132"/>
            <a:chOff x="9094167" y="78785"/>
            <a:chExt cx="442800" cy="589132"/>
          </a:xfrm>
        </p:grpSpPr>
        <p:sp>
          <p:nvSpPr>
            <p:cNvPr id="36" name="TextBox 35">
              <a:extLst>
                <a:ext uri="{FF2B5EF4-FFF2-40B4-BE49-F238E27FC236}">
                  <a16:creationId xmlns:a16="http://schemas.microsoft.com/office/drawing/2014/main" id="{61099B2F-DA6D-4204-A795-E76950AF9E33}"/>
                </a:ext>
              </a:extLst>
            </p:cNvPr>
            <p:cNvSpPr txBox="1"/>
            <p:nvPr/>
          </p:nvSpPr>
          <p:spPr>
            <a:xfrm>
              <a:off x="909416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M1</a:t>
              </a:r>
            </a:p>
          </p:txBody>
        </p:sp>
        <p:grpSp>
          <p:nvGrpSpPr>
            <p:cNvPr id="37" name="Group 36">
              <a:extLst>
                <a:ext uri="{FF2B5EF4-FFF2-40B4-BE49-F238E27FC236}">
                  <a16:creationId xmlns:a16="http://schemas.microsoft.com/office/drawing/2014/main" id="{D0C739EC-CD7D-4966-BE2D-E1C98A293435}"/>
                </a:ext>
              </a:extLst>
            </p:cNvPr>
            <p:cNvGrpSpPr>
              <a:grpSpLocks noChangeAspect="1"/>
            </p:cNvGrpSpPr>
            <p:nvPr/>
          </p:nvGrpSpPr>
          <p:grpSpPr>
            <a:xfrm>
              <a:off x="9180330" y="78785"/>
              <a:ext cx="270474" cy="270474"/>
              <a:chOff x="4891070" y="2901641"/>
              <a:chExt cx="720000" cy="720000"/>
            </a:xfrm>
          </p:grpSpPr>
          <p:sp>
            <p:nvSpPr>
              <p:cNvPr id="39" name="Oval 38">
                <a:extLst>
                  <a:ext uri="{FF2B5EF4-FFF2-40B4-BE49-F238E27FC236}">
                    <a16:creationId xmlns:a16="http://schemas.microsoft.com/office/drawing/2014/main" id="{DEED6694-EEBB-4DD5-B257-4BAEF18CE283}"/>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561">
                <a:extLst>
                  <a:ext uri="{FF2B5EF4-FFF2-40B4-BE49-F238E27FC236}">
                    <a16:creationId xmlns:a16="http://schemas.microsoft.com/office/drawing/2014/main" id="{CF04AEAE-D9FA-42A1-8EC9-BBF10CDE9ADB}"/>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1" name="Group 40">
            <a:extLst>
              <a:ext uri="{FF2B5EF4-FFF2-40B4-BE49-F238E27FC236}">
                <a16:creationId xmlns:a16="http://schemas.microsoft.com/office/drawing/2014/main" id="{AEDC9412-2552-4825-BCCE-AE4E0AF48932}"/>
              </a:ext>
            </a:extLst>
          </p:cNvPr>
          <p:cNvGrpSpPr/>
          <p:nvPr/>
        </p:nvGrpSpPr>
        <p:grpSpPr>
          <a:xfrm>
            <a:off x="9577726" y="78785"/>
            <a:ext cx="438416" cy="589132"/>
            <a:chOff x="9532283" y="78785"/>
            <a:chExt cx="438416" cy="589132"/>
          </a:xfrm>
        </p:grpSpPr>
        <p:sp>
          <p:nvSpPr>
            <p:cNvPr id="42" name="TextBox 41">
              <a:extLst>
                <a:ext uri="{FF2B5EF4-FFF2-40B4-BE49-F238E27FC236}">
                  <a16:creationId xmlns:a16="http://schemas.microsoft.com/office/drawing/2014/main" id="{2B8D2812-A392-4258-98E1-04BB76C15AB8}"/>
                </a:ext>
              </a:extLst>
            </p:cNvPr>
            <p:cNvSpPr txBox="1"/>
            <p:nvPr/>
          </p:nvSpPr>
          <p:spPr>
            <a:xfrm>
              <a:off x="9532283" y="360140"/>
              <a:ext cx="43841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M2</a:t>
              </a:r>
            </a:p>
          </p:txBody>
        </p:sp>
        <p:grpSp>
          <p:nvGrpSpPr>
            <p:cNvPr id="43" name="Group 42">
              <a:extLst>
                <a:ext uri="{FF2B5EF4-FFF2-40B4-BE49-F238E27FC236}">
                  <a16:creationId xmlns:a16="http://schemas.microsoft.com/office/drawing/2014/main" id="{A0622198-43ED-4487-A058-6A0F3A4B15A0}"/>
                </a:ext>
              </a:extLst>
            </p:cNvPr>
            <p:cNvGrpSpPr>
              <a:grpSpLocks noChangeAspect="1"/>
            </p:cNvGrpSpPr>
            <p:nvPr/>
          </p:nvGrpSpPr>
          <p:grpSpPr>
            <a:xfrm>
              <a:off x="9616254" y="78785"/>
              <a:ext cx="270474" cy="270474"/>
              <a:chOff x="6931363" y="2901641"/>
              <a:chExt cx="720000" cy="720000"/>
            </a:xfrm>
          </p:grpSpPr>
          <p:sp>
            <p:nvSpPr>
              <p:cNvPr id="44" name="Oval 43">
                <a:extLst>
                  <a:ext uri="{FF2B5EF4-FFF2-40B4-BE49-F238E27FC236}">
                    <a16:creationId xmlns:a16="http://schemas.microsoft.com/office/drawing/2014/main" id="{CBD29841-98C3-483B-9E2E-04C6CF8AD1B8}"/>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496">
                <a:extLst>
                  <a:ext uri="{FF2B5EF4-FFF2-40B4-BE49-F238E27FC236}">
                    <a16:creationId xmlns:a16="http://schemas.microsoft.com/office/drawing/2014/main" id="{BBA068D2-21FE-4045-9571-C9BF50031D37}"/>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6" name="Group 45">
            <a:extLst>
              <a:ext uri="{FF2B5EF4-FFF2-40B4-BE49-F238E27FC236}">
                <a16:creationId xmlns:a16="http://schemas.microsoft.com/office/drawing/2014/main" id="{69ACE690-48E0-4AC9-B033-509A31AC199C}"/>
              </a:ext>
            </a:extLst>
          </p:cNvPr>
          <p:cNvGrpSpPr/>
          <p:nvPr/>
        </p:nvGrpSpPr>
        <p:grpSpPr>
          <a:xfrm>
            <a:off x="11019635" y="78785"/>
            <a:ext cx="442800" cy="589132"/>
            <a:chOff x="10982229" y="78785"/>
            <a:chExt cx="442800" cy="589132"/>
          </a:xfrm>
        </p:grpSpPr>
        <p:sp>
          <p:nvSpPr>
            <p:cNvPr id="47" name="TextBox 46">
              <a:extLst>
                <a:ext uri="{FF2B5EF4-FFF2-40B4-BE49-F238E27FC236}">
                  <a16:creationId xmlns:a16="http://schemas.microsoft.com/office/drawing/2014/main" id="{E7D15E06-F33B-4C9F-A0A3-705962029263}"/>
                </a:ext>
              </a:extLst>
            </p:cNvPr>
            <p:cNvSpPr txBox="1"/>
            <p:nvPr/>
          </p:nvSpPr>
          <p:spPr>
            <a:xfrm>
              <a:off x="10982229"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M5</a:t>
              </a:r>
            </a:p>
          </p:txBody>
        </p:sp>
        <p:grpSp>
          <p:nvGrpSpPr>
            <p:cNvPr id="48" name="Group 47">
              <a:extLst>
                <a:ext uri="{FF2B5EF4-FFF2-40B4-BE49-F238E27FC236}">
                  <a16:creationId xmlns:a16="http://schemas.microsoft.com/office/drawing/2014/main" id="{8477559A-2EB0-4D25-A0F0-C4BA8CA23550}"/>
                </a:ext>
              </a:extLst>
            </p:cNvPr>
            <p:cNvGrpSpPr>
              <a:grpSpLocks noChangeAspect="1"/>
            </p:cNvGrpSpPr>
            <p:nvPr/>
          </p:nvGrpSpPr>
          <p:grpSpPr>
            <a:xfrm>
              <a:off x="11068392" y="78785"/>
              <a:ext cx="270474" cy="270474"/>
              <a:chOff x="13052242" y="2901641"/>
              <a:chExt cx="720000" cy="720000"/>
            </a:xfrm>
          </p:grpSpPr>
          <p:sp>
            <p:nvSpPr>
              <p:cNvPr id="49" name="Oval 48">
                <a:extLst>
                  <a:ext uri="{FF2B5EF4-FFF2-40B4-BE49-F238E27FC236}">
                    <a16:creationId xmlns:a16="http://schemas.microsoft.com/office/drawing/2014/main" id="{E7B971E6-9C6E-4B8C-B9FB-AC7D48F229E0}"/>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806">
                <a:extLst>
                  <a:ext uri="{FF2B5EF4-FFF2-40B4-BE49-F238E27FC236}">
                    <a16:creationId xmlns:a16="http://schemas.microsoft.com/office/drawing/2014/main" id="{A7071354-D04C-4F84-A0A0-EC24802429A4}"/>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1" name="Group 50">
            <a:extLst>
              <a:ext uri="{FF2B5EF4-FFF2-40B4-BE49-F238E27FC236}">
                <a16:creationId xmlns:a16="http://schemas.microsoft.com/office/drawing/2014/main" id="{8C099001-CE7A-4B88-9920-FBEC8EF55E34}"/>
              </a:ext>
            </a:extLst>
          </p:cNvPr>
          <p:cNvGrpSpPr/>
          <p:nvPr/>
        </p:nvGrpSpPr>
        <p:grpSpPr>
          <a:xfrm>
            <a:off x="10538268" y="78785"/>
            <a:ext cx="442800" cy="589132"/>
            <a:chOff x="10498183" y="78785"/>
            <a:chExt cx="442800" cy="589132"/>
          </a:xfrm>
        </p:grpSpPr>
        <p:sp>
          <p:nvSpPr>
            <p:cNvPr id="52" name="TextBox 51">
              <a:extLst>
                <a:ext uri="{FF2B5EF4-FFF2-40B4-BE49-F238E27FC236}">
                  <a16:creationId xmlns:a16="http://schemas.microsoft.com/office/drawing/2014/main" id="{EFCF0AFD-CC06-4D38-A3BD-1F6942941904}"/>
                </a:ext>
              </a:extLst>
            </p:cNvPr>
            <p:cNvSpPr txBox="1"/>
            <p:nvPr/>
          </p:nvSpPr>
          <p:spPr>
            <a:xfrm>
              <a:off x="10498183"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6BC25"/>
                  </a:solidFill>
                  <a:effectLst/>
                  <a:uLnTx/>
                  <a:uFillTx/>
                  <a:latin typeface="Calibri"/>
                  <a:ea typeface="+mn-ea"/>
                  <a:cs typeface="Calibri Light" panose="020F0302020204030204" pitchFamily="34" charset="0"/>
                </a:rPr>
                <a:t>M4</a:t>
              </a:r>
            </a:p>
          </p:txBody>
        </p:sp>
        <p:grpSp>
          <p:nvGrpSpPr>
            <p:cNvPr id="53" name="Group 52">
              <a:extLst>
                <a:ext uri="{FF2B5EF4-FFF2-40B4-BE49-F238E27FC236}">
                  <a16:creationId xmlns:a16="http://schemas.microsoft.com/office/drawing/2014/main" id="{029C5F81-49FF-4043-B0D6-D82A8F627558}"/>
                </a:ext>
              </a:extLst>
            </p:cNvPr>
            <p:cNvGrpSpPr>
              <a:grpSpLocks noChangeAspect="1"/>
            </p:cNvGrpSpPr>
            <p:nvPr/>
          </p:nvGrpSpPr>
          <p:grpSpPr>
            <a:xfrm>
              <a:off x="10584346" y="78785"/>
              <a:ext cx="270474" cy="270474"/>
              <a:chOff x="11011949" y="2901641"/>
              <a:chExt cx="720000" cy="720000"/>
            </a:xfrm>
          </p:grpSpPr>
          <p:sp>
            <p:nvSpPr>
              <p:cNvPr id="54" name="Oval 53">
                <a:extLst>
                  <a:ext uri="{FF2B5EF4-FFF2-40B4-BE49-F238E27FC236}">
                    <a16:creationId xmlns:a16="http://schemas.microsoft.com/office/drawing/2014/main" id="{5809BDDE-CE88-4F47-B1A1-B6184ED68996}"/>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5" name="Group 927">
                <a:extLst>
                  <a:ext uri="{FF2B5EF4-FFF2-40B4-BE49-F238E27FC236}">
                    <a16:creationId xmlns:a16="http://schemas.microsoft.com/office/drawing/2014/main" id="{517ABCD9-B657-4048-96C0-AEF09C879191}"/>
                  </a:ext>
                </a:extLst>
              </p:cNvPr>
              <p:cNvGrpSpPr>
                <a:grpSpLocks/>
              </p:cNvGrpSpPr>
              <p:nvPr/>
            </p:nvGrpSpPr>
            <p:grpSpPr bwMode="auto">
              <a:xfrm>
                <a:off x="11011949" y="2901641"/>
                <a:ext cx="720000" cy="720000"/>
                <a:chOff x="5432" y="3568"/>
                <a:chExt cx="340" cy="340"/>
              </a:xfrm>
              <a:solidFill>
                <a:srgbClr val="86BC25"/>
              </a:solidFill>
            </p:grpSpPr>
            <p:sp>
              <p:nvSpPr>
                <p:cNvPr id="56" name="Freeform 928">
                  <a:extLst>
                    <a:ext uri="{FF2B5EF4-FFF2-40B4-BE49-F238E27FC236}">
                      <a16:creationId xmlns:a16="http://schemas.microsoft.com/office/drawing/2014/main" id="{A0112DA7-576B-4EF8-822C-B4CD31DD6FD6}"/>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929">
                  <a:extLst>
                    <a:ext uri="{FF2B5EF4-FFF2-40B4-BE49-F238E27FC236}">
                      <a16:creationId xmlns:a16="http://schemas.microsoft.com/office/drawing/2014/main" id="{82B75E88-925B-4919-B96A-9CF4A3A5F4F4}"/>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accent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58" name="Group 57">
            <a:extLst>
              <a:ext uri="{FF2B5EF4-FFF2-40B4-BE49-F238E27FC236}">
                <a16:creationId xmlns:a16="http://schemas.microsoft.com/office/drawing/2014/main" id="{557AB592-46A0-4A1C-B5AF-16FB3BBEE513}"/>
              </a:ext>
            </a:extLst>
          </p:cNvPr>
          <p:cNvGrpSpPr/>
          <p:nvPr/>
        </p:nvGrpSpPr>
        <p:grpSpPr>
          <a:xfrm>
            <a:off x="10056901" y="78785"/>
            <a:ext cx="442800" cy="589132"/>
            <a:chOff x="10014137" y="78785"/>
            <a:chExt cx="442800" cy="589132"/>
          </a:xfrm>
        </p:grpSpPr>
        <p:sp>
          <p:nvSpPr>
            <p:cNvPr id="59" name="TextBox 58">
              <a:extLst>
                <a:ext uri="{FF2B5EF4-FFF2-40B4-BE49-F238E27FC236}">
                  <a16:creationId xmlns:a16="http://schemas.microsoft.com/office/drawing/2014/main" id="{CBD7E5F2-880C-4426-B552-B01CFC01E0F7}"/>
                </a:ext>
              </a:extLst>
            </p:cNvPr>
            <p:cNvSpPr txBox="1"/>
            <p:nvPr/>
          </p:nvSpPr>
          <p:spPr>
            <a:xfrm>
              <a:off x="1001413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M3</a:t>
              </a:r>
            </a:p>
          </p:txBody>
        </p:sp>
        <p:grpSp>
          <p:nvGrpSpPr>
            <p:cNvPr id="61" name="Group 60">
              <a:extLst>
                <a:ext uri="{FF2B5EF4-FFF2-40B4-BE49-F238E27FC236}">
                  <a16:creationId xmlns:a16="http://schemas.microsoft.com/office/drawing/2014/main" id="{8A52F717-B63A-458E-A291-FBA136B8915C}"/>
                </a:ext>
              </a:extLst>
            </p:cNvPr>
            <p:cNvGrpSpPr>
              <a:grpSpLocks noChangeAspect="1"/>
            </p:cNvGrpSpPr>
            <p:nvPr/>
          </p:nvGrpSpPr>
          <p:grpSpPr>
            <a:xfrm>
              <a:off x="10100300" y="78785"/>
              <a:ext cx="270474" cy="270474"/>
              <a:chOff x="8927791" y="3540662"/>
              <a:chExt cx="720000" cy="720000"/>
            </a:xfrm>
          </p:grpSpPr>
          <p:sp>
            <p:nvSpPr>
              <p:cNvPr id="63" name="Oval 62">
                <a:extLst>
                  <a:ext uri="{FF2B5EF4-FFF2-40B4-BE49-F238E27FC236}">
                    <a16:creationId xmlns:a16="http://schemas.microsoft.com/office/drawing/2014/main" id="{8F027004-0461-4E75-A2C1-5DBDCD2D7085}"/>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841">
                <a:extLst>
                  <a:ext uri="{FF2B5EF4-FFF2-40B4-BE49-F238E27FC236}">
                    <a16:creationId xmlns:a16="http://schemas.microsoft.com/office/drawing/2014/main" id="{7A91AACA-D898-4E2A-A9E6-ABD78EDA9902}"/>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5" name="Group 64">
            <a:extLst>
              <a:ext uri="{FF2B5EF4-FFF2-40B4-BE49-F238E27FC236}">
                <a16:creationId xmlns:a16="http://schemas.microsoft.com/office/drawing/2014/main" id="{35549246-D330-4B5D-BC91-5682ED69DCD0}"/>
              </a:ext>
            </a:extLst>
          </p:cNvPr>
          <p:cNvGrpSpPr/>
          <p:nvPr/>
        </p:nvGrpSpPr>
        <p:grpSpPr>
          <a:xfrm>
            <a:off x="11501002" y="78785"/>
            <a:ext cx="443777" cy="589133"/>
            <a:chOff x="11501002" y="78785"/>
            <a:chExt cx="443777" cy="589133"/>
          </a:xfrm>
        </p:grpSpPr>
        <p:sp>
          <p:nvSpPr>
            <p:cNvPr id="66" name="TextBox 65">
              <a:extLst>
                <a:ext uri="{FF2B5EF4-FFF2-40B4-BE49-F238E27FC236}">
                  <a16:creationId xmlns:a16="http://schemas.microsoft.com/office/drawing/2014/main" id="{B791EAC9-8253-4D18-8746-808EED65823F}"/>
                </a:ext>
              </a:extLst>
            </p:cNvPr>
            <p:cNvSpPr txBox="1"/>
            <p:nvPr/>
          </p:nvSpPr>
          <p:spPr>
            <a:xfrm>
              <a:off x="11501002" y="360141"/>
              <a:ext cx="44377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M6</a:t>
              </a:r>
            </a:p>
          </p:txBody>
        </p:sp>
        <p:grpSp>
          <p:nvGrpSpPr>
            <p:cNvPr id="67" name="Group 66">
              <a:extLst>
                <a:ext uri="{FF2B5EF4-FFF2-40B4-BE49-F238E27FC236}">
                  <a16:creationId xmlns:a16="http://schemas.microsoft.com/office/drawing/2014/main" id="{C2F460A7-28C6-447F-99A1-B38ACB53B507}"/>
                </a:ext>
              </a:extLst>
            </p:cNvPr>
            <p:cNvGrpSpPr>
              <a:grpSpLocks noChangeAspect="1"/>
            </p:cNvGrpSpPr>
            <p:nvPr/>
          </p:nvGrpSpPr>
          <p:grpSpPr>
            <a:xfrm>
              <a:off x="11567306" y="78785"/>
              <a:ext cx="270474" cy="270474"/>
              <a:chOff x="12974572" y="2060023"/>
              <a:chExt cx="720000" cy="720000"/>
            </a:xfrm>
          </p:grpSpPr>
          <p:sp>
            <p:nvSpPr>
              <p:cNvPr id="68" name="Oval 67">
                <a:extLst>
                  <a:ext uri="{FF2B5EF4-FFF2-40B4-BE49-F238E27FC236}">
                    <a16:creationId xmlns:a16="http://schemas.microsoft.com/office/drawing/2014/main" id="{B6E9C55F-6269-42CA-BD6C-7ECFF60690AC}"/>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357">
                <a:extLst>
                  <a:ext uri="{FF2B5EF4-FFF2-40B4-BE49-F238E27FC236}">
                    <a16:creationId xmlns:a16="http://schemas.microsoft.com/office/drawing/2014/main" id="{90B3A970-EF8F-4AC2-B8CC-7309B935AC5F}"/>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0" name="Rectangle 69">
            <a:extLst>
              <a:ext uri="{FF2B5EF4-FFF2-40B4-BE49-F238E27FC236}">
                <a16:creationId xmlns:a16="http://schemas.microsoft.com/office/drawing/2014/main" id="{49552BA3-3E33-4ABC-8CE5-D28ACBA9D8A7}"/>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kumimoji="0" lang="it-IT" sz="1200" b="0" i="0" u="none" strike="noStrike" kern="0" cap="none" spc="0" normalizeH="0" baseline="0" noProof="0">
                <a:ln>
                  <a:noFill/>
                </a:ln>
                <a:solidFill>
                  <a:prstClr val="white"/>
                </a:solidFill>
                <a:effectLst/>
                <a:uLnTx/>
                <a:uFillTx/>
                <a:latin typeface="Calibri"/>
                <a:ea typeface="+mn-ea"/>
                <a:cs typeface="Calibri Light" panose="020F0302020204030204" pitchFamily="34" charset="0"/>
              </a:rPr>
              <a:t>Mappatura Bandi e Incentivi PNRR attivi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608844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38" name="Table 37">
            <a:extLst>
              <a:ext uri="{FF2B5EF4-FFF2-40B4-BE49-F238E27FC236}">
                <a16:creationId xmlns:a16="http://schemas.microsoft.com/office/drawing/2014/main" id="{88223AB0-9471-4461-A066-5AC5D4CA27DB}"/>
              </a:ext>
            </a:extLst>
          </p:cNvPr>
          <p:cNvGraphicFramePr>
            <a:graphicFrameLocks noGrp="1"/>
          </p:cNvGraphicFramePr>
          <p:nvPr>
            <p:extLst>
              <p:ext uri="{D42A27DB-BD31-4B8C-83A1-F6EECF244321}">
                <p14:modId xmlns:p14="http://schemas.microsoft.com/office/powerpoint/2010/main" val="3641334522"/>
              </p:ext>
            </p:extLst>
          </p:nvPr>
        </p:nvGraphicFramePr>
        <p:xfrm>
          <a:off x="483416" y="1061374"/>
          <a:ext cx="11238684" cy="4900006"/>
        </p:xfrm>
        <a:graphic>
          <a:graphicData uri="http://schemas.openxmlformats.org/drawingml/2006/table">
            <a:tbl>
              <a:tblPr firstRow="1" firstCol="1" bandRow="1">
                <a:tableStyleId>{5C22544A-7EE6-4342-B048-85BDC9FD1C3A}</a:tableStyleId>
              </a:tblPr>
              <a:tblGrid>
                <a:gridCol w="507629">
                  <a:extLst>
                    <a:ext uri="{9D8B030D-6E8A-4147-A177-3AD203B41FA5}">
                      <a16:colId xmlns:a16="http://schemas.microsoft.com/office/drawing/2014/main" val="2104353774"/>
                    </a:ext>
                  </a:extLst>
                </a:gridCol>
                <a:gridCol w="2124717">
                  <a:extLst>
                    <a:ext uri="{9D8B030D-6E8A-4147-A177-3AD203B41FA5}">
                      <a16:colId xmlns:a16="http://schemas.microsoft.com/office/drawing/2014/main" val="669824407"/>
                    </a:ext>
                  </a:extLst>
                </a:gridCol>
                <a:gridCol w="1469725">
                  <a:extLst>
                    <a:ext uri="{9D8B030D-6E8A-4147-A177-3AD203B41FA5}">
                      <a16:colId xmlns:a16="http://schemas.microsoft.com/office/drawing/2014/main" val="1048230506"/>
                    </a:ext>
                  </a:extLst>
                </a:gridCol>
                <a:gridCol w="1571086">
                  <a:extLst>
                    <a:ext uri="{9D8B030D-6E8A-4147-A177-3AD203B41FA5}">
                      <a16:colId xmlns:a16="http://schemas.microsoft.com/office/drawing/2014/main" val="2050505625"/>
                    </a:ext>
                  </a:extLst>
                </a:gridCol>
                <a:gridCol w="1233216">
                  <a:extLst>
                    <a:ext uri="{9D8B030D-6E8A-4147-A177-3AD203B41FA5}">
                      <a16:colId xmlns:a16="http://schemas.microsoft.com/office/drawing/2014/main" val="438302711"/>
                    </a:ext>
                  </a:extLst>
                </a:gridCol>
                <a:gridCol w="1448568">
                  <a:extLst>
                    <a:ext uri="{9D8B030D-6E8A-4147-A177-3AD203B41FA5}">
                      <a16:colId xmlns:a16="http://schemas.microsoft.com/office/drawing/2014/main" val="1723962729"/>
                    </a:ext>
                  </a:extLst>
                </a:gridCol>
                <a:gridCol w="1204978">
                  <a:extLst>
                    <a:ext uri="{9D8B030D-6E8A-4147-A177-3AD203B41FA5}">
                      <a16:colId xmlns:a16="http://schemas.microsoft.com/office/drawing/2014/main" val="454239312"/>
                    </a:ext>
                  </a:extLst>
                </a:gridCol>
                <a:gridCol w="1187048">
                  <a:extLst>
                    <a:ext uri="{9D8B030D-6E8A-4147-A177-3AD203B41FA5}">
                      <a16:colId xmlns:a16="http://schemas.microsoft.com/office/drawing/2014/main" val="2088954999"/>
                    </a:ext>
                  </a:extLst>
                </a:gridCol>
                <a:gridCol w="491717">
                  <a:extLst>
                    <a:ext uri="{9D8B030D-6E8A-4147-A177-3AD203B41FA5}">
                      <a16:colId xmlns:a16="http://schemas.microsoft.com/office/drawing/2014/main" val="3152313206"/>
                    </a:ext>
                  </a:extLst>
                </a:gridCol>
              </a:tblGrid>
              <a:tr h="526126">
                <a:tc>
                  <a:txBody>
                    <a:bodyPr/>
                    <a:lstStyle/>
                    <a:p>
                      <a:pPr algn="ctr" rtl="0">
                        <a:spcAft>
                          <a:spcPts val="0"/>
                        </a:spcAft>
                      </a:pPr>
                      <a:r>
                        <a:rPr lang="en-US" sz="1100" dirty="0">
                          <a:effectLst/>
                          <a:latin typeface="+mj-lt"/>
                        </a:rPr>
                        <a:t>ID</a:t>
                      </a:r>
                    </a:p>
                  </a:txBody>
                  <a:tcPr marL="50292" marR="50292"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mn-lt"/>
                          <a:ea typeface="+mn-ea"/>
                          <a:cs typeface="+mn-cs"/>
                        </a:rPr>
                        <a:t>Titolo Bando / </a:t>
                      </a:r>
                      <a:br>
                        <a:rPr lang="en-US" sz="1100" b="1" kern="1200" dirty="0">
                          <a:solidFill>
                            <a:schemeClr val="lt1"/>
                          </a:solidFill>
                          <a:effectLst/>
                          <a:latin typeface="+mn-lt"/>
                          <a:ea typeface="+mn-ea"/>
                          <a:cs typeface="+mn-cs"/>
                        </a:rPr>
                      </a:br>
                      <a:r>
                        <a:rPr lang="en-US" sz="1100" b="1" kern="1200" dirty="0" err="1">
                          <a:solidFill>
                            <a:schemeClr val="lt1"/>
                          </a:solidFill>
                          <a:effectLst/>
                          <a:latin typeface="+mn-lt"/>
                          <a:ea typeface="+mn-ea"/>
                          <a:cs typeface="+mn-cs"/>
                        </a:rPr>
                        <a:t>Incentivo</a:t>
                      </a:r>
                      <a:endParaRPr lang="en-US" sz="1100" b="1" kern="1200" dirty="0">
                        <a:solidFill>
                          <a:schemeClr val="lt1"/>
                        </a:solidFill>
                        <a:effectLst/>
                        <a:latin typeface="+mn-lt"/>
                        <a:ea typeface="+mn-ea"/>
                        <a:cs typeface="+mn-cs"/>
                      </a:endParaRPr>
                    </a:p>
                  </a:txBody>
                  <a:tcPr marL="50292" marR="50292"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effectLst/>
                          <a:latin typeface="+mj-lt"/>
                        </a:rPr>
                        <a:t>Tipologia</a:t>
                      </a: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Oggetto</a:t>
                      </a:r>
                      <a:endParaRPr lang="en-US" sz="1100">
                        <a:effectLst/>
                        <a:latin typeface="+mj-lt"/>
                      </a:endParaRP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Data di </a:t>
                      </a:r>
                      <a:r>
                        <a:rPr lang="en-US" sz="1100" err="1">
                          <a:effectLst/>
                          <a:latin typeface="+mj-lt"/>
                        </a:rPr>
                        <a:t>scadenza</a:t>
                      </a:r>
                      <a:endParaRPr lang="en-US" sz="1100">
                        <a:effectLst/>
                        <a:latin typeface="+mj-lt"/>
                      </a:endParaRP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Importo</a:t>
                      </a:r>
                      <a:r>
                        <a:rPr lang="en-US" sz="1100">
                          <a:effectLst/>
                          <a:latin typeface="+mj-lt"/>
                        </a:rPr>
                        <a:t> </a:t>
                      </a:r>
                      <a:r>
                        <a:rPr lang="en-US" sz="1100" err="1">
                          <a:effectLst/>
                          <a:latin typeface="+mj-lt"/>
                        </a:rPr>
                        <a:t>stanziato</a:t>
                      </a:r>
                      <a:r>
                        <a:rPr lang="en-US" sz="1100">
                          <a:effectLst/>
                          <a:latin typeface="+mj-lt"/>
                        </a:rPr>
                        <a:t> </a:t>
                      </a:r>
                    </a:p>
                    <a:p>
                      <a:pPr algn="ctr" rtl="0">
                        <a:spcAft>
                          <a:spcPts val="0"/>
                        </a:spcAft>
                      </a:pPr>
                      <a:r>
                        <a:rPr lang="en-US" sz="1100">
                          <a:effectLst/>
                          <a:latin typeface="+mj-lt"/>
                        </a:rPr>
                        <a:t>(€/000)</a:t>
                      </a: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Destinatario</a:t>
                      </a:r>
                      <a:endParaRPr lang="en-US" sz="1100">
                        <a:effectLst/>
                        <a:latin typeface="+mj-lt"/>
                      </a:endParaRP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Soggetto</a:t>
                      </a:r>
                      <a:r>
                        <a:rPr lang="en-US" sz="1100">
                          <a:effectLst/>
                          <a:latin typeface="+mj-lt"/>
                        </a:rPr>
                        <a:t> </a:t>
                      </a:r>
                      <a:r>
                        <a:rPr lang="en-US" sz="1100" err="1">
                          <a:effectLst/>
                          <a:latin typeface="+mj-lt"/>
                        </a:rPr>
                        <a:t>emittente</a:t>
                      </a:r>
                      <a:endParaRPr lang="en-US" sz="1100">
                        <a:effectLst/>
                        <a:latin typeface="+mj-lt"/>
                      </a:endParaRP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dirty="0">
                          <a:effectLst/>
                          <a:latin typeface="+mj-lt"/>
                        </a:rPr>
                        <a:t>Link</a:t>
                      </a:r>
                    </a:p>
                  </a:txBody>
                  <a:tcPr marL="0" marR="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01622532"/>
                  </a:ext>
                </a:extLst>
              </a:tr>
              <a:tr h="1104900">
                <a:tc>
                  <a:txBody>
                    <a:bodyPr/>
                    <a:lstStyle/>
                    <a:p>
                      <a:pPr algn="ctr" fontAlgn="t"/>
                      <a:r>
                        <a:rPr lang="it-IT" sz="1100" b="0" i="0" u="none" strike="noStrike" dirty="0">
                          <a:solidFill>
                            <a:schemeClr val="bg1"/>
                          </a:solidFill>
                          <a:effectLst/>
                          <a:latin typeface="Calibri" panose="020F0502020204030204" pitchFamily="34" charset="0"/>
                        </a:rPr>
                        <a:t>#3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en-US" sz="1100" b="1" i="0" u="none" strike="noStrike" dirty="0">
                          <a:solidFill>
                            <a:schemeClr val="bg1"/>
                          </a:solidFill>
                          <a:effectLst/>
                          <a:latin typeface="Calibri" panose="020F0502020204030204" pitchFamily="34" charset="0"/>
                        </a:rPr>
                        <a:t>AGRITECH SPOKE 3 - “Enabling technologies and sustainable strategies for the smart management of agricultural systems and their environmental impact”</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algn="l" fontAlgn="ctr"/>
                      <a:r>
                        <a:rPr lang="en-US" sz="1100" b="0" i="0" u="none" strike="noStrike" dirty="0" err="1">
                          <a:solidFill>
                            <a:srgbClr val="000000"/>
                          </a:solidFill>
                          <a:effectLst/>
                          <a:latin typeface="Calibri" panose="020F0502020204030204" pitchFamily="34" charset="0"/>
                        </a:rPr>
                        <a:t>Fondo</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perduto</a:t>
                      </a:r>
                      <a:r>
                        <a:rPr lang="en-US" sz="1100" b="0" i="0" u="none" strike="noStrike" dirty="0">
                          <a:solidFill>
                            <a:srgbClr val="000000"/>
                          </a:solidFill>
                          <a:effectLst/>
                          <a:latin typeface="Calibri" panose="020F0502020204030204" pitchFamily="34" charset="0"/>
                        </a:rPr>
                        <a:t>/</a:t>
                      </a:r>
                      <a:r>
                        <a:rPr lang="en-US" sz="1100" b="0" i="0" u="none" strike="noStrike" dirty="0" err="1">
                          <a:solidFill>
                            <a:srgbClr val="000000"/>
                          </a:solidFill>
                          <a:effectLst/>
                          <a:latin typeface="Calibri" panose="020F0502020204030204" pitchFamily="34" charset="0"/>
                        </a:rPr>
                        <a:t>sovvenzione</a:t>
                      </a:r>
                      <a:endParaRPr lang="en-US" sz="1100" b="0" i="0" u="none" strike="noStrike" dirty="0">
                        <a:solidFill>
                          <a:srgbClr val="000000"/>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 Il bando finanzia progetti che mirino allo sviluppo di nuove tecnologie abilitanti e strategie sostenibili per la gestione intelligente dei sistemi agricoli e del loro impatto ambientale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24/02/2024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3.769 €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a:ea typeface="+mn-ea"/>
                          <a:cs typeface="+mn-cs"/>
                        </a:rPr>
                        <a:t>Imprese, Enti pubblici</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err="1">
                          <a:solidFill>
                            <a:srgbClr val="000000"/>
                          </a:solidFill>
                          <a:effectLst/>
                          <a:latin typeface="Calibri"/>
                        </a:rPr>
                        <a:t>Agritech</a:t>
                      </a:r>
                      <a:r>
                        <a:rPr lang="it-IT" sz="1100" b="0" i="0" u="none" strike="noStrike" dirty="0">
                          <a:solidFill>
                            <a:srgbClr val="000000"/>
                          </a:solidFill>
                          <a:effectLst/>
                          <a:latin typeface="Calibri"/>
                        </a:rPr>
                        <a:t> - National </a:t>
                      </a:r>
                      <a:r>
                        <a:rPr lang="it-IT" sz="1100" b="0" i="0" u="none" strike="noStrike" dirty="0" err="1">
                          <a:solidFill>
                            <a:srgbClr val="000000"/>
                          </a:solidFill>
                          <a:effectLst/>
                          <a:latin typeface="Calibri"/>
                        </a:rPr>
                        <a:t>Research</a:t>
                      </a:r>
                      <a:r>
                        <a:rPr lang="it-IT" sz="1100" b="0" i="0" u="none" strike="noStrike" dirty="0">
                          <a:solidFill>
                            <a:srgbClr val="000000"/>
                          </a:solidFill>
                          <a:effectLst/>
                          <a:latin typeface="Calibri"/>
                        </a:rPr>
                        <a:t> Centre for </a:t>
                      </a:r>
                      <a:r>
                        <a:rPr lang="it-IT" sz="1100" b="0" i="0" u="none" strike="noStrike" dirty="0" err="1">
                          <a:solidFill>
                            <a:srgbClr val="000000"/>
                          </a:solidFill>
                          <a:effectLst/>
                          <a:latin typeface="Calibri"/>
                        </a:rPr>
                        <a:t>Agricultural</a:t>
                      </a:r>
                      <a:r>
                        <a:rPr lang="it-IT" sz="1100" b="0" i="0" u="none" strike="noStrike" dirty="0">
                          <a:solidFill>
                            <a:srgbClr val="000000"/>
                          </a:solidFill>
                          <a:effectLst/>
                          <a:latin typeface="Calibri"/>
                        </a:rPr>
                        <a:t> Technologies</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5"/>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01763393"/>
                  </a:ext>
                </a:extLst>
              </a:tr>
              <a:tr h="1104900">
                <a:tc>
                  <a:txBody>
                    <a:bodyPr/>
                    <a:lstStyle/>
                    <a:p>
                      <a:pPr algn="ctr" fontAlgn="t"/>
                      <a:r>
                        <a:rPr lang="it-IT" sz="1100" b="0" i="0" u="none" strike="noStrike" dirty="0">
                          <a:solidFill>
                            <a:schemeClr val="bg1"/>
                          </a:solidFill>
                          <a:effectLst/>
                          <a:latin typeface="Calibri" panose="020F0502020204030204" pitchFamily="34" charset="0"/>
                        </a:rPr>
                        <a:t>#4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1" i="0" u="none" strike="noStrike" dirty="0">
                          <a:solidFill>
                            <a:schemeClr val="bg1"/>
                          </a:solidFill>
                          <a:effectLst/>
                          <a:latin typeface="Calibri" panose="020F0502020204030204" pitchFamily="34" charset="0"/>
                        </a:rPr>
                        <a:t>AGRITECH SPOKE 8 - Nuovi modelli di economia circolare in agricoltura attraverso la  valorizzazione e il riciclo dei rifiuti</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algn="l" fontAlgn="ctr"/>
                      <a:r>
                        <a:rPr lang="en-US" sz="1100" b="0" i="0" u="none" strike="noStrike" dirty="0" err="1">
                          <a:solidFill>
                            <a:srgbClr val="000000"/>
                          </a:solidFill>
                          <a:effectLst/>
                          <a:latin typeface="Calibri" panose="020F0502020204030204" pitchFamily="34" charset="0"/>
                        </a:rPr>
                        <a:t>Fondo</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perduto</a:t>
                      </a:r>
                      <a:r>
                        <a:rPr lang="en-US" sz="1100" b="0" i="0" u="none" strike="noStrike" dirty="0">
                          <a:solidFill>
                            <a:srgbClr val="000000"/>
                          </a:solidFill>
                          <a:effectLst/>
                          <a:latin typeface="Calibri" panose="020F0502020204030204" pitchFamily="34" charset="0"/>
                        </a:rPr>
                        <a:t>/</a:t>
                      </a:r>
                      <a:r>
                        <a:rPr lang="en-US" sz="1100" b="0" i="0" u="none" strike="noStrike" dirty="0" err="1">
                          <a:solidFill>
                            <a:srgbClr val="000000"/>
                          </a:solidFill>
                          <a:effectLst/>
                          <a:latin typeface="Calibri" panose="020F0502020204030204" pitchFamily="34" charset="0"/>
                        </a:rPr>
                        <a:t>sovvenzione</a:t>
                      </a:r>
                      <a:endParaRPr lang="en-US" sz="1100" b="0" i="0" u="none" strike="noStrike" dirty="0">
                        <a:solidFill>
                          <a:srgbClr val="000000"/>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Le proposte progettuali su ricerca e sviluppo devono essere inerenti alle tematiche previste dal bando tra cui:</a:t>
                      </a:r>
                      <a:br>
                        <a:rPr lang="it-IT" sz="1100" b="0" i="0" u="none" strike="noStrike" dirty="0">
                          <a:solidFill>
                            <a:srgbClr val="000000"/>
                          </a:solidFill>
                          <a:effectLst/>
                          <a:latin typeface="Calibri" panose="020F0502020204030204" pitchFamily="34" charset="0"/>
                        </a:rPr>
                      </a:br>
                      <a:r>
                        <a:rPr lang="it-IT" sz="1100" b="0" i="0" u="none" strike="noStrike" dirty="0">
                          <a:solidFill>
                            <a:srgbClr val="000000"/>
                          </a:solidFill>
                          <a:effectLst/>
                          <a:latin typeface="Calibri" panose="020F0502020204030204" pitchFamily="34" charset="0"/>
                        </a:rPr>
                        <a:t>scarti, sottoprodotti e coprodotti agricoli o per l’agricoltura; Produzione di energia da rifiuti, Recupero di nutrienti e materia organica da rifiuti, scarti e sottoprodotti agricoli; Sviluppo di distretti agricoli basati sulle nuove tecnologie circolari in agricoltura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22/03/2024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3.769 €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a:ea typeface="+mn-ea"/>
                          <a:cs typeface="+mn-cs"/>
                        </a:rPr>
                        <a:t>Imprese, Enti pubblici</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err="1">
                          <a:solidFill>
                            <a:srgbClr val="000000"/>
                          </a:solidFill>
                          <a:effectLst/>
                          <a:latin typeface="Calibri"/>
                        </a:rPr>
                        <a:t>Agritech</a:t>
                      </a:r>
                      <a:r>
                        <a:rPr lang="it-IT" sz="1100" b="0" i="0" u="none" strike="noStrike" dirty="0">
                          <a:solidFill>
                            <a:srgbClr val="000000"/>
                          </a:solidFill>
                          <a:effectLst/>
                          <a:latin typeface="Calibri"/>
                        </a:rPr>
                        <a:t> - National </a:t>
                      </a:r>
                      <a:r>
                        <a:rPr lang="it-IT" sz="1100" b="0" i="0" u="none" strike="noStrike" dirty="0" err="1">
                          <a:solidFill>
                            <a:srgbClr val="000000"/>
                          </a:solidFill>
                          <a:effectLst/>
                          <a:latin typeface="Calibri"/>
                        </a:rPr>
                        <a:t>Research</a:t>
                      </a:r>
                      <a:r>
                        <a:rPr lang="it-IT" sz="1100" b="0" i="0" u="none" strike="noStrike" dirty="0">
                          <a:solidFill>
                            <a:srgbClr val="000000"/>
                          </a:solidFill>
                          <a:effectLst/>
                          <a:latin typeface="Calibri"/>
                        </a:rPr>
                        <a:t> Centre for </a:t>
                      </a:r>
                      <a:r>
                        <a:rPr lang="it-IT" sz="1100" b="0" i="0" u="none" strike="noStrike" dirty="0" err="1">
                          <a:solidFill>
                            <a:srgbClr val="000000"/>
                          </a:solidFill>
                          <a:effectLst/>
                          <a:latin typeface="Calibri"/>
                        </a:rPr>
                        <a:t>Agricultural</a:t>
                      </a:r>
                      <a:r>
                        <a:rPr lang="it-IT" sz="1100" b="0" i="0" u="none" strike="noStrike" dirty="0">
                          <a:solidFill>
                            <a:srgbClr val="000000"/>
                          </a:solidFill>
                          <a:effectLst/>
                          <a:latin typeface="Calibri"/>
                        </a:rPr>
                        <a:t> Technologies</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6"/>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80245319"/>
                  </a:ext>
                </a:extLst>
              </a:tr>
            </a:tbl>
          </a:graphicData>
        </a:graphic>
      </p:graphicFrame>
      <p:sp>
        <p:nvSpPr>
          <p:cNvPr id="60" name="Title 6">
            <a:extLst>
              <a:ext uri="{FF2B5EF4-FFF2-40B4-BE49-F238E27FC236}">
                <a16:creationId xmlns:a16="http://schemas.microsoft.com/office/drawing/2014/main" id="{4AB9F5AE-AC88-4207-A9C1-8003F714288E}"/>
              </a:ext>
            </a:extLst>
          </p:cNvPr>
          <p:cNvSpPr txBox="1">
            <a:spLocks/>
          </p:cNvSpPr>
          <p:nvPr/>
        </p:nvSpPr>
        <p:spPr bwMode="gray">
          <a:xfrm>
            <a:off x="501651" y="317501"/>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4 – </a:t>
            </a: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Istruzione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e ricercar (2/3)   </a:t>
            </a:r>
          </a:p>
        </p:txBody>
      </p:sp>
      <p:cxnSp>
        <p:nvCxnSpPr>
          <p:cNvPr id="62" name="Straight Connector 61">
            <a:extLst>
              <a:ext uri="{FF2B5EF4-FFF2-40B4-BE49-F238E27FC236}">
                <a16:creationId xmlns:a16="http://schemas.microsoft.com/office/drawing/2014/main" id="{591EF95F-BAFF-44D0-9F2B-E5C7CB3B630C}"/>
              </a:ext>
            </a:extLst>
          </p:cNvPr>
          <p:cNvCxnSpPr/>
          <p:nvPr/>
        </p:nvCxnSpPr>
        <p:spPr>
          <a:xfrm>
            <a:off x="483416" y="993820"/>
            <a:ext cx="7812000" cy="0"/>
          </a:xfrm>
          <a:prstGeom prst="line">
            <a:avLst/>
          </a:prstGeom>
          <a:noFill/>
          <a:ln w="12700" cap="flat" cmpd="sng" algn="ctr">
            <a:solidFill>
              <a:srgbClr val="0D8390"/>
            </a:solidFill>
            <a:prstDash val="solid"/>
          </a:ln>
          <a:effectLst/>
        </p:spPr>
      </p:cxnSp>
      <p:sp>
        <p:nvSpPr>
          <p:cNvPr id="81" name="Title 6">
            <a:extLst>
              <a:ext uri="{FF2B5EF4-FFF2-40B4-BE49-F238E27FC236}">
                <a16:creationId xmlns:a16="http://schemas.microsoft.com/office/drawing/2014/main" id="{C094172D-F96D-4DBE-9391-016F8155C863}"/>
              </a:ext>
            </a:extLst>
          </p:cNvPr>
          <p:cNvSpPr txBox="1">
            <a:spLocks/>
          </p:cNvSpPr>
          <p:nvPr/>
        </p:nvSpPr>
        <p:spPr bwMode="gray">
          <a:xfrm>
            <a:off x="483416" y="714516"/>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Componente 2  – Dalla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ricerca</a:t>
            </a: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all’impresa</a:t>
            </a:r>
            <a:endPar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endParaRPr>
          </a:p>
        </p:txBody>
      </p:sp>
      <p:grpSp>
        <p:nvGrpSpPr>
          <p:cNvPr id="31" name="Group 30">
            <a:extLst>
              <a:ext uri="{FF2B5EF4-FFF2-40B4-BE49-F238E27FC236}">
                <a16:creationId xmlns:a16="http://schemas.microsoft.com/office/drawing/2014/main" id="{466D28CD-8B17-46C2-B04C-F765E25398EC}"/>
              </a:ext>
            </a:extLst>
          </p:cNvPr>
          <p:cNvGrpSpPr/>
          <p:nvPr/>
        </p:nvGrpSpPr>
        <p:grpSpPr>
          <a:xfrm>
            <a:off x="9094167" y="78785"/>
            <a:ext cx="442800" cy="589132"/>
            <a:chOff x="9094167" y="78785"/>
            <a:chExt cx="442800" cy="589132"/>
          </a:xfrm>
        </p:grpSpPr>
        <p:sp>
          <p:nvSpPr>
            <p:cNvPr id="36" name="TextBox 35">
              <a:extLst>
                <a:ext uri="{FF2B5EF4-FFF2-40B4-BE49-F238E27FC236}">
                  <a16:creationId xmlns:a16="http://schemas.microsoft.com/office/drawing/2014/main" id="{61099B2F-DA6D-4204-A795-E76950AF9E33}"/>
                </a:ext>
              </a:extLst>
            </p:cNvPr>
            <p:cNvSpPr txBox="1"/>
            <p:nvPr/>
          </p:nvSpPr>
          <p:spPr>
            <a:xfrm>
              <a:off x="909416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M1</a:t>
              </a:r>
            </a:p>
          </p:txBody>
        </p:sp>
        <p:grpSp>
          <p:nvGrpSpPr>
            <p:cNvPr id="37" name="Group 36">
              <a:extLst>
                <a:ext uri="{FF2B5EF4-FFF2-40B4-BE49-F238E27FC236}">
                  <a16:creationId xmlns:a16="http://schemas.microsoft.com/office/drawing/2014/main" id="{D0C739EC-CD7D-4966-BE2D-E1C98A293435}"/>
                </a:ext>
              </a:extLst>
            </p:cNvPr>
            <p:cNvGrpSpPr>
              <a:grpSpLocks noChangeAspect="1"/>
            </p:cNvGrpSpPr>
            <p:nvPr/>
          </p:nvGrpSpPr>
          <p:grpSpPr>
            <a:xfrm>
              <a:off x="9180330" y="78785"/>
              <a:ext cx="270474" cy="270474"/>
              <a:chOff x="4891070" y="2901641"/>
              <a:chExt cx="720000" cy="720000"/>
            </a:xfrm>
          </p:grpSpPr>
          <p:sp>
            <p:nvSpPr>
              <p:cNvPr id="39" name="Oval 38">
                <a:extLst>
                  <a:ext uri="{FF2B5EF4-FFF2-40B4-BE49-F238E27FC236}">
                    <a16:creationId xmlns:a16="http://schemas.microsoft.com/office/drawing/2014/main" id="{DEED6694-EEBB-4DD5-B257-4BAEF18CE283}"/>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561">
                <a:extLst>
                  <a:ext uri="{FF2B5EF4-FFF2-40B4-BE49-F238E27FC236}">
                    <a16:creationId xmlns:a16="http://schemas.microsoft.com/office/drawing/2014/main" id="{CF04AEAE-D9FA-42A1-8EC9-BBF10CDE9ADB}"/>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1" name="Group 40">
            <a:extLst>
              <a:ext uri="{FF2B5EF4-FFF2-40B4-BE49-F238E27FC236}">
                <a16:creationId xmlns:a16="http://schemas.microsoft.com/office/drawing/2014/main" id="{AEDC9412-2552-4825-BCCE-AE4E0AF48932}"/>
              </a:ext>
            </a:extLst>
          </p:cNvPr>
          <p:cNvGrpSpPr/>
          <p:nvPr/>
        </p:nvGrpSpPr>
        <p:grpSpPr>
          <a:xfrm>
            <a:off x="9577726" y="78785"/>
            <a:ext cx="438416" cy="589132"/>
            <a:chOff x="9532283" y="78785"/>
            <a:chExt cx="438416" cy="589132"/>
          </a:xfrm>
        </p:grpSpPr>
        <p:sp>
          <p:nvSpPr>
            <p:cNvPr id="42" name="TextBox 41">
              <a:extLst>
                <a:ext uri="{FF2B5EF4-FFF2-40B4-BE49-F238E27FC236}">
                  <a16:creationId xmlns:a16="http://schemas.microsoft.com/office/drawing/2014/main" id="{2B8D2812-A392-4258-98E1-04BB76C15AB8}"/>
                </a:ext>
              </a:extLst>
            </p:cNvPr>
            <p:cNvSpPr txBox="1"/>
            <p:nvPr/>
          </p:nvSpPr>
          <p:spPr>
            <a:xfrm>
              <a:off x="9532283" y="360140"/>
              <a:ext cx="43841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M2</a:t>
              </a:r>
            </a:p>
          </p:txBody>
        </p:sp>
        <p:grpSp>
          <p:nvGrpSpPr>
            <p:cNvPr id="43" name="Group 42">
              <a:extLst>
                <a:ext uri="{FF2B5EF4-FFF2-40B4-BE49-F238E27FC236}">
                  <a16:creationId xmlns:a16="http://schemas.microsoft.com/office/drawing/2014/main" id="{A0622198-43ED-4487-A058-6A0F3A4B15A0}"/>
                </a:ext>
              </a:extLst>
            </p:cNvPr>
            <p:cNvGrpSpPr>
              <a:grpSpLocks noChangeAspect="1"/>
            </p:cNvGrpSpPr>
            <p:nvPr/>
          </p:nvGrpSpPr>
          <p:grpSpPr>
            <a:xfrm>
              <a:off x="9616254" y="78785"/>
              <a:ext cx="270474" cy="270474"/>
              <a:chOff x="6931363" y="2901641"/>
              <a:chExt cx="720000" cy="720000"/>
            </a:xfrm>
          </p:grpSpPr>
          <p:sp>
            <p:nvSpPr>
              <p:cNvPr id="44" name="Oval 43">
                <a:extLst>
                  <a:ext uri="{FF2B5EF4-FFF2-40B4-BE49-F238E27FC236}">
                    <a16:creationId xmlns:a16="http://schemas.microsoft.com/office/drawing/2014/main" id="{CBD29841-98C3-483B-9E2E-04C6CF8AD1B8}"/>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496">
                <a:extLst>
                  <a:ext uri="{FF2B5EF4-FFF2-40B4-BE49-F238E27FC236}">
                    <a16:creationId xmlns:a16="http://schemas.microsoft.com/office/drawing/2014/main" id="{BBA068D2-21FE-4045-9571-C9BF50031D37}"/>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6" name="Group 45">
            <a:extLst>
              <a:ext uri="{FF2B5EF4-FFF2-40B4-BE49-F238E27FC236}">
                <a16:creationId xmlns:a16="http://schemas.microsoft.com/office/drawing/2014/main" id="{69ACE690-48E0-4AC9-B033-509A31AC199C}"/>
              </a:ext>
            </a:extLst>
          </p:cNvPr>
          <p:cNvGrpSpPr/>
          <p:nvPr/>
        </p:nvGrpSpPr>
        <p:grpSpPr>
          <a:xfrm>
            <a:off x="11019635" y="78785"/>
            <a:ext cx="442800" cy="589132"/>
            <a:chOff x="10982229" y="78785"/>
            <a:chExt cx="442800" cy="589132"/>
          </a:xfrm>
        </p:grpSpPr>
        <p:sp>
          <p:nvSpPr>
            <p:cNvPr id="47" name="TextBox 46">
              <a:extLst>
                <a:ext uri="{FF2B5EF4-FFF2-40B4-BE49-F238E27FC236}">
                  <a16:creationId xmlns:a16="http://schemas.microsoft.com/office/drawing/2014/main" id="{E7D15E06-F33B-4C9F-A0A3-705962029263}"/>
                </a:ext>
              </a:extLst>
            </p:cNvPr>
            <p:cNvSpPr txBox="1"/>
            <p:nvPr/>
          </p:nvSpPr>
          <p:spPr>
            <a:xfrm>
              <a:off x="10982229"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M5</a:t>
              </a:r>
            </a:p>
          </p:txBody>
        </p:sp>
        <p:grpSp>
          <p:nvGrpSpPr>
            <p:cNvPr id="48" name="Group 47">
              <a:extLst>
                <a:ext uri="{FF2B5EF4-FFF2-40B4-BE49-F238E27FC236}">
                  <a16:creationId xmlns:a16="http://schemas.microsoft.com/office/drawing/2014/main" id="{8477559A-2EB0-4D25-A0F0-C4BA8CA23550}"/>
                </a:ext>
              </a:extLst>
            </p:cNvPr>
            <p:cNvGrpSpPr>
              <a:grpSpLocks noChangeAspect="1"/>
            </p:cNvGrpSpPr>
            <p:nvPr/>
          </p:nvGrpSpPr>
          <p:grpSpPr>
            <a:xfrm>
              <a:off x="11068392" y="78785"/>
              <a:ext cx="270474" cy="270474"/>
              <a:chOff x="13052242" y="2901641"/>
              <a:chExt cx="720000" cy="720000"/>
            </a:xfrm>
          </p:grpSpPr>
          <p:sp>
            <p:nvSpPr>
              <p:cNvPr id="49" name="Oval 48">
                <a:extLst>
                  <a:ext uri="{FF2B5EF4-FFF2-40B4-BE49-F238E27FC236}">
                    <a16:creationId xmlns:a16="http://schemas.microsoft.com/office/drawing/2014/main" id="{E7B971E6-9C6E-4B8C-B9FB-AC7D48F229E0}"/>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806">
                <a:extLst>
                  <a:ext uri="{FF2B5EF4-FFF2-40B4-BE49-F238E27FC236}">
                    <a16:creationId xmlns:a16="http://schemas.microsoft.com/office/drawing/2014/main" id="{A7071354-D04C-4F84-A0A0-EC24802429A4}"/>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1" name="Group 50">
            <a:extLst>
              <a:ext uri="{FF2B5EF4-FFF2-40B4-BE49-F238E27FC236}">
                <a16:creationId xmlns:a16="http://schemas.microsoft.com/office/drawing/2014/main" id="{8C099001-CE7A-4B88-9920-FBEC8EF55E34}"/>
              </a:ext>
            </a:extLst>
          </p:cNvPr>
          <p:cNvGrpSpPr/>
          <p:nvPr/>
        </p:nvGrpSpPr>
        <p:grpSpPr>
          <a:xfrm>
            <a:off x="10538268" y="78785"/>
            <a:ext cx="442800" cy="589132"/>
            <a:chOff x="10498183" y="78785"/>
            <a:chExt cx="442800" cy="589132"/>
          </a:xfrm>
        </p:grpSpPr>
        <p:sp>
          <p:nvSpPr>
            <p:cNvPr id="52" name="TextBox 51">
              <a:extLst>
                <a:ext uri="{FF2B5EF4-FFF2-40B4-BE49-F238E27FC236}">
                  <a16:creationId xmlns:a16="http://schemas.microsoft.com/office/drawing/2014/main" id="{EFCF0AFD-CC06-4D38-A3BD-1F6942941904}"/>
                </a:ext>
              </a:extLst>
            </p:cNvPr>
            <p:cNvSpPr txBox="1"/>
            <p:nvPr/>
          </p:nvSpPr>
          <p:spPr>
            <a:xfrm>
              <a:off x="10498183"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6BC25"/>
                  </a:solidFill>
                  <a:effectLst/>
                  <a:uLnTx/>
                  <a:uFillTx/>
                  <a:latin typeface="Calibri"/>
                  <a:ea typeface="+mn-ea"/>
                  <a:cs typeface="Calibri Light" panose="020F0302020204030204" pitchFamily="34" charset="0"/>
                </a:rPr>
                <a:t>M4</a:t>
              </a:r>
            </a:p>
          </p:txBody>
        </p:sp>
        <p:grpSp>
          <p:nvGrpSpPr>
            <p:cNvPr id="53" name="Group 52">
              <a:extLst>
                <a:ext uri="{FF2B5EF4-FFF2-40B4-BE49-F238E27FC236}">
                  <a16:creationId xmlns:a16="http://schemas.microsoft.com/office/drawing/2014/main" id="{029C5F81-49FF-4043-B0D6-D82A8F627558}"/>
                </a:ext>
              </a:extLst>
            </p:cNvPr>
            <p:cNvGrpSpPr>
              <a:grpSpLocks noChangeAspect="1"/>
            </p:cNvGrpSpPr>
            <p:nvPr/>
          </p:nvGrpSpPr>
          <p:grpSpPr>
            <a:xfrm>
              <a:off x="10584346" y="78785"/>
              <a:ext cx="270474" cy="270474"/>
              <a:chOff x="11011949" y="2901641"/>
              <a:chExt cx="720000" cy="720000"/>
            </a:xfrm>
          </p:grpSpPr>
          <p:sp>
            <p:nvSpPr>
              <p:cNvPr id="54" name="Oval 53">
                <a:extLst>
                  <a:ext uri="{FF2B5EF4-FFF2-40B4-BE49-F238E27FC236}">
                    <a16:creationId xmlns:a16="http://schemas.microsoft.com/office/drawing/2014/main" id="{5809BDDE-CE88-4F47-B1A1-B6184ED68996}"/>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5" name="Group 927">
                <a:extLst>
                  <a:ext uri="{FF2B5EF4-FFF2-40B4-BE49-F238E27FC236}">
                    <a16:creationId xmlns:a16="http://schemas.microsoft.com/office/drawing/2014/main" id="{517ABCD9-B657-4048-96C0-AEF09C879191}"/>
                  </a:ext>
                </a:extLst>
              </p:cNvPr>
              <p:cNvGrpSpPr>
                <a:grpSpLocks/>
              </p:cNvGrpSpPr>
              <p:nvPr/>
            </p:nvGrpSpPr>
            <p:grpSpPr bwMode="auto">
              <a:xfrm>
                <a:off x="11011949" y="2901641"/>
                <a:ext cx="720000" cy="720000"/>
                <a:chOff x="5432" y="3568"/>
                <a:chExt cx="340" cy="340"/>
              </a:xfrm>
              <a:solidFill>
                <a:srgbClr val="86BC25"/>
              </a:solidFill>
            </p:grpSpPr>
            <p:sp>
              <p:nvSpPr>
                <p:cNvPr id="56" name="Freeform 928">
                  <a:extLst>
                    <a:ext uri="{FF2B5EF4-FFF2-40B4-BE49-F238E27FC236}">
                      <a16:creationId xmlns:a16="http://schemas.microsoft.com/office/drawing/2014/main" id="{A0112DA7-576B-4EF8-822C-B4CD31DD6FD6}"/>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929">
                  <a:extLst>
                    <a:ext uri="{FF2B5EF4-FFF2-40B4-BE49-F238E27FC236}">
                      <a16:creationId xmlns:a16="http://schemas.microsoft.com/office/drawing/2014/main" id="{82B75E88-925B-4919-B96A-9CF4A3A5F4F4}"/>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accent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58" name="Group 57">
            <a:extLst>
              <a:ext uri="{FF2B5EF4-FFF2-40B4-BE49-F238E27FC236}">
                <a16:creationId xmlns:a16="http://schemas.microsoft.com/office/drawing/2014/main" id="{557AB592-46A0-4A1C-B5AF-16FB3BBEE513}"/>
              </a:ext>
            </a:extLst>
          </p:cNvPr>
          <p:cNvGrpSpPr/>
          <p:nvPr/>
        </p:nvGrpSpPr>
        <p:grpSpPr>
          <a:xfrm>
            <a:off x="10056901" y="78785"/>
            <a:ext cx="442800" cy="589132"/>
            <a:chOff x="10014137" y="78785"/>
            <a:chExt cx="442800" cy="589132"/>
          </a:xfrm>
        </p:grpSpPr>
        <p:sp>
          <p:nvSpPr>
            <p:cNvPr id="59" name="TextBox 58">
              <a:extLst>
                <a:ext uri="{FF2B5EF4-FFF2-40B4-BE49-F238E27FC236}">
                  <a16:creationId xmlns:a16="http://schemas.microsoft.com/office/drawing/2014/main" id="{CBD7E5F2-880C-4426-B552-B01CFC01E0F7}"/>
                </a:ext>
              </a:extLst>
            </p:cNvPr>
            <p:cNvSpPr txBox="1"/>
            <p:nvPr/>
          </p:nvSpPr>
          <p:spPr>
            <a:xfrm>
              <a:off x="1001413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M3</a:t>
              </a:r>
            </a:p>
          </p:txBody>
        </p:sp>
        <p:grpSp>
          <p:nvGrpSpPr>
            <p:cNvPr id="61" name="Group 60">
              <a:extLst>
                <a:ext uri="{FF2B5EF4-FFF2-40B4-BE49-F238E27FC236}">
                  <a16:creationId xmlns:a16="http://schemas.microsoft.com/office/drawing/2014/main" id="{8A52F717-B63A-458E-A291-FBA136B8915C}"/>
                </a:ext>
              </a:extLst>
            </p:cNvPr>
            <p:cNvGrpSpPr>
              <a:grpSpLocks noChangeAspect="1"/>
            </p:cNvGrpSpPr>
            <p:nvPr/>
          </p:nvGrpSpPr>
          <p:grpSpPr>
            <a:xfrm>
              <a:off x="10100300" y="78785"/>
              <a:ext cx="270474" cy="270474"/>
              <a:chOff x="8927791" y="3540662"/>
              <a:chExt cx="720000" cy="720000"/>
            </a:xfrm>
          </p:grpSpPr>
          <p:sp>
            <p:nvSpPr>
              <p:cNvPr id="63" name="Oval 62">
                <a:extLst>
                  <a:ext uri="{FF2B5EF4-FFF2-40B4-BE49-F238E27FC236}">
                    <a16:creationId xmlns:a16="http://schemas.microsoft.com/office/drawing/2014/main" id="{8F027004-0461-4E75-A2C1-5DBDCD2D7085}"/>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841">
                <a:extLst>
                  <a:ext uri="{FF2B5EF4-FFF2-40B4-BE49-F238E27FC236}">
                    <a16:creationId xmlns:a16="http://schemas.microsoft.com/office/drawing/2014/main" id="{7A91AACA-D898-4E2A-A9E6-ABD78EDA9902}"/>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5" name="Group 64">
            <a:extLst>
              <a:ext uri="{FF2B5EF4-FFF2-40B4-BE49-F238E27FC236}">
                <a16:creationId xmlns:a16="http://schemas.microsoft.com/office/drawing/2014/main" id="{35549246-D330-4B5D-BC91-5682ED69DCD0}"/>
              </a:ext>
            </a:extLst>
          </p:cNvPr>
          <p:cNvGrpSpPr/>
          <p:nvPr/>
        </p:nvGrpSpPr>
        <p:grpSpPr>
          <a:xfrm>
            <a:off x="11501002" y="78785"/>
            <a:ext cx="443777" cy="589133"/>
            <a:chOff x="11501002" y="78785"/>
            <a:chExt cx="443777" cy="589133"/>
          </a:xfrm>
        </p:grpSpPr>
        <p:sp>
          <p:nvSpPr>
            <p:cNvPr id="66" name="TextBox 65">
              <a:extLst>
                <a:ext uri="{FF2B5EF4-FFF2-40B4-BE49-F238E27FC236}">
                  <a16:creationId xmlns:a16="http://schemas.microsoft.com/office/drawing/2014/main" id="{B791EAC9-8253-4D18-8746-808EED65823F}"/>
                </a:ext>
              </a:extLst>
            </p:cNvPr>
            <p:cNvSpPr txBox="1"/>
            <p:nvPr/>
          </p:nvSpPr>
          <p:spPr>
            <a:xfrm>
              <a:off x="11501002" y="360141"/>
              <a:ext cx="44377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M6</a:t>
              </a:r>
            </a:p>
          </p:txBody>
        </p:sp>
        <p:grpSp>
          <p:nvGrpSpPr>
            <p:cNvPr id="67" name="Group 66">
              <a:extLst>
                <a:ext uri="{FF2B5EF4-FFF2-40B4-BE49-F238E27FC236}">
                  <a16:creationId xmlns:a16="http://schemas.microsoft.com/office/drawing/2014/main" id="{C2F460A7-28C6-447F-99A1-B38ACB53B507}"/>
                </a:ext>
              </a:extLst>
            </p:cNvPr>
            <p:cNvGrpSpPr>
              <a:grpSpLocks noChangeAspect="1"/>
            </p:cNvGrpSpPr>
            <p:nvPr/>
          </p:nvGrpSpPr>
          <p:grpSpPr>
            <a:xfrm>
              <a:off x="11567306" y="78785"/>
              <a:ext cx="270474" cy="270474"/>
              <a:chOff x="12974572" y="2060023"/>
              <a:chExt cx="720000" cy="720000"/>
            </a:xfrm>
          </p:grpSpPr>
          <p:sp>
            <p:nvSpPr>
              <p:cNvPr id="68" name="Oval 67">
                <a:extLst>
                  <a:ext uri="{FF2B5EF4-FFF2-40B4-BE49-F238E27FC236}">
                    <a16:creationId xmlns:a16="http://schemas.microsoft.com/office/drawing/2014/main" id="{B6E9C55F-6269-42CA-BD6C-7ECFF60690AC}"/>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357">
                <a:extLst>
                  <a:ext uri="{FF2B5EF4-FFF2-40B4-BE49-F238E27FC236}">
                    <a16:creationId xmlns:a16="http://schemas.microsoft.com/office/drawing/2014/main" id="{90B3A970-EF8F-4AC2-B8CC-7309B935AC5F}"/>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0" name="Rectangle 69">
            <a:extLst>
              <a:ext uri="{FF2B5EF4-FFF2-40B4-BE49-F238E27FC236}">
                <a16:creationId xmlns:a16="http://schemas.microsoft.com/office/drawing/2014/main" id="{49552BA3-3E33-4ABC-8CE5-D28ACBA9D8A7}"/>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kumimoji="0" lang="it-IT" sz="1200" b="0" i="0" u="none" strike="noStrike" kern="0" cap="none" spc="0" normalizeH="0" baseline="0" noProof="0">
                <a:ln>
                  <a:noFill/>
                </a:ln>
                <a:solidFill>
                  <a:prstClr val="white"/>
                </a:solidFill>
                <a:effectLst/>
                <a:uLnTx/>
                <a:uFillTx/>
                <a:latin typeface="Calibri"/>
                <a:ea typeface="+mn-ea"/>
                <a:cs typeface="Calibri Light" panose="020F0302020204030204" pitchFamily="34" charset="0"/>
              </a:rPr>
              <a:t>Mappatura Bandi e Incentivi PNRR attivi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407032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38" name="Table 37">
            <a:extLst>
              <a:ext uri="{FF2B5EF4-FFF2-40B4-BE49-F238E27FC236}">
                <a16:creationId xmlns:a16="http://schemas.microsoft.com/office/drawing/2014/main" id="{88223AB0-9471-4461-A066-5AC5D4CA27DB}"/>
              </a:ext>
            </a:extLst>
          </p:cNvPr>
          <p:cNvGraphicFramePr>
            <a:graphicFrameLocks noGrp="1"/>
          </p:cNvGraphicFramePr>
          <p:nvPr>
            <p:extLst>
              <p:ext uri="{D42A27DB-BD31-4B8C-83A1-F6EECF244321}">
                <p14:modId xmlns:p14="http://schemas.microsoft.com/office/powerpoint/2010/main" val="2708344679"/>
              </p:ext>
            </p:extLst>
          </p:nvPr>
        </p:nvGraphicFramePr>
        <p:xfrm>
          <a:off x="483416" y="1061374"/>
          <a:ext cx="11238684" cy="4397086"/>
        </p:xfrm>
        <a:graphic>
          <a:graphicData uri="http://schemas.openxmlformats.org/drawingml/2006/table">
            <a:tbl>
              <a:tblPr firstRow="1" firstCol="1" bandRow="1">
                <a:tableStyleId>{5C22544A-7EE6-4342-B048-85BDC9FD1C3A}</a:tableStyleId>
              </a:tblPr>
              <a:tblGrid>
                <a:gridCol w="507629">
                  <a:extLst>
                    <a:ext uri="{9D8B030D-6E8A-4147-A177-3AD203B41FA5}">
                      <a16:colId xmlns:a16="http://schemas.microsoft.com/office/drawing/2014/main" val="2104353774"/>
                    </a:ext>
                  </a:extLst>
                </a:gridCol>
                <a:gridCol w="2124717">
                  <a:extLst>
                    <a:ext uri="{9D8B030D-6E8A-4147-A177-3AD203B41FA5}">
                      <a16:colId xmlns:a16="http://schemas.microsoft.com/office/drawing/2014/main" val="669824407"/>
                    </a:ext>
                  </a:extLst>
                </a:gridCol>
                <a:gridCol w="1469725">
                  <a:extLst>
                    <a:ext uri="{9D8B030D-6E8A-4147-A177-3AD203B41FA5}">
                      <a16:colId xmlns:a16="http://schemas.microsoft.com/office/drawing/2014/main" val="1048230506"/>
                    </a:ext>
                  </a:extLst>
                </a:gridCol>
                <a:gridCol w="1571086">
                  <a:extLst>
                    <a:ext uri="{9D8B030D-6E8A-4147-A177-3AD203B41FA5}">
                      <a16:colId xmlns:a16="http://schemas.microsoft.com/office/drawing/2014/main" val="2050505625"/>
                    </a:ext>
                  </a:extLst>
                </a:gridCol>
                <a:gridCol w="1233216">
                  <a:extLst>
                    <a:ext uri="{9D8B030D-6E8A-4147-A177-3AD203B41FA5}">
                      <a16:colId xmlns:a16="http://schemas.microsoft.com/office/drawing/2014/main" val="438302711"/>
                    </a:ext>
                  </a:extLst>
                </a:gridCol>
                <a:gridCol w="1448568">
                  <a:extLst>
                    <a:ext uri="{9D8B030D-6E8A-4147-A177-3AD203B41FA5}">
                      <a16:colId xmlns:a16="http://schemas.microsoft.com/office/drawing/2014/main" val="1723962729"/>
                    </a:ext>
                  </a:extLst>
                </a:gridCol>
                <a:gridCol w="1204978">
                  <a:extLst>
                    <a:ext uri="{9D8B030D-6E8A-4147-A177-3AD203B41FA5}">
                      <a16:colId xmlns:a16="http://schemas.microsoft.com/office/drawing/2014/main" val="454239312"/>
                    </a:ext>
                  </a:extLst>
                </a:gridCol>
                <a:gridCol w="1187048">
                  <a:extLst>
                    <a:ext uri="{9D8B030D-6E8A-4147-A177-3AD203B41FA5}">
                      <a16:colId xmlns:a16="http://schemas.microsoft.com/office/drawing/2014/main" val="2088954999"/>
                    </a:ext>
                  </a:extLst>
                </a:gridCol>
                <a:gridCol w="491717">
                  <a:extLst>
                    <a:ext uri="{9D8B030D-6E8A-4147-A177-3AD203B41FA5}">
                      <a16:colId xmlns:a16="http://schemas.microsoft.com/office/drawing/2014/main" val="3152313206"/>
                    </a:ext>
                  </a:extLst>
                </a:gridCol>
              </a:tblGrid>
              <a:tr h="526126">
                <a:tc>
                  <a:txBody>
                    <a:bodyPr/>
                    <a:lstStyle/>
                    <a:p>
                      <a:pPr algn="ctr" rtl="0">
                        <a:spcAft>
                          <a:spcPts val="0"/>
                        </a:spcAft>
                      </a:pPr>
                      <a:r>
                        <a:rPr lang="en-US" sz="1100" dirty="0">
                          <a:effectLst/>
                          <a:latin typeface="+mj-lt"/>
                        </a:rPr>
                        <a:t>ID</a:t>
                      </a:r>
                    </a:p>
                  </a:txBody>
                  <a:tcPr marL="50292" marR="50292"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mn-lt"/>
                          <a:ea typeface="+mn-ea"/>
                          <a:cs typeface="+mn-cs"/>
                        </a:rPr>
                        <a:t>Titolo Bando / </a:t>
                      </a:r>
                      <a:br>
                        <a:rPr lang="en-US" sz="1100" b="1" kern="1200" dirty="0">
                          <a:solidFill>
                            <a:schemeClr val="lt1"/>
                          </a:solidFill>
                          <a:effectLst/>
                          <a:latin typeface="+mn-lt"/>
                          <a:ea typeface="+mn-ea"/>
                          <a:cs typeface="+mn-cs"/>
                        </a:rPr>
                      </a:br>
                      <a:r>
                        <a:rPr lang="en-US" sz="1100" b="1" kern="1200" dirty="0" err="1">
                          <a:solidFill>
                            <a:schemeClr val="lt1"/>
                          </a:solidFill>
                          <a:effectLst/>
                          <a:latin typeface="+mn-lt"/>
                          <a:ea typeface="+mn-ea"/>
                          <a:cs typeface="+mn-cs"/>
                        </a:rPr>
                        <a:t>Incentivo</a:t>
                      </a:r>
                      <a:endParaRPr lang="en-US" sz="1100" b="1" kern="1200" dirty="0">
                        <a:solidFill>
                          <a:schemeClr val="lt1"/>
                        </a:solidFill>
                        <a:effectLst/>
                        <a:latin typeface="+mn-lt"/>
                        <a:ea typeface="+mn-ea"/>
                        <a:cs typeface="+mn-cs"/>
                      </a:endParaRPr>
                    </a:p>
                  </a:txBody>
                  <a:tcPr marL="50292" marR="50292"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effectLst/>
                          <a:latin typeface="+mj-lt"/>
                        </a:rPr>
                        <a:t>Tipologia</a:t>
                      </a: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Oggetto</a:t>
                      </a:r>
                      <a:endParaRPr lang="en-US" sz="1100">
                        <a:effectLst/>
                        <a:latin typeface="+mj-lt"/>
                      </a:endParaRP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Data di </a:t>
                      </a:r>
                      <a:r>
                        <a:rPr lang="en-US" sz="1100" err="1">
                          <a:effectLst/>
                          <a:latin typeface="+mj-lt"/>
                        </a:rPr>
                        <a:t>scadenza</a:t>
                      </a:r>
                      <a:endParaRPr lang="en-US" sz="1100">
                        <a:effectLst/>
                        <a:latin typeface="+mj-lt"/>
                      </a:endParaRP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Importo</a:t>
                      </a:r>
                      <a:r>
                        <a:rPr lang="en-US" sz="1100">
                          <a:effectLst/>
                          <a:latin typeface="+mj-lt"/>
                        </a:rPr>
                        <a:t> </a:t>
                      </a:r>
                      <a:r>
                        <a:rPr lang="en-US" sz="1100" err="1">
                          <a:effectLst/>
                          <a:latin typeface="+mj-lt"/>
                        </a:rPr>
                        <a:t>stanziato</a:t>
                      </a:r>
                      <a:r>
                        <a:rPr lang="en-US" sz="1100">
                          <a:effectLst/>
                          <a:latin typeface="+mj-lt"/>
                        </a:rPr>
                        <a:t> </a:t>
                      </a:r>
                    </a:p>
                    <a:p>
                      <a:pPr algn="ctr" rtl="0">
                        <a:spcAft>
                          <a:spcPts val="0"/>
                        </a:spcAft>
                      </a:pPr>
                      <a:r>
                        <a:rPr lang="en-US" sz="1100">
                          <a:effectLst/>
                          <a:latin typeface="+mj-lt"/>
                        </a:rPr>
                        <a:t>(€/000)</a:t>
                      </a: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Destinatario</a:t>
                      </a:r>
                      <a:endParaRPr lang="en-US" sz="1100">
                        <a:effectLst/>
                        <a:latin typeface="+mj-lt"/>
                      </a:endParaRP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Soggetto</a:t>
                      </a:r>
                      <a:r>
                        <a:rPr lang="en-US" sz="1100">
                          <a:effectLst/>
                          <a:latin typeface="+mj-lt"/>
                        </a:rPr>
                        <a:t> </a:t>
                      </a:r>
                      <a:r>
                        <a:rPr lang="en-US" sz="1100" err="1">
                          <a:effectLst/>
                          <a:latin typeface="+mj-lt"/>
                        </a:rPr>
                        <a:t>emittente</a:t>
                      </a:r>
                      <a:endParaRPr lang="en-US" sz="1100">
                        <a:effectLst/>
                        <a:latin typeface="+mj-lt"/>
                      </a:endParaRPr>
                    </a:p>
                  </a:txBody>
                  <a:tcPr marL="0" marR="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dirty="0">
                          <a:effectLst/>
                          <a:latin typeface="+mj-lt"/>
                        </a:rPr>
                        <a:t>Link</a:t>
                      </a:r>
                    </a:p>
                  </a:txBody>
                  <a:tcPr marL="0" marR="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01622532"/>
                  </a:ext>
                </a:extLst>
              </a:tr>
              <a:tr h="1104900">
                <a:tc>
                  <a:txBody>
                    <a:bodyPr/>
                    <a:lstStyle/>
                    <a:p>
                      <a:pPr algn="ctr" fontAlgn="t"/>
                      <a:r>
                        <a:rPr lang="it-IT" sz="1100" b="0" i="0" u="none" strike="noStrike" dirty="0">
                          <a:solidFill>
                            <a:schemeClr val="bg1"/>
                          </a:solidFill>
                          <a:effectLst/>
                          <a:latin typeface="Calibri" panose="020F0502020204030204" pitchFamily="34" charset="0"/>
                        </a:rPr>
                        <a:t>#5</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1" i="0" u="none" strike="noStrike" dirty="0">
                          <a:solidFill>
                            <a:schemeClr val="bg1"/>
                          </a:solidFill>
                          <a:effectLst/>
                          <a:latin typeface="Calibri" panose="020F0502020204030204" pitchFamily="34" charset="0"/>
                        </a:rPr>
                        <a:t>Bando 01/2024 – Made in </a:t>
                      </a:r>
                      <a:r>
                        <a:rPr lang="it-IT" sz="1100" b="1" i="0" u="none" strike="noStrike" dirty="0" err="1">
                          <a:solidFill>
                            <a:schemeClr val="bg1"/>
                          </a:solidFill>
                          <a:effectLst/>
                          <a:latin typeface="Calibri" panose="020F0502020204030204" pitchFamily="34" charset="0"/>
                        </a:rPr>
                        <a:t>Italy</a:t>
                      </a:r>
                      <a:r>
                        <a:rPr lang="it-IT" sz="1100" b="1" i="0" u="none" strike="noStrike" dirty="0">
                          <a:solidFill>
                            <a:schemeClr val="bg1"/>
                          </a:solidFill>
                          <a:effectLst/>
                          <a:latin typeface="Calibri" panose="020F0502020204030204" pitchFamily="34" charset="0"/>
                        </a:rPr>
                        <a:t> Circolare e Sostenibile – 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algn="l" fontAlgn="ctr"/>
                      <a:r>
                        <a:rPr lang="en-US" sz="1100" b="0" i="0" u="none" strike="noStrike" dirty="0" err="1">
                          <a:solidFill>
                            <a:srgbClr val="000000"/>
                          </a:solidFill>
                          <a:effectLst/>
                          <a:latin typeface="Calibri" panose="020F0502020204030204" pitchFamily="34" charset="0"/>
                        </a:rPr>
                        <a:t>Fondo</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perduto</a:t>
                      </a:r>
                      <a:r>
                        <a:rPr lang="en-US" sz="1100" b="0" i="0" u="none" strike="noStrike" dirty="0">
                          <a:solidFill>
                            <a:srgbClr val="000000"/>
                          </a:solidFill>
                          <a:effectLst/>
                          <a:latin typeface="Calibri" panose="020F0502020204030204" pitchFamily="34" charset="0"/>
                        </a:rPr>
                        <a:t>/</a:t>
                      </a:r>
                      <a:r>
                        <a:rPr lang="en-US" sz="1100" b="0" i="0" u="none" strike="noStrike" dirty="0" err="1">
                          <a:solidFill>
                            <a:srgbClr val="000000"/>
                          </a:solidFill>
                          <a:effectLst/>
                          <a:latin typeface="Calibri" panose="020F0502020204030204" pitchFamily="34" charset="0"/>
                        </a:rPr>
                        <a:t>sovvenzione</a:t>
                      </a:r>
                      <a:endParaRPr lang="en-US" sz="1100" b="0" i="0" u="none" strike="noStrike" dirty="0">
                        <a:solidFill>
                          <a:srgbClr val="000000"/>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Il presente bando è finalizzato al raggiungimento di obiettivi che siano in linea con la finalità del PE MICS che si concentra su tre dei quattro settori chiave del Made in </a:t>
                      </a:r>
                      <a:r>
                        <a:rPr lang="it-IT" sz="1100" b="0" i="0" u="none" strike="noStrike" dirty="0" err="1">
                          <a:solidFill>
                            <a:srgbClr val="000000"/>
                          </a:solidFill>
                          <a:effectLst/>
                          <a:latin typeface="Calibri" panose="020F0502020204030204" pitchFamily="34" charset="0"/>
                        </a:rPr>
                        <a:t>Italy</a:t>
                      </a:r>
                      <a:r>
                        <a:rPr lang="it-IT" sz="1100" b="0" i="0" u="none" strike="noStrike" dirty="0">
                          <a:solidFill>
                            <a:srgbClr val="000000"/>
                          </a:solidFill>
                          <a:effectLst/>
                          <a:latin typeface="Calibri" panose="020F0502020204030204" pitchFamily="34" charset="0"/>
                        </a:rPr>
                        <a:t> e che fa leva su impatto sostenibile  e orientato alla circolarità.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21/02/2024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15.000 €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a:ea typeface="+mn-ea"/>
                          <a:cs typeface="+mn-cs"/>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Politecnico di Milano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5"/>
                        </a:rPr>
                        <a:t>Link</a:t>
                      </a:r>
                      <a:endParaRPr lang="en-US" sz="1100" b="0" i="0" u="sng" strike="noStrike" dirty="0">
                        <a:solidFill>
                          <a:srgbClr val="012169"/>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01763393"/>
                  </a:ext>
                </a:extLst>
              </a:tr>
              <a:tr h="1104900">
                <a:tc>
                  <a:txBody>
                    <a:bodyPr/>
                    <a:lstStyle/>
                    <a:p>
                      <a:pPr algn="ctr" fontAlgn="t"/>
                      <a:r>
                        <a:rPr lang="it-IT" sz="1100" b="0" i="0" u="none" strike="noStrike" dirty="0">
                          <a:solidFill>
                            <a:schemeClr val="bg1"/>
                          </a:solidFill>
                          <a:effectLst/>
                          <a:latin typeface="Calibri" panose="020F0502020204030204" pitchFamily="34" charset="0"/>
                        </a:rPr>
                        <a:t>#6</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1" i="0" u="none" strike="noStrike" dirty="0">
                          <a:solidFill>
                            <a:schemeClr val="bg1"/>
                          </a:solidFill>
                          <a:effectLst/>
                          <a:latin typeface="Calibri" panose="020F0502020204030204" pitchFamily="34" charset="0"/>
                        </a:rPr>
                        <a:t>Bando 02/2024 – Made in </a:t>
                      </a:r>
                      <a:r>
                        <a:rPr lang="it-IT" sz="1100" b="1" i="0" u="none" strike="noStrike" dirty="0" err="1">
                          <a:solidFill>
                            <a:schemeClr val="bg1"/>
                          </a:solidFill>
                          <a:effectLst/>
                          <a:latin typeface="Calibri" panose="020F0502020204030204" pitchFamily="34" charset="0"/>
                        </a:rPr>
                        <a:t>Italy</a:t>
                      </a:r>
                      <a:r>
                        <a:rPr lang="it-IT" sz="1100" b="1" i="0" u="none" strike="noStrike" dirty="0">
                          <a:solidFill>
                            <a:schemeClr val="bg1"/>
                          </a:solidFill>
                          <a:effectLst/>
                          <a:latin typeface="Calibri" panose="020F0502020204030204" pitchFamily="34" charset="0"/>
                        </a:rPr>
                        <a:t> Circolare e Sostenibile – Università, Centri di ricerca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algn="l" fontAlgn="ctr"/>
                      <a:r>
                        <a:rPr lang="en-US" sz="1100" b="0" i="0" u="none" strike="noStrike" dirty="0" err="1">
                          <a:solidFill>
                            <a:srgbClr val="000000"/>
                          </a:solidFill>
                          <a:effectLst/>
                          <a:latin typeface="Calibri" panose="020F0502020204030204" pitchFamily="34" charset="0"/>
                        </a:rPr>
                        <a:t>Fondo</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perduto</a:t>
                      </a:r>
                      <a:r>
                        <a:rPr lang="en-US" sz="1100" b="0" i="0" u="none" strike="noStrike" dirty="0">
                          <a:solidFill>
                            <a:srgbClr val="000000"/>
                          </a:solidFill>
                          <a:effectLst/>
                          <a:latin typeface="Calibri" panose="020F0502020204030204" pitchFamily="34" charset="0"/>
                        </a:rPr>
                        <a:t>/</a:t>
                      </a:r>
                      <a:r>
                        <a:rPr lang="en-US" sz="1100" b="0" i="0" u="none" strike="noStrike" dirty="0" err="1">
                          <a:solidFill>
                            <a:srgbClr val="000000"/>
                          </a:solidFill>
                          <a:effectLst/>
                          <a:latin typeface="Calibri" panose="020F0502020204030204" pitchFamily="34" charset="0"/>
                        </a:rPr>
                        <a:t>sovvenzione</a:t>
                      </a:r>
                      <a:endParaRPr lang="en-US" sz="1100" b="0" i="0" u="none" strike="noStrike" dirty="0">
                        <a:solidFill>
                          <a:srgbClr val="000000"/>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Il presente bando è finalizzato al raggiungimento di obiettivi che siano in linea con la finalità del PE MICS che si concentra su tre dei quattro settori chiave del Made in </a:t>
                      </a:r>
                      <a:r>
                        <a:rPr lang="it-IT" sz="1100" b="0" i="0" u="none" strike="noStrike" dirty="0" err="1">
                          <a:solidFill>
                            <a:srgbClr val="000000"/>
                          </a:solidFill>
                          <a:effectLst/>
                          <a:latin typeface="Calibri" panose="020F0502020204030204" pitchFamily="34" charset="0"/>
                        </a:rPr>
                        <a:t>Italy</a:t>
                      </a:r>
                      <a:r>
                        <a:rPr lang="it-IT" sz="1100" b="0" i="0" u="none" strike="noStrike" dirty="0">
                          <a:solidFill>
                            <a:srgbClr val="000000"/>
                          </a:solidFill>
                          <a:effectLst/>
                          <a:latin typeface="Calibri" panose="020F0502020204030204" pitchFamily="34" charset="0"/>
                        </a:rPr>
                        <a:t> e che fa leva su impatto sostenibile  e orientato alla circolarità.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21/02/2024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3.000 €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a:ea typeface="+mn-ea"/>
                          <a:cs typeface="+mn-cs"/>
                        </a:rPr>
                        <a:t>Università, Centri di ricerca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Politecnico di Milano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5"/>
                        </a:rPr>
                        <a:t>Link</a:t>
                      </a:r>
                      <a:endParaRPr lang="en-US" sz="1100" b="0" i="0" u="sng" strike="noStrike" dirty="0">
                        <a:solidFill>
                          <a:srgbClr val="012169"/>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2095108"/>
                  </a:ext>
                </a:extLst>
              </a:tr>
            </a:tbl>
          </a:graphicData>
        </a:graphic>
      </p:graphicFrame>
      <p:sp>
        <p:nvSpPr>
          <p:cNvPr id="60" name="Title 6">
            <a:extLst>
              <a:ext uri="{FF2B5EF4-FFF2-40B4-BE49-F238E27FC236}">
                <a16:creationId xmlns:a16="http://schemas.microsoft.com/office/drawing/2014/main" id="{4AB9F5AE-AC88-4207-A9C1-8003F714288E}"/>
              </a:ext>
            </a:extLst>
          </p:cNvPr>
          <p:cNvSpPr txBox="1">
            <a:spLocks/>
          </p:cNvSpPr>
          <p:nvPr/>
        </p:nvSpPr>
        <p:spPr bwMode="gray">
          <a:xfrm>
            <a:off x="501651" y="317501"/>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4 – </a:t>
            </a: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Istruzione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e ricercar (3/3)   </a:t>
            </a:r>
          </a:p>
        </p:txBody>
      </p:sp>
      <p:cxnSp>
        <p:nvCxnSpPr>
          <p:cNvPr id="62" name="Straight Connector 61">
            <a:extLst>
              <a:ext uri="{FF2B5EF4-FFF2-40B4-BE49-F238E27FC236}">
                <a16:creationId xmlns:a16="http://schemas.microsoft.com/office/drawing/2014/main" id="{591EF95F-BAFF-44D0-9F2B-E5C7CB3B630C}"/>
              </a:ext>
            </a:extLst>
          </p:cNvPr>
          <p:cNvCxnSpPr/>
          <p:nvPr/>
        </p:nvCxnSpPr>
        <p:spPr>
          <a:xfrm>
            <a:off x="483416" y="993820"/>
            <a:ext cx="7812000" cy="0"/>
          </a:xfrm>
          <a:prstGeom prst="line">
            <a:avLst/>
          </a:prstGeom>
          <a:noFill/>
          <a:ln w="12700" cap="flat" cmpd="sng" algn="ctr">
            <a:solidFill>
              <a:srgbClr val="0D8390"/>
            </a:solidFill>
            <a:prstDash val="solid"/>
          </a:ln>
          <a:effectLst/>
        </p:spPr>
      </p:cxnSp>
      <p:sp>
        <p:nvSpPr>
          <p:cNvPr id="81" name="Title 6">
            <a:extLst>
              <a:ext uri="{FF2B5EF4-FFF2-40B4-BE49-F238E27FC236}">
                <a16:creationId xmlns:a16="http://schemas.microsoft.com/office/drawing/2014/main" id="{C094172D-F96D-4DBE-9391-016F8155C863}"/>
              </a:ext>
            </a:extLst>
          </p:cNvPr>
          <p:cNvSpPr txBox="1">
            <a:spLocks/>
          </p:cNvSpPr>
          <p:nvPr/>
        </p:nvSpPr>
        <p:spPr bwMode="gray">
          <a:xfrm>
            <a:off x="483416" y="714516"/>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Componente 2  – Dalla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ricerca</a:t>
            </a: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all’impresa</a:t>
            </a:r>
            <a:endPar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endParaRPr>
          </a:p>
        </p:txBody>
      </p:sp>
      <p:grpSp>
        <p:nvGrpSpPr>
          <p:cNvPr id="31" name="Group 30">
            <a:extLst>
              <a:ext uri="{FF2B5EF4-FFF2-40B4-BE49-F238E27FC236}">
                <a16:creationId xmlns:a16="http://schemas.microsoft.com/office/drawing/2014/main" id="{466D28CD-8B17-46C2-B04C-F765E25398EC}"/>
              </a:ext>
            </a:extLst>
          </p:cNvPr>
          <p:cNvGrpSpPr/>
          <p:nvPr/>
        </p:nvGrpSpPr>
        <p:grpSpPr>
          <a:xfrm>
            <a:off x="9094167" y="78785"/>
            <a:ext cx="442800" cy="589132"/>
            <a:chOff x="9094167" y="78785"/>
            <a:chExt cx="442800" cy="589132"/>
          </a:xfrm>
        </p:grpSpPr>
        <p:sp>
          <p:nvSpPr>
            <p:cNvPr id="36" name="TextBox 35">
              <a:extLst>
                <a:ext uri="{FF2B5EF4-FFF2-40B4-BE49-F238E27FC236}">
                  <a16:creationId xmlns:a16="http://schemas.microsoft.com/office/drawing/2014/main" id="{61099B2F-DA6D-4204-A795-E76950AF9E33}"/>
                </a:ext>
              </a:extLst>
            </p:cNvPr>
            <p:cNvSpPr txBox="1"/>
            <p:nvPr/>
          </p:nvSpPr>
          <p:spPr>
            <a:xfrm>
              <a:off x="909416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M1</a:t>
              </a:r>
            </a:p>
          </p:txBody>
        </p:sp>
        <p:grpSp>
          <p:nvGrpSpPr>
            <p:cNvPr id="37" name="Group 36">
              <a:extLst>
                <a:ext uri="{FF2B5EF4-FFF2-40B4-BE49-F238E27FC236}">
                  <a16:creationId xmlns:a16="http://schemas.microsoft.com/office/drawing/2014/main" id="{D0C739EC-CD7D-4966-BE2D-E1C98A293435}"/>
                </a:ext>
              </a:extLst>
            </p:cNvPr>
            <p:cNvGrpSpPr>
              <a:grpSpLocks noChangeAspect="1"/>
            </p:cNvGrpSpPr>
            <p:nvPr/>
          </p:nvGrpSpPr>
          <p:grpSpPr>
            <a:xfrm>
              <a:off x="9180330" y="78785"/>
              <a:ext cx="270474" cy="270474"/>
              <a:chOff x="4891070" y="2901641"/>
              <a:chExt cx="720000" cy="720000"/>
            </a:xfrm>
          </p:grpSpPr>
          <p:sp>
            <p:nvSpPr>
              <p:cNvPr id="39" name="Oval 38">
                <a:extLst>
                  <a:ext uri="{FF2B5EF4-FFF2-40B4-BE49-F238E27FC236}">
                    <a16:creationId xmlns:a16="http://schemas.microsoft.com/office/drawing/2014/main" id="{DEED6694-EEBB-4DD5-B257-4BAEF18CE283}"/>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561">
                <a:extLst>
                  <a:ext uri="{FF2B5EF4-FFF2-40B4-BE49-F238E27FC236}">
                    <a16:creationId xmlns:a16="http://schemas.microsoft.com/office/drawing/2014/main" id="{CF04AEAE-D9FA-42A1-8EC9-BBF10CDE9ADB}"/>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1" name="Group 40">
            <a:extLst>
              <a:ext uri="{FF2B5EF4-FFF2-40B4-BE49-F238E27FC236}">
                <a16:creationId xmlns:a16="http://schemas.microsoft.com/office/drawing/2014/main" id="{AEDC9412-2552-4825-BCCE-AE4E0AF48932}"/>
              </a:ext>
            </a:extLst>
          </p:cNvPr>
          <p:cNvGrpSpPr/>
          <p:nvPr/>
        </p:nvGrpSpPr>
        <p:grpSpPr>
          <a:xfrm>
            <a:off x="9577726" y="78785"/>
            <a:ext cx="438416" cy="589132"/>
            <a:chOff x="9532283" y="78785"/>
            <a:chExt cx="438416" cy="589132"/>
          </a:xfrm>
        </p:grpSpPr>
        <p:sp>
          <p:nvSpPr>
            <p:cNvPr id="42" name="TextBox 41">
              <a:extLst>
                <a:ext uri="{FF2B5EF4-FFF2-40B4-BE49-F238E27FC236}">
                  <a16:creationId xmlns:a16="http://schemas.microsoft.com/office/drawing/2014/main" id="{2B8D2812-A392-4258-98E1-04BB76C15AB8}"/>
                </a:ext>
              </a:extLst>
            </p:cNvPr>
            <p:cNvSpPr txBox="1"/>
            <p:nvPr/>
          </p:nvSpPr>
          <p:spPr>
            <a:xfrm>
              <a:off x="9532283" y="360140"/>
              <a:ext cx="43841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M2</a:t>
              </a:r>
            </a:p>
          </p:txBody>
        </p:sp>
        <p:grpSp>
          <p:nvGrpSpPr>
            <p:cNvPr id="43" name="Group 42">
              <a:extLst>
                <a:ext uri="{FF2B5EF4-FFF2-40B4-BE49-F238E27FC236}">
                  <a16:creationId xmlns:a16="http://schemas.microsoft.com/office/drawing/2014/main" id="{A0622198-43ED-4487-A058-6A0F3A4B15A0}"/>
                </a:ext>
              </a:extLst>
            </p:cNvPr>
            <p:cNvGrpSpPr>
              <a:grpSpLocks noChangeAspect="1"/>
            </p:cNvGrpSpPr>
            <p:nvPr/>
          </p:nvGrpSpPr>
          <p:grpSpPr>
            <a:xfrm>
              <a:off x="9616254" y="78785"/>
              <a:ext cx="270474" cy="270474"/>
              <a:chOff x="6931363" y="2901641"/>
              <a:chExt cx="720000" cy="720000"/>
            </a:xfrm>
          </p:grpSpPr>
          <p:sp>
            <p:nvSpPr>
              <p:cNvPr id="44" name="Oval 43">
                <a:extLst>
                  <a:ext uri="{FF2B5EF4-FFF2-40B4-BE49-F238E27FC236}">
                    <a16:creationId xmlns:a16="http://schemas.microsoft.com/office/drawing/2014/main" id="{CBD29841-98C3-483B-9E2E-04C6CF8AD1B8}"/>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496">
                <a:extLst>
                  <a:ext uri="{FF2B5EF4-FFF2-40B4-BE49-F238E27FC236}">
                    <a16:creationId xmlns:a16="http://schemas.microsoft.com/office/drawing/2014/main" id="{BBA068D2-21FE-4045-9571-C9BF50031D37}"/>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6" name="Group 45">
            <a:extLst>
              <a:ext uri="{FF2B5EF4-FFF2-40B4-BE49-F238E27FC236}">
                <a16:creationId xmlns:a16="http://schemas.microsoft.com/office/drawing/2014/main" id="{69ACE690-48E0-4AC9-B033-509A31AC199C}"/>
              </a:ext>
            </a:extLst>
          </p:cNvPr>
          <p:cNvGrpSpPr/>
          <p:nvPr/>
        </p:nvGrpSpPr>
        <p:grpSpPr>
          <a:xfrm>
            <a:off x="11019635" y="78785"/>
            <a:ext cx="442800" cy="589132"/>
            <a:chOff x="10982229" y="78785"/>
            <a:chExt cx="442800" cy="589132"/>
          </a:xfrm>
        </p:grpSpPr>
        <p:sp>
          <p:nvSpPr>
            <p:cNvPr id="47" name="TextBox 46">
              <a:extLst>
                <a:ext uri="{FF2B5EF4-FFF2-40B4-BE49-F238E27FC236}">
                  <a16:creationId xmlns:a16="http://schemas.microsoft.com/office/drawing/2014/main" id="{E7D15E06-F33B-4C9F-A0A3-705962029263}"/>
                </a:ext>
              </a:extLst>
            </p:cNvPr>
            <p:cNvSpPr txBox="1"/>
            <p:nvPr/>
          </p:nvSpPr>
          <p:spPr>
            <a:xfrm>
              <a:off x="10982229"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M5</a:t>
              </a:r>
            </a:p>
          </p:txBody>
        </p:sp>
        <p:grpSp>
          <p:nvGrpSpPr>
            <p:cNvPr id="48" name="Group 47">
              <a:extLst>
                <a:ext uri="{FF2B5EF4-FFF2-40B4-BE49-F238E27FC236}">
                  <a16:creationId xmlns:a16="http://schemas.microsoft.com/office/drawing/2014/main" id="{8477559A-2EB0-4D25-A0F0-C4BA8CA23550}"/>
                </a:ext>
              </a:extLst>
            </p:cNvPr>
            <p:cNvGrpSpPr>
              <a:grpSpLocks noChangeAspect="1"/>
            </p:cNvGrpSpPr>
            <p:nvPr/>
          </p:nvGrpSpPr>
          <p:grpSpPr>
            <a:xfrm>
              <a:off x="11068392" y="78785"/>
              <a:ext cx="270474" cy="270474"/>
              <a:chOff x="13052242" y="2901641"/>
              <a:chExt cx="720000" cy="720000"/>
            </a:xfrm>
          </p:grpSpPr>
          <p:sp>
            <p:nvSpPr>
              <p:cNvPr id="49" name="Oval 48">
                <a:extLst>
                  <a:ext uri="{FF2B5EF4-FFF2-40B4-BE49-F238E27FC236}">
                    <a16:creationId xmlns:a16="http://schemas.microsoft.com/office/drawing/2014/main" id="{E7B971E6-9C6E-4B8C-B9FB-AC7D48F229E0}"/>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806">
                <a:extLst>
                  <a:ext uri="{FF2B5EF4-FFF2-40B4-BE49-F238E27FC236}">
                    <a16:creationId xmlns:a16="http://schemas.microsoft.com/office/drawing/2014/main" id="{A7071354-D04C-4F84-A0A0-EC24802429A4}"/>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1" name="Group 50">
            <a:extLst>
              <a:ext uri="{FF2B5EF4-FFF2-40B4-BE49-F238E27FC236}">
                <a16:creationId xmlns:a16="http://schemas.microsoft.com/office/drawing/2014/main" id="{8C099001-CE7A-4B88-9920-FBEC8EF55E34}"/>
              </a:ext>
            </a:extLst>
          </p:cNvPr>
          <p:cNvGrpSpPr/>
          <p:nvPr/>
        </p:nvGrpSpPr>
        <p:grpSpPr>
          <a:xfrm>
            <a:off x="10538268" y="78785"/>
            <a:ext cx="442800" cy="589132"/>
            <a:chOff x="10498183" y="78785"/>
            <a:chExt cx="442800" cy="589132"/>
          </a:xfrm>
        </p:grpSpPr>
        <p:sp>
          <p:nvSpPr>
            <p:cNvPr id="52" name="TextBox 51">
              <a:extLst>
                <a:ext uri="{FF2B5EF4-FFF2-40B4-BE49-F238E27FC236}">
                  <a16:creationId xmlns:a16="http://schemas.microsoft.com/office/drawing/2014/main" id="{EFCF0AFD-CC06-4D38-A3BD-1F6942941904}"/>
                </a:ext>
              </a:extLst>
            </p:cNvPr>
            <p:cNvSpPr txBox="1"/>
            <p:nvPr/>
          </p:nvSpPr>
          <p:spPr>
            <a:xfrm>
              <a:off x="10498183"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6BC25"/>
                  </a:solidFill>
                  <a:effectLst/>
                  <a:uLnTx/>
                  <a:uFillTx/>
                  <a:latin typeface="Calibri"/>
                  <a:ea typeface="+mn-ea"/>
                  <a:cs typeface="Calibri Light" panose="020F0302020204030204" pitchFamily="34" charset="0"/>
                </a:rPr>
                <a:t>M4</a:t>
              </a:r>
            </a:p>
          </p:txBody>
        </p:sp>
        <p:grpSp>
          <p:nvGrpSpPr>
            <p:cNvPr id="53" name="Group 52">
              <a:extLst>
                <a:ext uri="{FF2B5EF4-FFF2-40B4-BE49-F238E27FC236}">
                  <a16:creationId xmlns:a16="http://schemas.microsoft.com/office/drawing/2014/main" id="{029C5F81-49FF-4043-B0D6-D82A8F627558}"/>
                </a:ext>
              </a:extLst>
            </p:cNvPr>
            <p:cNvGrpSpPr>
              <a:grpSpLocks noChangeAspect="1"/>
            </p:cNvGrpSpPr>
            <p:nvPr/>
          </p:nvGrpSpPr>
          <p:grpSpPr>
            <a:xfrm>
              <a:off x="10584346" y="78785"/>
              <a:ext cx="270474" cy="270474"/>
              <a:chOff x="11011949" y="2901641"/>
              <a:chExt cx="720000" cy="720000"/>
            </a:xfrm>
          </p:grpSpPr>
          <p:sp>
            <p:nvSpPr>
              <p:cNvPr id="54" name="Oval 53">
                <a:extLst>
                  <a:ext uri="{FF2B5EF4-FFF2-40B4-BE49-F238E27FC236}">
                    <a16:creationId xmlns:a16="http://schemas.microsoft.com/office/drawing/2014/main" id="{5809BDDE-CE88-4F47-B1A1-B6184ED68996}"/>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5" name="Group 927">
                <a:extLst>
                  <a:ext uri="{FF2B5EF4-FFF2-40B4-BE49-F238E27FC236}">
                    <a16:creationId xmlns:a16="http://schemas.microsoft.com/office/drawing/2014/main" id="{517ABCD9-B657-4048-96C0-AEF09C879191}"/>
                  </a:ext>
                </a:extLst>
              </p:cNvPr>
              <p:cNvGrpSpPr>
                <a:grpSpLocks/>
              </p:cNvGrpSpPr>
              <p:nvPr/>
            </p:nvGrpSpPr>
            <p:grpSpPr bwMode="auto">
              <a:xfrm>
                <a:off x="11011949" y="2901641"/>
                <a:ext cx="720000" cy="720000"/>
                <a:chOff x="5432" y="3568"/>
                <a:chExt cx="340" cy="340"/>
              </a:xfrm>
              <a:solidFill>
                <a:srgbClr val="86BC25"/>
              </a:solidFill>
            </p:grpSpPr>
            <p:sp>
              <p:nvSpPr>
                <p:cNvPr id="56" name="Freeform 928">
                  <a:extLst>
                    <a:ext uri="{FF2B5EF4-FFF2-40B4-BE49-F238E27FC236}">
                      <a16:creationId xmlns:a16="http://schemas.microsoft.com/office/drawing/2014/main" id="{A0112DA7-576B-4EF8-822C-B4CD31DD6FD6}"/>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929">
                  <a:extLst>
                    <a:ext uri="{FF2B5EF4-FFF2-40B4-BE49-F238E27FC236}">
                      <a16:creationId xmlns:a16="http://schemas.microsoft.com/office/drawing/2014/main" id="{82B75E88-925B-4919-B96A-9CF4A3A5F4F4}"/>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accent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58" name="Group 57">
            <a:extLst>
              <a:ext uri="{FF2B5EF4-FFF2-40B4-BE49-F238E27FC236}">
                <a16:creationId xmlns:a16="http://schemas.microsoft.com/office/drawing/2014/main" id="{557AB592-46A0-4A1C-B5AF-16FB3BBEE513}"/>
              </a:ext>
            </a:extLst>
          </p:cNvPr>
          <p:cNvGrpSpPr/>
          <p:nvPr/>
        </p:nvGrpSpPr>
        <p:grpSpPr>
          <a:xfrm>
            <a:off x="10056901" y="78785"/>
            <a:ext cx="442800" cy="589132"/>
            <a:chOff x="10014137" y="78785"/>
            <a:chExt cx="442800" cy="589132"/>
          </a:xfrm>
        </p:grpSpPr>
        <p:sp>
          <p:nvSpPr>
            <p:cNvPr id="59" name="TextBox 58">
              <a:extLst>
                <a:ext uri="{FF2B5EF4-FFF2-40B4-BE49-F238E27FC236}">
                  <a16:creationId xmlns:a16="http://schemas.microsoft.com/office/drawing/2014/main" id="{CBD7E5F2-880C-4426-B552-B01CFC01E0F7}"/>
                </a:ext>
              </a:extLst>
            </p:cNvPr>
            <p:cNvSpPr txBox="1"/>
            <p:nvPr/>
          </p:nvSpPr>
          <p:spPr>
            <a:xfrm>
              <a:off x="1001413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M3</a:t>
              </a:r>
            </a:p>
          </p:txBody>
        </p:sp>
        <p:grpSp>
          <p:nvGrpSpPr>
            <p:cNvPr id="61" name="Group 60">
              <a:extLst>
                <a:ext uri="{FF2B5EF4-FFF2-40B4-BE49-F238E27FC236}">
                  <a16:creationId xmlns:a16="http://schemas.microsoft.com/office/drawing/2014/main" id="{8A52F717-B63A-458E-A291-FBA136B8915C}"/>
                </a:ext>
              </a:extLst>
            </p:cNvPr>
            <p:cNvGrpSpPr>
              <a:grpSpLocks noChangeAspect="1"/>
            </p:cNvGrpSpPr>
            <p:nvPr/>
          </p:nvGrpSpPr>
          <p:grpSpPr>
            <a:xfrm>
              <a:off x="10100300" y="78785"/>
              <a:ext cx="270474" cy="270474"/>
              <a:chOff x="8927791" y="3540662"/>
              <a:chExt cx="720000" cy="720000"/>
            </a:xfrm>
          </p:grpSpPr>
          <p:sp>
            <p:nvSpPr>
              <p:cNvPr id="63" name="Oval 62">
                <a:extLst>
                  <a:ext uri="{FF2B5EF4-FFF2-40B4-BE49-F238E27FC236}">
                    <a16:creationId xmlns:a16="http://schemas.microsoft.com/office/drawing/2014/main" id="{8F027004-0461-4E75-A2C1-5DBDCD2D7085}"/>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841">
                <a:extLst>
                  <a:ext uri="{FF2B5EF4-FFF2-40B4-BE49-F238E27FC236}">
                    <a16:creationId xmlns:a16="http://schemas.microsoft.com/office/drawing/2014/main" id="{7A91AACA-D898-4E2A-A9E6-ABD78EDA9902}"/>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5" name="Group 64">
            <a:extLst>
              <a:ext uri="{FF2B5EF4-FFF2-40B4-BE49-F238E27FC236}">
                <a16:creationId xmlns:a16="http://schemas.microsoft.com/office/drawing/2014/main" id="{35549246-D330-4B5D-BC91-5682ED69DCD0}"/>
              </a:ext>
            </a:extLst>
          </p:cNvPr>
          <p:cNvGrpSpPr/>
          <p:nvPr/>
        </p:nvGrpSpPr>
        <p:grpSpPr>
          <a:xfrm>
            <a:off x="11501002" y="78785"/>
            <a:ext cx="443777" cy="589133"/>
            <a:chOff x="11501002" y="78785"/>
            <a:chExt cx="443777" cy="589133"/>
          </a:xfrm>
        </p:grpSpPr>
        <p:sp>
          <p:nvSpPr>
            <p:cNvPr id="66" name="TextBox 65">
              <a:extLst>
                <a:ext uri="{FF2B5EF4-FFF2-40B4-BE49-F238E27FC236}">
                  <a16:creationId xmlns:a16="http://schemas.microsoft.com/office/drawing/2014/main" id="{B791EAC9-8253-4D18-8746-808EED65823F}"/>
                </a:ext>
              </a:extLst>
            </p:cNvPr>
            <p:cNvSpPr txBox="1"/>
            <p:nvPr/>
          </p:nvSpPr>
          <p:spPr>
            <a:xfrm>
              <a:off x="11501002" y="360141"/>
              <a:ext cx="44377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M6</a:t>
              </a:r>
            </a:p>
          </p:txBody>
        </p:sp>
        <p:grpSp>
          <p:nvGrpSpPr>
            <p:cNvPr id="67" name="Group 66">
              <a:extLst>
                <a:ext uri="{FF2B5EF4-FFF2-40B4-BE49-F238E27FC236}">
                  <a16:creationId xmlns:a16="http://schemas.microsoft.com/office/drawing/2014/main" id="{C2F460A7-28C6-447F-99A1-B38ACB53B507}"/>
                </a:ext>
              </a:extLst>
            </p:cNvPr>
            <p:cNvGrpSpPr>
              <a:grpSpLocks noChangeAspect="1"/>
            </p:cNvGrpSpPr>
            <p:nvPr/>
          </p:nvGrpSpPr>
          <p:grpSpPr>
            <a:xfrm>
              <a:off x="11567306" y="78785"/>
              <a:ext cx="270474" cy="270474"/>
              <a:chOff x="12974572" y="2060023"/>
              <a:chExt cx="720000" cy="720000"/>
            </a:xfrm>
          </p:grpSpPr>
          <p:sp>
            <p:nvSpPr>
              <p:cNvPr id="68" name="Oval 67">
                <a:extLst>
                  <a:ext uri="{FF2B5EF4-FFF2-40B4-BE49-F238E27FC236}">
                    <a16:creationId xmlns:a16="http://schemas.microsoft.com/office/drawing/2014/main" id="{B6E9C55F-6269-42CA-BD6C-7ECFF60690AC}"/>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357">
                <a:extLst>
                  <a:ext uri="{FF2B5EF4-FFF2-40B4-BE49-F238E27FC236}">
                    <a16:creationId xmlns:a16="http://schemas.microsoft.com/office/drawing/2014/main" id="{90B3A970-EF8F-4AC2-B8CC-7309B935AC5F}"/>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0" name="Rectangle 69">
            <a:extLst>
              <a:ext uri="{FF2B5EF4-FFF2-40B4-BE49-F238E27FC236}">
                <a16:creationId xmlns:a16="http://schemas.microsoft.com/office/drawing/2014/main" id="{49552BA3-3E33-4ABC-8CE5-D28ACBA9D8A7}"/>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kumimoji="0" lang="it-IT" sz="1200" b="0" i="0" u="none" strike="noStrike" kern="0" cap="none" spc="0" normalizeH="0" baseline="0" noProof="0">
                <a:ln>
                  <a:noFill/>
                </a:ln>
                <a:solidFill>
                  <a:prstClr val="white"/>
                </a:solidFill>
                <a:effectLst/>
                <a:uLnTx/>
                <a:uFillTx/>
                <a:latin typeface="Calibri"/>
                <a:ea typeface="+mn-ea"/>
                <a:cs typeface="Calibri Light" panose="020F0302020204030204" pitchFamily="34" charset="0"/>
              </a:rPr>
              <a:t>Mappatura Bandi e Incentivi PNRR attivi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912180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641060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EBA78DE6-D35C-4368-BB46-5C92F8ED3306}"/>
              </a:ext>
            </a:extLst>
          </p:cNvPr>
          <p:cNvSpPr/>
          <p:nvPr/>
        </p:nvSpPr>
        <p:spPr bwMode="gray">
          <a:xfrm>
            <a:off x="4399" y="3125804"/>
            <a:ext cx="12192001" cy="606392"/>
          </a:xfrm>
          <a:prstGeom prst="rect">
            <a:avLst/>
          </a:prstGeom>
          <a:solidFill>
            <a:schemeClr val="accent1">
              <a:lumMod val="20000"/>
              <a:lumOff val="80000"/>
            </a:schemeClr>
          </a:solidFill>
          <a:ln w="19050">
            <a:no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1400" b="1" i="0" u="none" strike="noStrike" kern="1200" cap="none" spc="0" normalizeH="0" baseline="0" noProof="0" err="1">
              <a:ln>
                <a:noFill/>
              </a:ln>
              <a:solidFill>
                <a:schemeClr val="tx1"/>
              </a:solidFill>
              <a:effectLst/>
              <a:uLnTx/>
              <a:uFillTx/>
              <a:latin typeface="+mj-lt"/>
              <a:ea typeface="+mn-ea"/>
              <a:cs typeface="+mn-cs"/>
            </a:endParaRPr>
          </a:p>
        </p:txBody>
      </p:sp>
      <p:grpSp>
        <p:nvGrpSpPr>
          <p:cNvPr id="12" name="Group 11">
            <a:extLst>
              <a:ext uri="{FF2B5EF4-FFF2-40B4-BE49-F238E27FC236}">
                <a16:creationId xmlns:a16="http://schemas.microsoft.com/office/drawing/2014/main" id="{1405DD58-58CC-44F0-94FA-72B90C57B546}"/>
              </a:ext>
            </a:extLst>
          </p:cNvPr>
          <p:cNvGrpSpPr>
            <a:grpSpLocks noChangeAspect="1"/>
          </p:cNvGrpSpPr>
          <p:nvPr/>
        </p:nvGrpSpPr>
        <p:grpSpPr>
          <a:xfrm>
            <a:off x="109900" y="3287100"/>
            <a:ext cx="360000" cy="360000"/>
            <a:chOff x="13052242" y="2901641"/>
            <a:chExt cx="720000" cy="720000"/>
          </a:xfrm>
        </p:grpSpPr>
        <p:sp>
          <p:nvSpPr>
            <p:cNvPr id="13" name="Oval 12">
              <a:extLst>
                <a:ext uri="{FF2B5EF4-FFF2-40B4-BE49-F238E27FC236}">
                  <a16:creationId xmlns:a16="http://schemas.microsoft.com/office/drawing/2014/main" id="{FB2E3AD7-FA32-4421-A987-F49E4D7C1F2F}"/>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806">
              <a:extLst>
                <a:ext uri="{FF2B5EF4-FFF2-40B4-BE49-F238E27FC236}">
                  <a16:creationId xmlns:a16="http://schemas.microsoft.com/office/drawing/2014/main" id="{AEC9C1F0-8032-4AD1-8FB9-148C5BF103E7}"/>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Rectangle 2" hidden="1"/>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36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sym typeface="Calibri Light" panose="020F0302020204030204" pitchFamily="34" charset="0"/>
            </a:endParaRPr>
          </a:p>
        </p:txBody>
      </p:sp>
      <p:sp>
        <p:nvSpPr>
          <p:cNvPr id="7" name="Title 6">
            <a:extLst>
              <a:ext uri="{FF2B5EF4-FFF2-40B4-BE49-F238E27FC236}">
                <a16:creationId xmlns:a16="http://schemas.microsoft.com/office/drawing/2014/main" id="{39F7B117-C5B3-44F6-B3F4-2D75CFC44456}"/>
              </a:ext>
            </a:extLst>
          </p:cNvPr>
          <p:cNvSpPr>
            <a:spLocks noGrp="1"/>
          </p:cNvSpPr>
          <p:nvPr>
            <p:ph type="title"/>
          </p:nvPr>
        </p:nvSpPr>
        <p:spPr>
          <a:xfrm>
            <a:off x="469900" y="3125804"/>
            <a:ext cx="11341100" cy="606392"/>
          </a:xfrm>
        </p:spPr>
        <p:txBody>
          <a:bodyPr vert="horz"/>
          <a:lstStyle/>
          <a:p>
            <a:pPr lvl="1">
              <a:spcBef>
                <a:spcPts val="1200"/>
              </a:spcBef>
              <a:spcAft>
                <a:spcPts val="1200"/>
              </a:spcAft>
            </a:pPr>
            <a:r>
              <a:rPr lang="en-GB" sz="3600" b="1">
                <a:latin typeface="Calibri" panose="020F0502020204030204" pitchFamily="34" charset="0"/>
                <a:cs typeface="Calibri" panose="020F0502020204030204" pitchFamily="34" charset="0"/>
              </a:rPr>
              <a:t> Missione 5 – </a:t>
            </a:r>
            <a:r>
              <a:rPr lang="en-GB" sz="3600" b="1" err="1">
                <a:latin typeface="Calibri" panose="020F0502020204030204" pitchFamily="34" charset="0"/>
                <a:cs typeface="Calibri" panose="020F0502020204030204" pitchFamily="34" charset="0"/>
              </a:rPr>
              <a:t>Inclusione</a:t>
            </a:r>
            <a:r>
              <a:rPr lang="en-GB" sz="3600" b="1">
                <a:latin typeface="Calibri" panose="020F0502020204030204" pitchFamily="34" charset="0"/>
                <a:cs typeface="Calibri" panose="020F0502020204030204" pitchFamily="34" charset="0"/>
              </a:rPr>
              <a:t> e </a:t>
            </a:r>
            <a:r>
              <a:rPr lang="en-GB" sz="3600" b="1" err="1">
                <a:latin typeface="Calibri" panose="020F0502020204030204" pitchFamily="34" charset="0"/>
                <a:cs typeface="Calibri" panose="020F0502020204030204" pitchFamily="34" charset="0"/>
              </a:rPr>
              <a:t>coesione</a:t>
            </a:r>
            <a:endParaRPr lang="en-GB" sz="36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5273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499A39-4519-4954-8AA9-5ABB7EB14C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0E499A39-4519-4954-8AA9-5ABB7EB14C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reeform 69">
            <a:extLst>
              <a:ext uri="{FF2B5EF4-FFF2-40B4-BE49-F238E27FC236}">
                <a16:creationId xmlns:a16="http://schemas.microsoft.com/office/drawing/2014/main" id="{25899274-7C9A-455A-AD76-657DB905CA6A}"/>
              </a:ext>
            </a:extLst>
          </p:cNvPr>
          <p:cNvSpPr/>
          <p:nvPr/>
        </p:nvSpPr>
        <p:spPr>
          <a:xfrm rot="16200000" flipH="1">
            <a:off x="1412456" y="2085620"/>
            <a:ext cx="2692800" cy="832052"/>
          </a:xfrm>
          <a:custGeom>
            <a:avLst/>
            <a:gdLst>
              <a:gd name="connsiteX0" fmla="*/ 1058333 w 6358466"/>
              <a:gd name="connsiteY0" fmla="*/ 0 h 1134533"/>
              <a:gd name="connsiteX1" fmla="*/ 5223933 w 6358466"/>
              <a:gd name="connsiteY1" fmla="*/ 0 h 1134533"/>
              <a:gd name="connsiteX2" fmla="*/ 6358466 w 6358466"/>
              <a:gd name="connsiteY2" fmla="*/ 1134533 h 1134533"/>
              <a:gd name="connsiteX3" fmla="*/ 0 w 6358466"/>
              <a:gd name="connsiteY3" fmla="*/ 1134533 h 1134533"/>
              <a:gd name="connsiteX4" fmla="*/ 1058333 w 6358466"/>
              <a:gd name="connsiteY4" fmla="*/ 0 h 1134533"/>
              <a:gd name="connsiteX0" fmla="*/ 1309325 w 6358466"/>
              <a:gd name="connsiteY0" fmla="*/ 0 h 1140883"/>
              <a:gd name="connsiteX1" fmla="*/ 5223933 w 6358466"/>
              <a:gd name="connsiteY1" fmla="*/ 635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7620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76200 h 1140883"/>
              <a:gd name="connsiteX0" fmla="*/ 1309325 w 6358466"/>
              <a:gd name="connsiteY0" fmla="*/ 0 h 1064683"/>
              <a:gd name="connsiteX1" fmla="*/ 1921518 w 6358466"/>
              <a:gd name="connsiteY1" fmla="*/ 0 h 1064683"/>
              <a:gd name="connsiteX2" fmla="*/ 6358466 w 6358466"/>
              <a:gd name="connsiteY2" fmla="*/ 1064683 h 1064683"/>
              <a:gd name="connsiteX3" fmla="*/ 0 w 6358466"/>
              <a:gd name="connsiteY3" fmla="*/ 1064683 h 1064683"/>
              <a:gd name="connsiteX4" fmla="*/ 1309325 w 6358466"/>
              <a:gd name="connsiteY4" fmla="*/ 0 h 1064683"/>
              <a:gd name="connsiteX0" fmla="*/ 1309325 w 1921518"/>
              <a:gd name="connsiteY0" fmla="*/ 0 h 1115483"/>
              <a:gd name="connsiteX1" fmla="*/ 1921518 w 1921518"/>
              <a:gd name="connsiteY1" fmla="*/ 0 h 1115483"/>
              <a:gd name="connsiteX2" fmla="*/ 1035298 w 1921518"/>
              <a:gd name="connsiteY2" fmla="*/ 1115483 h 1115483"/>
              <a:gd name="connsiteX3" fmla="*/ 0 w 1921518"/>
              <a:gd name="connsiteY3" fmla="*/ 1064683 h 1115483"/>
              <a:gd name="connsiteX4" fmla="*/ 1309325 w 1921518"/>
              <a:gd name="connsiteY4" fmla="*/ 0 h 1115483"/>
              <a:gd name="connsiteX0" fmla="*/ 1300781 w 1912974"/>
              <a:gd name="connsiteY0" fmla="*/ 0 h 1115483"/>
              <a:gd name="connsiteX1" fmla="*/ 1912974 w 1912974"/>
              <a:gd name="connsiteY1" fmla="*/ 0 h 1115483"/>
              <a:gd name="connsiteX2" fmla="*/ 1026754 w 1912974"/>
              <a:gd name="connsiteY2" fmla="*/ 1115483 h 1115483"/>
              <a:gd name="connsiteX3" fmla="*/ 0 w 1912974"/>
              <a:gd name="connsiteY3" fmla="*/ 1115483 h 1115483"/>
              <a:gd name="connsiteX4" fmla="*/ 1300781 w 1912974"/>
              <a:gd name="connsiteY4" fmla="*/ 0 h 1115483"/>
              <a:gd name="connsiteX0" fmla="*/ 1525072 w 2137265"/>
              <a:gd name="connsiteY0" fmla="*/ 0 h 1115483"/>
              <a:gd name="connsiteX1" fmla="*/ 2137265 w 2137265"/>
              <a:gd name="connsiteY1" fmla="*/ 0 h 1115483"/>
              <a:gd name="connsiteX2" fmla="*/ 1251045 w 2137265"/>
              <a:gd name="connsiteY2" fmla="*/ 1115483 h 1115483"/>
              <a:gd name="connsiteX3" fmla="*/ 0 w 2137265"/>
              <a:gd name="connsiteY3" fmla="*/ 1115483 h 1115483"/>
              <a:gd name="connsiteX4" fmla="*/ 1525072 w 2137265"/>
              <a:gd name="connsiteY4" fmla="*/ 0 h 1115483"/>
              <a:gd name="connsiteX0" fmla="*/ 1525072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25072 w 2137265"/>
              <a:gd name="connsiteY4" fmla="*/ 0 h 1115483"/>
              <a:gd name="connsiteX0" fmla="*/ 1589155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89155 w 2137265"/>
              <a:gd name="connsiteY4" fmla="*/ 0 h 1115483"/>
              <a:gd name="connsiteX0" fmla="*/ 1589155 w 2080302"/>
              <a:gd name="connsiteY0" fmla="*/ 0 h 1115483"/>
              <a:gd name="connsiteX1" fmla="*/ 2080302 w 2080302"/>
              <a:gd name="connsiteY1" fmla="*/ 4233 h 1115483"/>
              <a:gd name="connsiteX2" fmla="*/ 1030314 w 2080302"/>
              <a:gd name="connsiteY2" fmla="*/ 1111249 h 1115483"/>
              <a:gd name="connsiteX3" fmla="*/ 0 w 2080302"/>
              <a:gd name="connsiteY3" fmla="*/ 1115483 h 1115483"/>
              <a:gd name="connsiteX4" fmla="*/ 1589155 w 2080302"/>
              <a:gd name="connsiteY4" fmla="*/ 0 h 11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02" h="1115483">
                <a:moveTo>
                  <a:pt x="1589155" y="0"/>
                </a:moveTo>
                <a:lnTo>
                  <a:pt x="2080302" y="4233"/>
                </a:lnTo>
                <a:lnTo>
                  <a:pt x="1030314" y="1111249"/>
                </a:lnTo>
                <a:lnTo>
                  <a:pt x="0" y="1115483"/>
                </a:lnTo>
                <a:lnTo>
                  <a:pt x="1589155" y="0"/>
                </a:lnTo>
                <a:close/>
              </a:path>
            </a:pathLst>
          </a:custGeom>
          <a:gradFill>
            <a:gsLst>
              <a:gs pos="44000">
                <a:schemeClr val="accent1">
                  <a:lumMod val="40000"/>
                  <a:lumOff val="60000"/>
                </a:schemeClr>
              </a:gs>
              <a:gs pos="100000">
                <a:schemeClr val="accent1">
                  <a:lumMod val="20000"/>
                  <a:lumOff val="80000"/>
                </a:schemeClr>
              </a:gs>
            </a:gsLst>
            <a:lin ang="5400000" scaled="1"/>
          </a:gradFill>
          <a:ln w="25400" cap="flat" cmpd="sng" algn="ctr">
            <a:noFill/>
            <a:prstDash val="solid"/>
          </a:ln>
          <a:effectLst/>
        </p:spPr>
        <p:txBody>
          <a:bodyPr lIns="91370" tIns="45685" rIns="91370" bIns="45685" rtlCol="0" anchor="ctr"/>
          <a:lstStyle/>
          <a:p>
            <a:pPr marL="0" marR="0" lvl="0" indent="0" algn="ctr" defTabSz="9136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30" name="Freeform 69">
            <a:extLst>
              <a:ext uri="{FF2B5EF4-FFF2-40B4-BE49-F238E27FC236}">
                <a16:creationId xmlns:a16="http://schemas.microsoft.com/office/drawing/2014/main" id="{144000E1-E9BD-40A3-8B8D-57F20BD2A728}"/>
              </a:ext>
            </a:extLst>
          </p:cNvPr>
          <p:cNvSpPr/>
          <p:nvPr/>
        </p:nvSpPr>
        <p:spPr>
          <a:xfrm rot="5400000" flipH="1" flipV="1">
            <a:off x="1411344" y="4544402"/>
            <a:ext cx="2694199" cy="831227"/>
          </a:xfrm>
          <a:custGeom>
            <a:avLst/>
            <a:gdLst>
              <a:gd name="connsiteX0" fmla="*/ 1058333 w 6358466"/>
              <a:gd name="connsiteY0" fmla="*/ 0 h 1134533"/>
              <a:gd name="connsiteX1" fmla="*/ 5223933 w 6358466"/>
              <a:gd name="connsiteY1" fmla="*/ 0 h 1134533"/>
              <a:gd name="connsiteX2" fmla="*/ 6358466 w 6358466"/>
              <a:gd name="connsiteY2" fmla="*/ 1134533 h 1134533"/>
              <a:gd name="connsiteX3" fmla="*/ 0 w 6358466"/>
              <a:gd name="connsiteY3" fmla="*/ 1134533 h 1134533"/>
              <a:gd name="connsiteX4" fmla="*/ 1058333 w 6358466"/>
              <a:gd name="connsiteY4" fmla="*/ 0 h 1134533"/>
              <a:gd name="connsiteX0" fmla="*/ 1309325 w 6358466"/>
              <a:gd name="connsiteY0" fmla="*/ 0 h 1140883"/>
              <a:gd name="connsiteX1" fmla="*/ 5223933 w 6358466"/>
              <a:gd name="connsiteY1" fmla="*/ 635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7620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76200 h 1140883"/>
              <a:gd name="connsiteX0" fmla="*/ 1309325 w 6358466"/>
              <a:gd name="connsiteY0" fmla="*/ 0 h 1064683"/>
              <a:gd name="connsiteX1" fmla="*/ 1921518 w 6358466"/>
              <a:gd name="connsiteY1" fmla="*/ 0 h 1064683"/>
              <a:gd name="connsiteX2" fmla="*/ 6358466 w 6358466"/>
              <a:gd name="connsiteY2" fmla="*/ 1064683 h 1064683"/>
              <a:gd name="connsiteX3" fmla="*/ 0 w 6358466"/>
              <a:gd name="connsiteY3" fmla="*/ 1064683 h 1064683"/>
              <a:gd name="connsiteX4" fmla="*/ 1309325 w 6358466"/>
              <a:gd name="connsiteY4" fmla="*/ 0 h 1064683"/>
              <a:gd name="connsiteX0" fmla="*/ 1309325 w 1921518"/>
              <a:gd name="connsiteY0" fmla="*/ 0 h 1115483"/>
              <a:gd name="connsiteX1" fmla="*/ 1921518 w 1921518"/>
              <a:gd name="connsiteY1" fmla="*/ 0 h 1115483"/>
              <a:gd name="connsiteX2" fmla="*/ 1035298 w 1921518"/>
              <a:gd name="connsiteY2" fmla="*/ 1115483 h 1115483"/>
              <a:gd name="connsiteX3" fmla="*/ 0 w 1921518"/>
              <a:gd name="connsiteY3" fmla="*/ 1064683 h 1115483"/>
              <a:gd name="connsiteX4" fmla="*/ 1309325 w 1921518"/>
              <a:gd name="connsiteY4" fmla="*/ 0 h 1115483"/>
              <a:gd name="connsiteX0" fmla="*/ 1300781 w 1912974"/>
              <a:gd name="connsiteY0" fmla="*/ 0 h 1115483"/>
              <a:gd name="connsiteX1" fmla="*/ 1912974 w 1912974"/>
              <a:gd name="connsiteY1" fmla="*/ 0 h 1115483"/>
              <a:gd name="connsiteX2" fmla="*/ 1026754 w 1912974"/>
              <a:gd name="connsiteY2" fmla="*/ 1115483 h 1115483"/>
              <a:gd name="connsiteX3" fmla="*/ 0 w 1912974"/>
              <a:gd name="connsiteY3" fmla="*/ 1115483 h 1115483"/>
              <a:gd name="connsiteX4" fmla="*/ 1300781 w 1912974"/>
              <a:gd name="connsiteY4" fmla="*/ 0 h 1115483"/>
              <a:gd name="connsiteX0" fmla="*/ 1525072 w 2137265"/>
              <a:gd name="connsiteY0" fmla="*/ 0 h 1115483"/>
              <a:gd name="connsiteX1" fmla="*/ 2137265 w 2137265"/>
              <a:gd name="connsiteY1" fmla="*/ 0 h 1115483"/>
              <a:gd name="connsiteX2" fmla="*/ 1251045 w 2137265"/>
              <a:gd name="connsiteY2" fmla="*/ 1115483 h 1115483"/>
              <a:gd name="connsiteX3" fmla="*/ 0 w 2137265"/>
              <a:gd name="connsiteY3" fmla="*/ 1115483 h 1115483"/>
              <a:gd name="connsiteX4" fmla="*/ 1525072 w 2137265"/>
              <a:gd name="connsiteY4" fmla="*/ 0 h 1115483"/>
              <a:gd name="connsiteX0" fmla="*/ 1525072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25072 w 2137265"/>
              <a:gd name="connsiteY4" fmla="*/ 0 h 1115483"/>
              <a:gd name="connsiteX0" fmla="*/ 1589155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89155 w 2137265"/>
              <a:gd name="connsiteY4" fmla="*/ 0 h 1115483"/>
              <a:gd name="connsiteX0" fmla="*/ 1589155 w 2080302"/>
              <a:gd name="connsiteY0" fmla="*/ 0 h 1115483"/>
              <a:gd name="connsiteX1" fmla="*/ 2080302 w 2080302"/>
              <a:gd name="connsiteY1" fmla="*/ 4233 h 1115483"/>
              <a:gd name="connsiteX2" fmla="*/ 1030314 w 2080302"/>
              <a:gd name="connsiteY2" fmla="*/ 1111249 h 1115483"/>
              <a:gd name="connsiteX3" fmla="*/ 0 w 2080302"/>
              <a:gd name="connsiteY3" fmla="*/ 1115483 h 1115483"/>
              <a:gd name="connsiteX4" fmla="*/ 1589155 w 2080302"/>
              <a:gd name="connsiteY4" fmla="*/ 0 h 11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02" h="1115483">
                <a:moveTo>
                  <a:pt x="1589155" y="0"/>
                </a:moveTo>
                <a:lnTo>
                  <a:pt x="2080302" y="4233"/>
                </a:lnTo>
                <a:lnTo>
                  <a:pt x="1030314" y="1111249"/>
                </a:lnTo>
                <a:lnTo>
                  <a:pt x="0" y="1115483"/>
                </a:lnTo>
                <a:lnTo>
                  <a:pt x="1589155" y="0"/>
                </a:lnTo>
                <a:close/>
              </a:path>
            </a:pathLst>
          </a:custGeom>
          <a:gradFill>
            <a:gsLst>
              <a:gs pos="50000">
                <a:schemeClr val="accent1">
                  <a:lumMod val="40000"/>
                  <a:lumOff val="60000"/>
                </a:schemeClr>
              </a:gs>
              <a:gs pos="100000">
                <a:schemeClr val="accent1">
                  <a:lumMod val="20000"/>
                  <a:lumOff val="80000"/>
                </a:schemeClr>
              </a:gs>
            </a:gsLst>
            <a:lin ang="5400000" scaled="1"/>
          </a:gradFill>
          <a:ln w="25400" cap="flat" cmpd="sng" algn="ctr">
            <a:noFill/>
            <a:prstDash val="solid"/>
          </a:ln>
          <a:effectLst/>
        </p:spPr>
        <p:txBody>
          <a:bodyPr lIns="91370" tIns="45685" rIns="91370" bIns="45685" rtlCol="0" anchor="ctr"/>
          <a:lstStyle/>
          <a:p>
            <a:pPr marL="0" marR="0" lvl="0" indent="0" algn="ctr" defTabSz="9136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31" name="Trapezoid 30">
            <a:extLst>
              <a:ext uri="{FF2B5EF4-FFF2-40B4-BE49-F238E27FC236}">
                <a16:creationId xmlns:a16="http://schemas.microsoft.com/office/drawing/2014/main" id="{43804648-3DAD-4620-8694-2774AB873910}"/>
              </a:ext>
            </a:extLst>
          </p:cNvPr>
          <p:cNvSpPr/>
          <p:nvPr/>
        </p:nvSpPr>
        <p:spPr bwMode="gray">
          <a:xfrm rot="16200000">
            <a:off x="2076153" y="3330990"/>
            <a:ext cx="1410523" cy="800378"/>
          </a:xfrm>
          <a:prstGeom prst="trapezoid">
            <a:avLst>
              <a:gd name="adj" fmla="val 45933"/>
            </a:avLst>
          </a:prstGeom>
          <a:gradFill>
            <a:gsLst>
              <a:gs pos="48000">
                <a:schemeClr val="accent1">
                  <a:lumMod val="40000"/>
                  <a:lumOff val="60000"/>
                </a:schemeClr>
              </a:gs>
              <a:gs pos="100000">
                <a:schemeClr val="accent1">
                  <a:lumMod val="20000"/>
                  <a:lumOff val="80000"/>
                </a:schemeClr>
              </a:gs>
            </a:gsLst>
            <a:lin ang="5400000" scaled="1"/>
          </a:gradFill>
          <a:ln w="19050">
            <a:no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it-IT" sz="1400" b="1" i="0" u="none" strike="noStrike" kern="1200" cap="none" spc="0" normalizeH="0" baseline="0" noProof="0" err="1">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1ACA8A56-554D-4D21-8652-1DCE3E2BA978}"/>
              </a:ext>
            </a:extLst>
          </p:cNvPr>
          <p:cNvSpPr/>
          <p:nvPr/>
        </p:nvSpPr>
        <p:spPr bwMode="gray">
          <a:xfrm>
            <a:off x="500616" y="2510333"/>
            <a:ext cx="1894988" cy="2441694"/>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600" b="1" i="1" u="none" strike="noStrike" kern="1200" cap="none" spc="0" normalizeH="0" baseline="0" noProof="0">
                <a:ln>
                  <a:noFill/>
                </a:ln>
                <a:solidFill>
                  <a:srgbClr val="86BC25"/>
                </a:solidFill>
                <a:effectLst/>
                <a:uLnTx/>
                <a:uFillTx/>
                <a:latin typeface="Calibri"/>
                <a:ea typeface="+mn-ea"/>
                <a:cs typeface="+mn-cs"/>
              </a:rPr>
              <a:t>M5: INCLUSIONE </a:t>
            </a:r>
          </a:p>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600" b="1" i="1" u="none" strike="noStrike" kern="1200" cap="none" spc="0" normalizeH="0" baseline="0" noProof="0">
                <a:ln>
                  <a:noFill/>
                </a:ln>
                <a:solidFill>
                  <a:srgbClr val="86BC25"/>
                </a:solidFill>
                <a:effectLst/>
                <a:uLnTx/>
                <a:uFillTx/>
                <a:latin typeface="Calibri"/>
                <a:ea typeface="+mn-ea"/>
                <a:cs typeface="+mn-cs"/>
              </a:rPr>
              <a:t>E COESIONE</a:t>
            </a:r>
          </a:p>
        </p:txBody>
      </p:sp>
      <p:sp>
        <p:nvSpPr>
          <p:cNvPr id="13" name="Rectangle 12">
            <a:extLst>
              <a:ext uri="{FF2B5EF4-FFF2-40B4-BE49-F238E27FC236}">
                <a16:creationId xmlns:a16="http://schemas.microsoft.com/office/drawing/2014/main" id="{4D03B03D-DCC0-4E5A-B6C4-0075B15C38B5}"/>
              </a:ext>
            </a:extLst>
          </p:cNvPr>
          <p:cNvSpPr/>
          <p:nvPr/>
        </p:nvSpPr>
        <p:spPr bwMode="gray">
          <a:xfrm>
            <a:off x="3253830" y="3049076"/>
            <a:ext cx="3124933" cy="1364209"/>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M5C2: INFRASTRUTTURE SOCIALI, FAMIGLIE, COMUNITA’ E TERZO SETTORE</a:t>
            </a:r>
          </a:p>
        </p:txBody>
      </p:sp>
      <p:sp>
        <p:nvSpPr>
          <p:cNvPr id="14" name="Rectangle 13">
            <a:extLst>
              <a:ext uri="{FF2B5EF4-FFF2-40B4-BE49-F238E27FC236}">
                <a16:creationId xmlns:a16="http://schemas.microsoft.com/office/drawing/2014/main" id="{1A89B828-8076-448D-BDE0-265E04290D48}"/>
              </a:ext>
            </a:extLst>
          </p:cNvPr>
          <p:cNvSpPr/>
          <p:nvPr/>
        </p:nvSpPr>
        <p:spPr bwMode="gray">
          <a:xfrm>
            <a:off x="3253830" y="1155245"/>
            <a:ext cx="3124936" cy="1385464"/>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M5C1: POLITICHE PER IL LAVORO</a:t>
            </a:r>
          </a:p>
        </p:txBody>
      </p:sp>
      <p:sp>
        <p:nvSpPr>
          <p:cNvPr id="15" name="Rectangle 14">
            <a:extLst>
              <a:ext uri="{FF2B5EF4-FFF2-40B4-BE49-F238E27FC236}">
                <a16:creationId xmlns:a16="http://schemas.microsoft.com/office/drawing/2014/main" id="{60CFF3DA-9F54-46AD-9E6C-5102C0A0AF73}"/>
              </a:ext>
            </a:extLst>
          </p:cNvPr>
          <p:cNvSpPr/>
          <p:nvPr/>
        </p:nvSpPr>
        <p:spPr bwMode="gray">
          <a:xfrm>
            <a:off x="3253831" y="4956030"/>
            <a:ext cx="3124934" cy="1364206"/>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M5C3: INTERVENTI PER LA COESIONE TERRITORIALE</a:t>
            </a:r>
          </a:p>
        </p:txBody>
      </p:sp>
      <p:sp>
        <p:nvSpPr>
          <p:cNvPr id="2" name="Oval 1">
            <a:extLst>
              <a:ext uri="{FF2B5EF4-FFF2-40B4-BE49-F238E27FC236}">
                <a16:creationId xmlns:a16="http://schemas.microsoft.com/office/drawing/2014/main" id="{57416D98-0E41-448C-A43B-675C632B529E}"/>
              </a:ext>
            </a:extLst>
          </p:cNvPr>
          <p:cNvSpPr/>
          <p:nvPr/>
        </p:nvSpPr>
        <p:spPr bwMode="gray">
          <a:xfrm>
            <a:off x="201733" y="3461180"/>
            <a:ext cx="540000" cy="540000"/>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9" name="Rectangle 18">
            <a:extLst>
              <a:ext uri="{FF2B5EF4-FFF2-40B4-BE49-F238E27FC236}">
                <a16:creationId xmlns:a16="http://schemas.microsoft.com/office/drawing/2014/main" id="{02C88418-3601-48A8-B00C-A91EB3EBEB0C}"/>
              </a:ext>
            </a:extLst>
          </p:cNvPr>
          <p:cNvSpPr/>
          <p:nvPr/>
        </p:nvSpPr>
        <p:spPr bwMode="gray">
          <a:xfrm>
            <a:off x="6694609" y="680467"/>
            <a:ext cx="2443817" cy="425943"/>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200" b="1" i="1" u="none" strike="noStrike" kern="1200" cap="none" spc="0" normalizeH="0" baseline="0" noProof="0">
                <a:ln>
                  <a:noFill/>
                </a:ln>
                <a:solidFill>
                  <a:prstClr val="white"/>
                </a:solidFill>
                <a:effectLst/>
                <a:uLnTx/>
                <a:uFillTx/>
                <a:latin typeface="Calibri"/>
                <a:ea typeface="+mn-ea"/>
                <a:cs typeface="+mn-cs"/>
              </a:rPr>
              <a:t>P</a:t>
            </a:r>
            <a:r>
              <a:rPr kumimoji="0" lang="en-US" sz="1200" b="1" i="1" u="none" strike="noStrike" kern="1200" cap="none" spc="0" normalizeH="0" baseline="0" noProof="0">
                <a:ln>
                  <a:noFill/>
                </a:ln>
                <a:solidFill>
                  <a:prstClr val="white"/>
                </a:solidFill>
                <a:effectLst/>
                <a:uLnTx/>
                <a:uFillTx/>
                <a:latin typeface="Calibri"/>
                <a:ea typeface="+mn-ea"/>
                <a:cs typeface="+mn-cs"/>
              </a:rPr>
              <a:t>RINCIPALI INVESTIMENTI ATTIVATI AL 100%</a:t>
            </a:r>
          </a:p>
        </p:txBody>
      </p:sp>
      <p:sp>
        <p:nvSpPr>
          <p:cNvPr id="20" name="Rectangle 19">
            <a:extLst>
              <a:ext uri="{FF2B5EF4-FFF2-40B4-BE49-F238E27FC236}">
                <a16:creationId xmlns:a16="http://schemas.microsoft.com/office/drawing/2014/main" id="{40163E09-4566-41ED-95F4-AA907C74FF2F}"/>
              </a:ext>
            </a:extLst>
          </p:cNvPr>
          <p:cNvSpPr/>
          <p:nvPr/>
        </p:nvSpPr>
        <p:spPr bwMode="gray">
          <a:xfrm>
            <a:off x="9454269" y="680467"/>
            <a:ext cx="2443817" cy="425943"/>
          </a:xfrm>
          <a:prstGeom prst="rect">
            <a:avLst/>
          </a:prstGeom>
          <a:solidFill>
            <a:schemeClr val="bg1">
              <a:lumMod val="5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200" b="1" i="1" u="none" strike="noStrike" kern="1200" cap="none" spc="0" normalizeH="0" baseline="0" noProof="0">
                <a:ln>
                  <a:noFill/>
                </a:ln>
                <a:solidFill>
                  <a:prstClr val="white"/>
                </a:solidFill>
                <a:effectLst/>
                <a:uLnTx/>
                <a:uFillTx/>
                <a:latin typeface="Calibri"/>
                <a:ea typeface="+mn-ea"/>
                <a:cs typeface="+mn-cs"/>
              </a:rPr>
              <a:t>PRINCIPALI INVESTIMENTI CON RESIDUO ANCORA DA ATTIVARE</a:t>
            </a:r>
          </a:p>
        </p:txBody>
      </p:sp>
      <p:sp>
        <p:nvSpPr>
          <p:cNvPr id="21" name="Rectangle 20">
            <a:extLst>
              <a:ext uri="{FF2B5EF4-FFF2-40B4-BE49-F238E27FC236}">
                <a16:creationId xmlns:a16="http://schemas.microsoft.com/office/drawing/2014/main" id="{A41E4766-A00D-4143-B011-96DE9B30EB7E}"/>
              </a:ext>
            </a:extLst>
          </p:cNvPr>
          <p:cNvSpPr/>
          <p:nvPr/>
        </p:nvSpPr>
        <p:spPr bwMode="gray">
          <a:xfrm>
            <a:off x="1747207" y="2353420"/>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dirty="0">
                <a:ln>
                  <a:noFill/>
                </a:ln>
                <a:solidFill>
                  <a:srgbClr val="86BC25"/>
                </a:solidFill>
                <a:effectLst/>
                <a:uLnTx/>
                <a:uFillTx/>
                <a:latin typeface="Calibri"/>
                <a:ea typeface="+mn-ea"/>
                <a:cs typeface="+mn-cs"/>
              </a:rPr>
              <a:t>88%</a:t>
            </a:r>
          </a:p>
        </p:txBody>
      </p:sp>
      <p:cxnSp>
        <p:nvCxnSpPr>
          <p:cNvPr id="27" name="Straight Connector 26">
            <a:extLst>
              <a:ext uri="{FF2B5EF4-FFF2-40B4-BE49-F238E27FC236}">
                <a16:creationId xmlns:a16="http://schemas.microsoft.com/office/drawing/2014/main" id="{D5E5C4DD-B053-4B19-9DB6-39A26E9A494C}"/>
              </a:ext>
            </a:extLst>
          </p:cNvPr>
          <p:cNvCxnSpPr>
            <a:cxnSpLocks/>
          </p:cNvCxnSpPr>
          <p:nvPr/>
        </p:nvCxnSpPr>
        <p:spPr>
          <a:xfrm>
            <a:off x="9296346" y="1018015"/>
            <a:ext cx="0" cy="5652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57C2172-05D6-4B80-A922-D4199CEC58FB}"/>
              </a:ext>
            </a:extLst>
          </p:cNvPr>
          <p:cNvSpPr/>
          <p:nvPr/>
        </p:nvSpPr>
        <p:spPr bwMode="gray">
          <a:xfrm>
            <a:off x="5701135" y="996066"/>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a:ln>
                  <a:noFill/>
                </a:ln>
                <a:solidFill>
                  <a:srgbClr val="86BC25"/>
                </a:solidFill>
                <a:effectLst/>
                <a:uLnTx/>
                <a:uFillTx/>
                <a:latin typeface="Calibri"/>
                <a:ea typeface="+mn-ea"/>
                <a:cs typeface="+mn-cs"/>
              </a:rPr>
              <a:t>99%</a:t>
            </a:r>
          </a:p>
        </p:txBody>
      </p:sp>
      <p:sp>
        <p:nvSpPr>
          <p:cNvPr id="33" name="Rectangle 32">
            <a:extLst>
              <a:ext uri="{FF2B5EF4-FFF2-40B4-BE49-F238E27FC236}">
                <a16:creationId xmlns:a16="http://schemas.microsoft.com/office/drawing/2014/main" id="{2CF9B939-1F15-4644-A810-30450A00FEB4}"/>
              </a:ext>
            </a:extLst>
          </p:cNvPr>
          <p:cNvSpPr/>
          <p:nvPr/>
        </p:nvSpPr>
        <p:spPr bwMode="gray">
          <a:xfrm>
            <a:off x="5701135" y="2900744"/>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a:ln>
                  <a:noFill/>
                </a:ln>
                <a:solidFill>
                  <a:srgbClr val="86BC25"/>
                </a:solidFill>
                <a:effectLst/>
                <a:uLnTx/>
                <a:uFillTx/>
                <a:latin typeface="Calibri"/>
                <a:ea typeface="+mn-ea"/>
                <a:cs typeface="+mn-cs"/>
              </a:rPr>
              <a:t>96%</a:t>
            </a:r>
          </a:p>
        </p:txBody>
      </p:sp>
      <p:sp>
        <p:nvSpPr>
          <p:cNvPr id="34" name="Rectangle 33">
            <a:extLst>
              <a:ext uri="{FF2B5EF4-FFF2-40B4-BE49-F238E27FC236}">
                <a16:creationId xmlns:a16="http://schemas.microsoft.com/office/drawing/2014/main" id="{C5ADD1EB-AE53-4755-B6A7-23D85C8FEFCC}"/>
              </a:ext>
            </a:extLst>
          </p:cNvPr>
          <p:cNvSpPr/>
          <p:nvPr/>
        </p:nvSpPr>
        <p:spPr bwMode="gray">
          <a:xfrm>
            <a:off x="5701135" y="4795627"/>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dirty="0">
                <a:ln>
                  <a:noFill/>
                </a:ln>
                <a:solidFill>
                  <a:srgbClr val="86BC25"/>
                </a:solidFill>
                <a:effectLst/>
                <a:uLnTx/>
                <a:uFillTx/>
                <a:latin typeface="Calibri"/>
                <a:ea typeface="+mn-ea"/>
                <a:cs typeface="+mn-cs"/>
              </a:rPr>
              <a:t>46%</a:t>
            </a:r>
          </a:p>
        </p:txBody>
      </p:sp>
      <p:sp>
        <p:nvSpPr>
          <p:cNvPr id="28" name="Rectangle 27">
            <a:extLst>
              <a:ext uri="{FF2B5EF4-FFF2-40B4-BE49-F238E27FC236}">
                <a16:creationId xmlns:a16="http://schemas.microsoft.com/office/drawing/2014/main" id="{0B67D8E4-6711-43EB-99E4-6B4324195EC4}"/>
              </a:ext>
            </a:extLst>
          </p:cNvPr>
          <p:cNvSpPr/>
          <p:nvPr/>
        </p:nvSpPr>
        <p:spPr bwMode="gray">
          <a:xfrm>
            <a:off x="6694609" y="1176500"/>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Politiche attive del lavoro e formazione</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FB7F72A2-1518-4B7C-AB3A-2BBA8F8B2D84}"/>
              </a:ext>
            </a:extLst>
          </p:cNvPr>
          <p:cNvSpPr/>
          <p:nvPr/>
        </p:nvSpPr>
        <p:spPr bwMode="gray">
          <a:xfrm>
            <a:off x="6694609" y="1640319"/>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Sistema duale</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8AAAE93C-80A4-4851-96A3-E5EACC1DE772}"/>
              </a:ext>
            </a:extLst>
          </p:cNvPr>
          <p:cNvSpPr/>
          <p:nvPr/>
        </p:nvSpPr>
        <p:spPr bwMode="gray">
          <a:xfrm>
            <a:off x="6694609" y="2106340"/>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 Potenziamento dei Centri per l'impiego</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25785E33-0613-49DD-BAF2-AD34F7A5899B}"/>
              </a:ext>
            </a:extLst>
          </p:cNvPr>
          <p:cNvSpPr/>
          <p:nvPr/>
        </p:nvSpPr>
        <p:spPr bwMode="gray">
          <a:xfrm>
            <a:off x="6694609" y="3049076"/>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Investimenti in progetti di rigenerazione urbana, volti a ridurre situazioni di emarginazione e degrado sociale</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E6AAD724-4BF7-48AD-BC5E-2988D1C59988}"/>
              </a:ext>
            </a:extLst>
          </p:cNvPr>
          <p:cNvSpPr/>
          <p:nvPr/>
        </p:nvSpPr>
        <p:spPr bwMode="gray">
          <a:xfrm>
            <a:off x="6694609" y="3518209"/>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Programma innovativo della qualità dell’abitare</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2EAD00FB-F9FD-4E51-BA97-69F45A4C965F}"/>
              </a:ext>
            </a:extLst>
          </p:cNvPr>
          <p:cNvSpPr/>
          <p:nvPr/>
        </p:nvSpPr>
        <p:spPr bwMode="gray">
          <a:xfrm>
            <a:off x="6694609" y="3987341"/>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Progetto Sport e inclusione sociale</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AB9BD02C-1A4D-42A1-9DBB-14093C8718BB}"/>
              </a:ext>
            </a:extLst>
          </p:cNvPr>
          <p:cNvSpPr/>
          <p:nvPr/>
        </p:nvSpPr>
        <p:spPr bwMode="gray">
          <a:xfrm>
            <a:off x="6694609" y="4956027"/>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Ecosistemi per l’innovazione al Sud in contesti urbani marginalizzati</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07EA756B-B4B6-4F3E-BE0C-B553CD7C678C}"/>
              </a:ext>
            </a:extLst>
          </p:cNvPr>
          <p:cNvSpPr/>
          <p:nvPr/>
        </p:nvSpPr>
        <p:spPr bwMode="gray">
          <a:xfrm>
            <a:off x="6694609" y="5425160"/>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Strategia Nazionale Aree Interne - Miglioramento dell'accessibilità e della sicurezza delle strade</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A4086C29-1D7D-433F-964F-03D6247FF2BB}"/>
              </a:ext>
            </a:extLst>
          </p:cNvPr>
          <p:cNvSpPr/>
          <p:nvPr/>
        </p:nvSpPr>
        <p:spPr bwMode="gray">
          <a:xfrm>
            <a:off x="6694609" y="5894292"/>
            <a:ext cx="2443815" cy="425944"/>
          </a:xfrm>
          <a:prstGeom prst="rect">
            <a:avLst/>
          </a:prstGeom>
          <a:solidFill>
            <a:schemeClr val="bg1"/>
          </a:solidFill>
          <a:ln w="6350" algn="ctr">
            <a:solidFill>
              <a:schemeClr val="bg1">
                <a:lumMod val="8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Investimenti infrastrutturali per le Zone Economiche Speciali (ZES)</a:t>
            </a:r>
          </a:p>
        </p:txBody>
      </p:sp>
      <p:sp>
        <p:nvSpPr>
          <p:cNvPr id="45" name="Rectangle 44">
            <a:extLst>
              <a:ext uri="{FF2B5EF4-FFF2-40B4-BE49-F238E27FC236}">
                <a16:creationId xmlns:a16="http://schemas.microsoft.com/office/drawing/2014/main" id="{B0099D9D-92A8-4914-8F3A-70767CD35B25}"/>
              </a:ext>
            </a:extLst>
          </p:cNvPr>
          <p:cNvSpPr/>
          <p:nvPr/>
        </p:nvSpPr>
        <p:spPr bwMode="gray">
          <a:xfrm>
            <a:off x="9454269" y="1176500"/>
            <a:ext cx="2443815" cy="425944"/>
          </a:xfrm>
          <a:prstGeom prst="rect">
            <a:avLst/>
          </a:prstGeom>
          <a:no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Servizio civile universale</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A628EF45-4E84-46C5-B841-C187764BAB25}"/>
              </a:ext>
            </a:extLst>
          </p:cNvPr>
          <p:cNvSpPr/>
          <p:nvPr/>
        </p:nvSpPr>
        <p:spPr bwMode="gray">
          <a:xfrm>
            <a:off x="9454269" y="3049076"/>
            <a:ext cx="2443815" cy="425944"/>
          </a:xfrm>
          <a:prstGeom prst="rect">
            <a:avLst/>
          </a:prstGeom>
          <a:no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mn-ea"/>
                <a:cs typeface="+mn-cs"/>
              </a:rPr>
              <a:t>Piani urbani integrati - superamento degli insediamenti abusivi per combattere lo sfruttamento dei lavoratori in agricoltura</a:t>
            </a:r>
          </a:p>
        </p:txBody>
      </p:sp>
      <p:sp>
        <p:nvSpPr>
          <p:cNvPr id="50" name="Rectangle 49">
            <a:extLst>
              <a:ext uri="{FF2B5EF4-FFF2-40B4-BE49-F238E27FC236}">
                <a16:creationId xmlns:a16="http://schemas.microsoft.com/office/drawing/2014/main" id="{53954A95-A888-4040-85F2-E14001BD7547}"/>
              </a:ext>
            </a:extLst>
          </p:cNvPr>
          <p:cNvSpPr/>
          <p:nvPr/>
        </p:nvSpPr>
        <p:spPr bwMode="gray">
          <a:xfrm>
            <a:off x="9454269" y="3518209"/>
            <a:ext cx="2443815" cy="425944"/>
          </a:xfrm>
          <a:prstGeom prst="rect">
            <a:avLst/>
          </a:prstGeom>
          <a:pattFill prst="ltUpDiag">
            <a:fgClr>
              <a:srgbClr val="ECECEC"/>
            </a:fgClr>
            <a:bgClr>
              <a:schemeClr val="bg1"/>
            </a:bgClr>
          </a:patt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3EBBC7B9-5CF6-4331-A247-9E593AC237D1}"/>
              </a:ext>
            </a:extLst>
          </p:cNvPr>
          <p:cNvSpPr/>
          <p:nvPr/>
        </p:nvSpPr>
        <p:spPr bwMode="gray">
          <a:xfrm>
            <a:off x="9454269" y="3987341"/>
            <a:ext cx="2443815" cy="425944"/>
          </a:xfrm>
          <a:prstGeom prst="rect">
            <a:avLst/>
          </a:prstGeom>
          <a:pattFill prst="dkUpDiag">
            <a:fgClr>
              <a:schemeClr val="bg1">
                <a:lumMod val="95000"/>
              </a:schemeClr>
            </a:fgClr>
            <a:bgClr>
              <a:schemeClr val="bg1"/>
            </a:bgClr>
          </a:patt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4C2C8533-42D9-4A05-928B-150D38F0F6A5}"/>
              </a:ext>
            </a:extLst>
          </p:cNvPr>
          <p:cNvSpPr/>
          <p:nvPr/>
        </p:nvSpPr>
        <p:spPr bwMode="gray">
          <a:xfrm>
            <a:off x="9454269" y="4956027"/>
            <a:ext cx="2443815" cy="425944"/>
          </a:xfrm>
          <a:prstGeom prst="rect">
            <a:avLst/>
          </a:prstGeom>
          <a:no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Strategia Nazionale per le Aree Interne </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E881759F-D19E-4D83-B82A-06C9291984C4}"/>
              </a:ext>
            </a:extLst>
          </p:cNvPr>
          <p:cNvSpPr/>
          <p:nvPr/>
        </p:nvSpPr>
        <p:spPr bwMode="gray">
          <a:xfrm>
            <a:off x="9454269" y="5425160"/>
            <a:ext cx="2443815" cy="425944"/>
          </a:xfrm>
          <a:prstGeom prst="rect">
            <a:avLst/>
          </a:prstGeom>
          <a:solidFill>
            <a:schemeClr val="bg1"/>
          </a:solid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Interventi per le aree del terremoto del 2009 e 2016</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518907FB-9DE8-4DDB-A429-A6572F0F6967}"/>
              </a:ext>
            </a:extLst>
          </p:cNvPr>
          <p:cNvSpPr/>
          <p:nvPr/>
        </p:nvSpPr>
        <p:spPr bwMode="gray">
          <a:xfrm>
            <a:off x="489041" y="2505753"/>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M€ 22.624</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48" name="Rectangle 47">
            <a:extLst>
              <a:ext uri="{FF2B5EF4-FFF2-40B4-BE49-F238E27FC236}">
                <a16:creationId xmlns:a16="http://schemas.microsoft.com/office/drawing/2014/main" id="{3E122C36-1EB5-4E2A-ABF8-3BDF3250056D}"/>
              </a:ext>
            </a:extLst>
          </p:cNvPr>
          <p:cNvSpPr/>
          <p:nvPr/>
        </p:nvSpPr>
        <p:spPr bwMode="gray">
          <a:xfrm>
            <a:off x="3242255" y="1182413"/>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M€ 6.660</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52" name="Rectangle 51">
            <a:extLst>
              <a:ext uri="{FF2B5EF4-FFF2-40B4-BE49-F238E27FC236}">
                <a16:creationId xmlns:a16="http://schemas.microsoft.com/office/drawing/2014/main" id="{DE9091B4-98E9-4F4D-853D-C5FB25510BB0}"/>
              </a:ext>
            </a:extLst>
          </p:cNvPr>
          <p:cNvSpPr/>
          <p:nvPr/>
        </p:nvSpPr>
        <p:spPr bwMode="gray">
          <a:xfrm>
            <a:off x="3242255" y="3081649"/>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M€ 11.559</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58" name="Rectangle 57">
            <a:extLst>
              <a:ext uri="{FF2B5EF4-FFF2-40B4-BE49-F238E27FC236}">
                <a16:creationId xmlns:a16="http://schemas.microsoft.com/office/drawing/2014/main" id="{74C63A33-C1D5-4F93-A5D8-1815DEC9CB63}"/>
              </a:ext>
            </a:extLst>
          </p:cNvPr>
          <p:cNvSpPr/>
          <p:nvPr/>
        </p:nvSpPr>
        <p:spPr bwMode="gray">
          <a:xfrm>
            <a:off x="3242255" y="4990667"/>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M€ 4.405</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73" name="Rectangle 72">
            <a:extLst>
              <a:ext uri="{FF2B5EF4-FFF2-40B4-BE49-F238E27FC236}">
                <a16:creationId xmlns:a16="http://schemas.microsoft.com/office/drawing/2014/main" id="{9AA16346-2C98-4B7C-B6B0-954EEECB1BEC}"/>
              </a:ext>
            </a:extLst>
          </p:cNvPr>
          <p:cNvSpPr/>
          <p:nvPr/>
        </p:nvSpPr>
        <p:spPr bwMode="gray">
          <a:xfrm>
            <a:off x="476341" y="2271154"/>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M€ 19.799</a:t>
            </a: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4" name="Rectangle 73">
            <a:extLst>
              <a:ext uri="{FF2B5EF4-FFF2-40B4-BE49-F238E27FC236}">
                <a16:creationId xmlns:a16="http://schemas.microsoft.com/office/drawing/2014/main" id="{47AF03C2-5227-4E6F-9A97-84CE1F9299B3}"/>
              </a:ext>
            </a:extLst>
          </p:cNvPr>
          <p:cNvSpPr/>
          <p:nvPr/>
        </p:nvSpPr>
        <p:spPr bwMode="gray">
          <a:xfrm>
            <a:off x="3242255" y="941298"/>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M€ 6.579</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75" name="Rectangle 74">
            <a:extLst>
              <a:ext uri="{FF2B5EF4-FFF2-40B4-BE49-F238E27FC236}">
                <a16:creationId xmlns:a16="http://schemas.microsoft.com/office/drawing/2014/main" id="{D687D6BA-74A9-4480-92AA-17EDDAE26E69}"/>
              </a:ext>
            </a:extLst>
          </p:cNvPr>
          <p:cNvSpPr/>
          <p:nvPr/>
        </p:nvSpPr>
        <p:spPr bwMode="gray">
          <a:xfrm>
            <a:off x="3242255" y="2825558"/>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M€ 11.152</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76" name="Rectangle 75">
            <a:extLst>
              <a:ext uri="{FF2B5EF4-FFF2-40B4-BE49-F238E27FC236}">
                <a16:creationId xmlns:a16="http://schemas.microsoft.com/office/drawing/2014/main" id="{1BC4A255-F82F-4494-B0D2-1D7D16BE4DFB}"/>
              </a:ext>
            </a:extLst>
          </p:cNvPr>
          <p:cNvSpPr/>
          <p:nvPr/>
        </p:nvSpPr>
        <p:spPr bwMode="gray">
          <a:xfrm>
            <a:off x="3242255" y="4741514"/>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M€ 2.008</a:t>
            </a: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9" name="Title 6">
            <a:extLst>
              <a:ext uri="{FF2B5EF4-FFF2-40B4-BE49-F238E27FC236}">
                <a16:creationId xmlns:a16="http://schemas.microsoft.com/office/drawing/2014/main" id="{C93ED37B-F7ED-4F18-A952-BE352C0991B6}"/>
              </a:ext>
            </a:extLst>
          </p:cNvPr>
          <p:cNvSpPr txBox="1">
            <a:spLocks/>
          </p:cNvSpPr>
          <p:nvPr/>
        </p:nvSpPr>
        <p:spPr bwMode="gray">
          <a:xfrm>
            <a:off x="263817" y="385303"/>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a:ln>
                  <a:noFill/>
                </a:ln>
                <a:solidFill>
                  <a:prstClr val="black"/>
                </a:solidFill>
                <a:effectLst/>
                <a:uLnTx/>
                <a:uFillTx/>
                <a:latin typeface="Calibri"/>
                <a:ea typeface="+mj-ea"/>
                <a:cs typeface="Calibri Light" panose="020F0302020204030204" pitchFamily="34" charset="0"/>
              </a:rPr>
              <a:t> 5 – </a:t>
            </a:r>
            <a:r>
              <a:rPr kumimoji="0" lang="en-US" sz="2000" b="1" i="0" u="none" strike="noStrike" kern="1200" cap="none" spc="0" normalizeH="0" baseline="0" noProof="0" err="1">
                <a:ln>
                  <a:noFill/>
                </a:ln>
                <a:solidFill>
                  <a:prstClr val="black"/>
                </a:solidFill>
                <a:effectLst/>
                <a:uLnTx/>
                <a:uFillTx/>
                <a:latin typeface="Calibri"/>
                <a:ea typeface="+mj-ea"/>
                <a:cs typeface="Calibri Light" panose="020F0302020204030204" pitchFamily="34" charset="0"/>
              </a:rPr>
              <a:t>Inclusione</a:t>
            </a:r>
            <a:r>
              <a:rPr kumimoji="0" lang="en-US" sz="2000" b="1" i="0" u="none" strike="noStrike" kern="1200" cap="none" spc="0" normalizeH="0" baseline="0" noProof="0">
                <a:ln>
                  <a:noFill/>
                </a:ln>
                <a:solidFill>
                  <a:prstClr val="black"/>
                </a:solidFill>
                <a:effectLst/>
                <a:uLnTx/>
                <a:uFillTx/>
                <a:latin typeface="Calibri"/>
                <a:ea typeface="+mj-ea"/>
                <a:cs typeface="Calibri Light" panose="020F0302020204030204" pitchFamily="34" charset="0"/>
              </a:rPr>
              <a:t> e </a:t>
            </a:r>
            <a:r>
              <a:rPr kumimoji="0" lang="en-US" sz="2000" b="1" i="0" u="none" strike="noStrike" kern="1200" cap="none" spc="0" normalizeH="0" baseline="0" noProof="0" err="1">
                <a:ln>
                  <a:noFill/>
                </a:ln>
                <a:solidFill>
                  <a:prstClr val="black"/>
                </a:solidFill>
                <a:effectLst/>
                <a:uLnTx/>
                <a:uFillTx/>
                <a:latin typeface="Calibri"/>
                <a:ea typeface="+mj-ea"/>
                <a:cs typeface="Calibri Light" panose="020F0302020204030204" pitchFamily="34" charset="0"/>
              </a:rPr>
              <a:t>coesione</a:t>
            </a:r>
            <a:r>
              <a:rPr kumimoji="0" lang="en-US" sz="2000" b="1" i="0" u="none" strike="noStrike" kern="1200" cap="none" spc="0" normalizeH="0" baseline="0" noProof="0">
                <a:ln>
                  <a:noFill/>
                </a:ln>
                <a:solidFill>
                  <a:prstClr val="black"/>
                </a:solidFill>
                <a:effectLst/>
                <a:uLnTx/>
                <a:uFillTx/>
                <a:latin typeface="Calibri"/>
                <a:ea typeface="+mj-ea"/>
                <a:cs typeface="Calibri Light" panose="020F0302020204030204" pitchFamily="34" charset="0"/>
              </a:rPr>
              <a:t> </a:t>
            </a:r>
          </a:p>
        </p:txBody>
      </p:sp>
      <p:sp>
        <p:nvSpPr>
          <p:cNvPr id="80" name="Rectangle 79">
            <a:extLst>
              <a:ext uri="{FF2B5EF4-FFF2-40B4-BE49-F238E27FC236}">
                <a16:creationId xmlns:a16="http://schemas.microsoft.com/office/drawing/2014/main" id="{0D57DDD3-E3E6-4606-8935-9154BC70DA10}"/>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kumimoji="0" lang="it-IT" sz="1200" b="0" i="0" u="none" strike="noStrike" kern="0" cap="none" spc="0" normalizeH="0" baseline="0" noProof="0">
                <a:ln>
                  <a:noFill/>
                </a:ln>
                <a:solidFill>
                  <a:prstClr val="white"/>
                </a:solidFill>
                <a:effectLst/>
                <a:uLnTx/>
                <a:uFillTx/>
                <a:latin typeface="Calibri"/>
                <a:ea typeface="+mn-ea"/>
                <a:cs typeface="Calibri Light" panose="020F0302020204030204" pitchFamily="34" charset="0"/>
              </a:rPr>
              <a:t>Stato avanzamento Bandi e Incentivi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sp>
        <p:nvSpPr>
          <p:cNvPr id="120" name="Freeform 806">
            <a:extLst>
              <a:ext uri="{FF2B5EF4-FFF2-40B4-BE49-F238E27FC236}">
                <a16:creationId xmlns:a16="http://schemas.microsoft.com/office/drawing/2014/main" id="{45C8CCFD-CA19-4DB3-9F35-511DA896BFCB}"/>
              </a:ext>
            </a:extLst>
          </p:cNvPr>
          <p:cNvSpPr>
            <a:spLocks noEditPoints="1"/>
          </p:cNvSpPr>
          <p:nvPr/>
        </p:nvSpPr>
        <p:spPr bwMode="auto">
          <a:xfrm>
            <a:off x="342694" y="3551180"/>
            <a:ext cx="360000" cy="36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86BC25"/>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34403F43-B6CD-4BCD-AB22-3D6DB22E3A5C}"/>
              </a:ext>
            </a:extLst>
          </p:cNvPr>
          <p:cNvSpPr txBox="1"/>
          <p:nvPr/>
        </p:nvSpPr>
        <p:spPr>
          <a:xfrm>
            <a:off x="4926000" y="-1"/>
            <a:ext cx="2340000" cy="261610"/>
          </a:xfrm>
          <a:prstGeom prst="rect">
            <a:avLst/>
          </a:prstGeom>
          <a:solidFill>
            <a:srgbClr val="86BC25">
              <a:lumMod val="20000"/>
              <a:lumOff val="80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1" u="none" strike="noStrike" kern="0" cap="none" spc="0" normalizeH="0" baseline="0" noProof="0">
                <a:ln>
                  <a:noFill/>
                </a:ln>
                <a:solidFill>
                  <a:prstClr val="black"/>
                </a:solidFill>
                <a:effectLst/>
                <a:uLnTx/>
                <a:uFillTx/>
                <a:latin typeface="Calibri"/>
                <a:ea typeface="+mn-ea"/>
                <a:cs typeface="+mn-cs"/>
              </a:rPr>
              <a:t>CONFIDENTIAL: INTERNAL USE ONLY</a:t>
            </a:r>
            <a:endParaRPr kumimoji="0" lang="en-US" sz="1100" b="1" i="1" u="none" strike="noStrike" kern="0" cap="none" spc="0" normalizeH="0" baseline="0" noProof="0">
              <a:ln>
                <a:noFill/>
              </a:ln>
              <a:solidFill>
                <a:prstClr val="black"/>
              </a:solidFill>
              <a:effectLst/>
              <a:uLnTx/>
              <a:uFillTx/>
              <a:latin typeface="Calibri"/>
              <a:ea typeface="+mn-ea"/>
              <a:cs typeface="+mn-cs"/>
            </a:endParaRPr>
          </a:p>
        </p:txBody>
      </p:sp>
      <p:sp>
        <p:nvSpPr>
          <p:cNvPr id="128" name="Rectangle 127">
            <a:extLst>
              <a:ext uri="{FF2B5EF4-FFF2-40B4-BE49-F238E27FC236}">
                <a16:creationId xmlns:a16="http://schemas.microsoft.com/office/drawing/2014/main" id="{DEA47640-B8C4-4AD7-A024-6B96D8A18CE8}"/>
              </a:ext>
            </a:extLst>
          </p:cNvPr>
          <p:cNvSpPr/>
          <p:nvPr/>
        </p:nvSpPr>
        <p:spPr bwMode="gray">
          <a:xfrm>
            <a:off x="273503" y="5815273"/>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a:ln>
                  <a:noFill/>
                </a:ln>
                <a:solidFill>
                  <a:srgbClr val="86BC25"/>
                </a:solidFill>
                <a:effectLst/>
                <a:uLnTx/>
                <a:uFillTx/>
                <a:latin typeface="Calibri"/>
                <a:ea typeface="+mn-ea"/>
                <a:cs typeface="+mn-cs"/>
              </a:rPr>
              <a:t>xx%</a:t>
            </a:r>
          </a:p>
        </p:txBody>
      </p:sp>
      <p:sp>
        <p:nvSpPr>
          <p:cNvPr id="129" name="Rectangle 128">
            <a:extLst>
              <a:ext uri="{FF2B5EF4-FFF2-40B4-BE49-F238E27FC236}">
                <a16:creationId xmlns:a16="http://schemas.microsoft.com/office/drawing/2014/main" id="{08062BC7-93A9-473C-A4A3-F271E03B8FA9}"/>
              </a:ext>
            </a:extLst>
          </p:cNvPr>
          <p:cNvSpPr/>
          <p:nvPr/>
        </p:nvSpPr>
        <p:spPr bwMode="gray">
          <a:xfrm>
            <a:off x="411664" y="5627128"/>
            <a:ext cx="288000" cy="144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30" name="Rectangle 129">
            <a:extLst>
              <a:ext uri="{FF2B5EF4-FFF2-40B4-BE49-F238E27FC236}">
                <a16:creationId xmlns:a16="http://schemas.microsoft.com/office/drawing/2014/main" id="{46F95049-3683-4E3F-A9C4-C5CB51D3FDB3}"/>
              </a:ext>
            </a:extLst>
          </p:cNvPr>
          <p:cNvSpPr/>
          <p:nvPr/>
        </p:nvSpPr>
        <p:spPr bwMode="gray">
          <a:xfrm>
            <a:off x="449987" y="5292383"/>
            <a:ext cx="1470104" cy="276733"/>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Fondi </a:t>
            </a:r>
            <a:r>
              <a:rPr kumimoji="0" lang="en-US" sz="1100" b="0" i="0" u="none" strike="noStrike" kern="1200" cap="none" spc="0" normalizeH="0" baseline="0" noProof="0" err="1">
                <a:ln>
                  <a:noFill/>
                </a:ln>
                <a:solidFill>
                  <a:prstClr val="black"/>
                </a:solidFill>
                <a:effectLst/>
                <a:uLnTx/>
                <a:uFillTx/>
                <a:latin typeface="Calibri"/>
                <a:ea typeface="+mn-ea"/>
                <a:cs typeface="+mn-cs"/>
              </a:rPr>
              <a:t>previsti</a:t>
            </a:r>
            <a:r>
              <a:rPr kumimoji="0" lang="en-US" sz="1100" b="0" i="0" u="none" strike="noStrike" kern="1200" cap="none" spc="0" normalizeH="0" baseline="0" noProof="0">
                <a:ln>
                  <a:noFill/>
                </a:ln>
                <a:solidFill>
                  <a:prstClr val="black"/>
                </a:solidFill>
                <a:effectLst/>
                <a:uLnTx/>
                <a:uFillTx/>
                <a:latin typeface="Calibri"/>
                <a:ea typeface="+mn-ea"/>
                <a:cs typeface="+mn-cs"/>
              </a:rPr>
              <a:t>*</a:t>
            </a:r>
          </a:p>
        </p:txBody>
      </p:sp>
      <p:sp>
        <p:nvSpPr>
          <p:cNvPr id="131" name="Rectangle 130">
            <a:extLst>
              <a:ext uri="{FF2B5EF4-FFF2-40B4-BE49-F238E27FC236}">
                <a16:creationId xmlns:a16="http://schemas.microsoft.com/office/drawing/2014/main" id="{1FCDB671-DC09-4CA5-B6B0-BE6B1F7DB53A}"/>
              </a:ext>
            </a:extLst>
          </p:cNvPr>
          <p:cNvSpPr/>
          <p:nvPr/>
        </p:nvSpPr>
        <p:spPr bwMode="gray">
          <a:xfrm>
            <a:off x="681651" y="5564388"/>
            <a:ext cx="1470104" cy="276733"/>
          </a:xfrm>
          <a:prstGeom prst="rect">
            <a:avLst/>
          </a:prstGeom>
          <a:no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Fondi </a:t>
            </a:r>
            <a:r>
              <a:rPr kumimoji="0" lang="en-US" sz="1100" b="0" i="0" u="none" strike="noStrike" kern="1200" cap="none" spc="0" normalizeH="0" baseline="0" noProof="0" err="1">
                <a:ln>
                  <a:noFill/>
                </a:ln>
                <a:solidFill>
                  <a:prstClr val="black"/>
                </a:solidFill>
                <a:effectLst/>
                <a:uLnTx/>
                <a:uFillTx/>
                <a:latin typeface="Calibri"/>
                <a:ea typeface="+mn-ea"/>
                <a:cs typeface="+mn-cs"/>
              </a:rPr>
              <a:t>impegnati</a:t>
            </a:r>
            <a:r>
              <a:rPr kumimoji="0" lang="en-US" sz="1100" b="0" i="0" u="none" strike="noStrike" kern="1200" cap="none" spc="0" normalizeH="0" baseline="0" noProof="0">
                <a:ln>
                  <a:noFill/>
                </a:ln>
                <a:solidFill>
                  <a:prstClr val="black"/>
                </a:solidFill>
                <a:effectLst/>
                <a:uLnTx/>
                <a:uFillTx/>
                <a:latin typeface="Calibri"/>
                <a:ea typeface="+mn-ea"/>
                <a:cs typeface="+mn-cs"/>
              </a:rPr>
              <a:t>**</a:t>
            </a:r>
          </a:p>
        </p:txBody>
      </p:sp>
      <p:sp>
        <p:nvSpPr>
          <p:cNvPr id="132" name="Rectangle 131">
            <a:extLst>
              <a:ext uri="{FF2B5EF4-FFF2-40B4-BE49-F238E27FC236}">
                <a16:creationId xmlns:a16="http://schemas.microsoft.com/office/drawing/2014/main" id="{8CA117D6-23F9-4263-A16D-7C1B4F373A1B}"/>
              </a:ext>
            </a:extLst>
          </p:cNvPr>
          <p:cNvSpPr/>
          <p:nvPr/>
        </p:nvSpPr>
        <p:spPr bwMode="gray">
          <a:xfrm>
            <a:off x="411664" y="5363427"/>
            <a:ext cx="288000" cy="144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33" name="Rectangle 132">
            <a:extLst>
              <a:ext uri="{FF2B5EF4-FFF2-40B4-BE49-F238E27FC236}">
                <a16:creationId xmlns:a16="http://schemas.microsoft.com/office/drawing/2014/main" id="{24A8A21C-F597-4E5E-8263-2516387CCF42}"/>
              </a:ext>
            </a:extLst>
          </p:cNvPr>
          <p:cNvSpPr/>
          <p:nvPr/>
        </p:nvSpPr>
        <p:spPr bwMode="gray">
          <a:xfrm>
            <a:off x="613415" y="5788666"/>
            <a:ext cx="2241680" cy="349196"/>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Fondi </a:t>
            </a:r>
            <a:r>
              <a:rPr kumimoji="0" lang="en-US" sz="1100" b="0" i="0" u="none" strike="noStrike" kern="1200" cap="none" spc="0" normalizeH="0" baseline="0" noProof="0" err="1">
                <a:ln>
                  <a:noFill/>
                </a:ln>
                <a:solidFill>
                  <a:prstClr val="black"/>
                </a:solidFill>
                <a:effectLst/>
                <a:uLnTx/>
                <a:uFillTx/>
                <a:latin typeface="Calibri"/>
                <a:ea typeface="+mn-ea"/>
                <a:cs typeface="+mn-cs"/>
              </a:rPr>
              <a:t>impegnati</a:t>
            </a:r>
            <a:r>
              <a:rPr kumimoji="0" lang="en-US" sz="1100" b="0" i="0" u="none" strike="noStrike" kern="1200" cap="none" spc="0" normalizeH="0" baseline="0" noProof="0">
                <a:ln>
                  <a:noFill/>
                </a:ln>
                <a:solidFill>
                  <a:prstClr val="black"/>
                </a:solidFill>
                <a:effectLst/>
                <a:uLnTx/>
                <a:uFillTx/>
                <a:latin typeface="Calibri"/>
                <a:ea typeface="+mn-ea"/>
                <a:cs typeface="+mn-cs"/>
              </a:rPr>
              <a:t> rispetto al budget</a:t>
            </a:r>
          </a:p>
        </p:txBody>
      </p:sp>
      <p:sp>
        <p:nvSpPr>
          <p:cNvPr id="121" name="Rectangle 120">
            <a:extLst>
              <a:ext uri="{FF2B5EF4-FFF2-40B4-BE49-F238E27FC236}">
                <a16:creationId xmlns:a16="http://schemas.microsoft.com/office/drawing/2014/main" id="{47089658-9D98-4531-ACFF-313C28ED41D1}"/>
              </a:ext>
            </a:extLst>
          </p:cNvPr>
          <p:cNvSpPr/>
          <p:nvPr/>
        </p:nvSpPr>
        <p:spPr bwMode="gray">
          <a:xfrm>
            <a:off x="9452721" y="1640319"/>
            <a:ext cx="2443815" cy="425944"/>
          </a:xfrm>
          <a:prstGeom prst="rect">
            <a:avLst/>
          </a:prstGeom>
          <a:solidFill>
            <a:schemeClr val="bg1"/>
          </a:solid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Sistema di certificazione della parità di genere</a:t>
            </a:r>
          </a:p>
        </p:txBody>
      </p:sp>
      <p:sp>
        <p:nvSpPr>
          <p:cNvPr id="122" name="Rectangle 121">
            <a:extLst>
              <a:ext uri="{FF2B5EF4-FFF2-40B4-BE49-F238E27FC236}">
                <a16:creationId xmlns:a16="http://schemas.microsoft.com/office/drawing/2014/main" id="{7578ECED-70E2-43DA-8083-D690EC2653D2}"/>
              </a:ext>
            </a:extLst>
          </p:cNvPr>
          <p:cNvSpPr/>
          <p:nvPr/>
        </p:nvSpPr>
        <p:spPr bwMode="gray">
          <a:xfrm>
            <a:off x="9452721" y="2106340"/>
            <a:ext cx="2443815" cy="425944"/>
          </a:xfrm>
          <a:prstGeom prst="rect">
            <a:avLst/>
          </a:prstGeom>
          <a:pattFill prst="dkUpDiag">
            <a:fgClr>
              <a:schemeClr val="bg1">
                <a:lumMod val="95000"/>
              </a:schemeClr>
            </a:fgClr>
            <a:bgClr>
              <a:schemeClr val="bg1"/>
            </a:bgClr>
          </a:patt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123" name="Rectangle 122">
            <a:extLst>
              <a:ext uri="{FF2B5EF4-FFF2-40B4-BE49-F238E27FC236}">
                <a16:creationId xmlns:a16="http://schemas.microsoft.com/office/drawing/2014/main" id="{8452A535-3D53-4833-9D01-5A0EC622242E}"/>
              </a:ext>
            </a:extLst>
          </p:cNvPr>
          <p:cNvSpPr/>
          <p:nvPr/>
        </p:nvSpPr>
        <p:spPr bwMode="gray">
          <a:xfrm>
            <a:off x="9448277" y="5894292"/>
            <a:ext cx="2443815" cy="425944"/>
          </a:xfrm>
          <a:prstGeom prst="rect">
            <a:avLst/>
          </a:prstGeom>
          <a:pattFill prst="dkUpDiag">
            <a:fgClr>
              <a:schemeClr val="bg1">
                <a:lumMod val="95000"/>
              </a:schemeClr>
            </a:fgClr>
            <a:bgClr>
              <a:schemeClr val="bg1"/>
            </a:bgClr>
          </a:patt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grpSp>
        <p:nvGrpSpPr>
          <p:cNvPr id="124" name="Group 123">
            <a:extLst>
              <a:ext uri="{FF2B5EF4-FFF2-40B4-BE49-F238E27FC236}">
                <a16:creationId xmlns:a16="http://schemas.microsoft.com/office/drawing/2014/main" id="{A8F81F41-F39B-40FD-8CBA-32FD227F9083}"/>
              </a:ext>
            </a:extLst>
          </p:cNvPr>
          <p:cNvGrpSpPr/>
          <p:nvPr/>
        </p:nvGrpSpPr>
        <p:grpSpPr>
          <a:xfrm>
            <a:off x="9094167" y="78785"/>
            <a:ext cx="442800" cy="589132"/>
            <a:chOff x="9094167" y="78785"/>
            <a:chExt cx="442800" cy="589132"/>
          </a:xfrm>
        </p:grpSpPr>
        <p:sp>
          <p:nvSpPr>
            <p:cNvPr id="125" name="TextBox 124">
              <a:extLst>
                <a:ext uri="{FF2B5EF4-FFF2-40B4-BE49-F238E27FC236}">
                  <a16:creationId xmlns:a16="http://schemas.microsoft.com/office/drawing/2014/main" id="{B9AEE30F-E6B9-45DE-B20C-DCC999906991}"/>
                </a:ext>
              </a:extLst>
            </p:cNvPr>
            <p:cNvSpPr txBox="1"/>
            <p:nvPr/>
          </p:nvSpPr>
          <p:spPr>
            <a:xfrm>
              <a:off x="909416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M1</a:t>
              </a:r>
            </a:p>
          </p:txBody>
        </p:sp>
        <p:grpSp>
          <p:nvGrpSpPr>
            <p:cNvPr id="126" name="Group 125">
              <a:extLst>
                <a:ext uri="{FF2B5EF4-FFF2-40B4-BE49-F238E27FC236}">
                  <a16:creationId xmlns:a16="http://schemas.microsoft.com/office/drawing/2014/main" id="{B30AF2D2-5C9C-4692-B8AE-9704D0849053}"/>
                </a:ext>
              </a:extLst>
            </p:cNvPr>
            <p:cNvGrpSpPr>
              <a:grpSpLocks noChangeAspect="1"/>
            </p:cNvGrpSpPr>
            <p:nvPr/>
          </p:nvGrpSpPr>
          <p:grpSpPr>
            <a:xfrm>
              <a:off x="9180330" y="78785"/>
              <a:ext cx="270474" cy="270474"/>
              <a:chOff x="4891070" y="2901641"/>
              <a:chExt cx="720000" cy="720000"/>
            </a:xfrm>
          </p:grpSpPr>
          <p:sp>
            <p:nvSpPr>
              <p:cNvPr id="127" name="Oval 126">
                <a:extLst>
                  <a:ext uri="{FF2B5EF4-FFF2-40B4-BE49-F238E27FC236}">
                    <a16:creationId xmlns:a16="http://schemas.microsoft.com/office/drawing/2014/main" id="{4791B7E8-B1DA-4AD0-8064-EAE7FBDEFF50}"/>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Freeform 561">
                <a:extLst>
                  <a:ext uri="{FF2B5EF4-FFF2-40B4-BE49-F238E27FC236}">
                    <a16:creationId xmlns:a16="http://schemas.microsoft.com/office/drawing/2014/main" id="{AC30A478-3E39-4841-BE13-8F1023BCB979}"/>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35" name="Group 134">
            <a:extLst>
              <a:ext uri="{FF2B5EF4-FFF2-40B4-BE49-F238E27FC236}">
                <a16:creationId xmlns:a16="http://schemas.microsoft.com/office/drawing/2014/main" id="{FEF69FAB-3599-4652-84C9-79564B0C4A75}"/>
              </a:ext>
            </a:extLst>
          </p:cNvPr>
          <p:cNvGrpSpPr/>
          <p:nvPr/>
        </p:nvGrpSpPr>
        <p:grpSpPr>
          <a:xfrm>
            <a:off x="9577726" y="78785"/>
            <a:ext cx="438416" cy="589132"/>
            <a:chOff x="9532283" y="78785"/>
            <a:chExt cx="438416" cy="589132"/>
          </a:xfrm>
        </p:grpSpPr>
        <p:sp>
          <p:nvSpPr>
            <p:cNvPr id="136" name="TextBox 135">
              <a:extLst>
                <a:ext uri="{FF2B5EF4-FFF2-40B4-BE49-F238E27FC236}">
                  <a16:creationId xmlns:a16="http://schemas.microsoft.com/office/drawing/2014/main" id="{E565456F-4023-46C1-9C7C-8C5B21B5D4E2}"/>
                </a:ext>
              </a:extLst>
            </p:cNvPr>
            <p:cNvSpPr txBox="1"/>
            <p:nvPr/>
          </p:nvSpPr>
          <p:spPr>
            <a:xfrm>
              <a:off x="9532283" y="360140"/>
              <a:ext cx="43841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M2</a:t>
              </a:r>
            </a:p>
          </p:txBody>
        </p:sp>
        <p:grpSp>
          <p:nvGrpSpPr>
            <p:cNvPr id="137" name="Group 136">
              <a:extLst>
                <a:ext uri="{FF2B5EF4-FFF2-40B4-BE49-F238E27FC236}">
                  <a16:creationId xmlns:a16="http://schemas.microsoft.com/office/drawing/2014/main" id="{803AE68D-F222-4E7B-8510-735A0D81BF7E}"/>
                </a:ext>
              </a:extLst>
            </p:cNvPr>
            <p:cNvGrpSpPr>
              <a:grpSpLocks noChangeAspect="1"/>
            </p:cNvGrpSpPr>
            <p:nvPr/>
          </p:nvGrpSpPr>
          <p:grpSpPr>
            <a:xfrm>
              <a:off x="9616254" y="78785"/>
              <a:ext cx="270474" cy="270474"/>
              <a:chOff x="6931363" y="2901641"/>
              <a:chExt cx="720000" cy="720000"/>
            </a:xfrm>
          </p:grpSpPr>
          <p:sp>
            <p:nvSpPr>
              <p:cNvPr id="138" name="Oval 137">
                <a:extLst>
                  <a:ext uri="{FF2B5EF4-FFF2-40B4-BE49-F238E27FC236}">
                    <a16:creationId xmlns:a16="http://schemas.microsoft.com/office/drawing/2014/main" id="{C601A1E5-438A-43AD-9FF8-B1253EFC6FF4}"/>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496">
                <a:extLst>
                  <a:ext uri="{FF2B5EF4-FFF2-40B4-BE49-F238E27FC236}">
                    <a16:creationId xmlns:a16="http://schemas.microsoft.com/office/drawing/2014/main" id="{2BB35C8B-7053-4F00-9AEE-B020210DD6CB}"/>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40" name="Group 139">
            <a:extLst>
              <a:ext uri="{FF2B5EF4-FFF2-40B4-BE49-F238E27FC236}">
                <a16:creationId xmlns:a16="http://schemas.microsoft.com/office/drawing/2014/main" id="{F6BEF69E-7899-46D1-A236-DEA82F05110A}"/>
              </a:ext>
            </a:extLst>
          </p:cNvPr>
          <p:cNvGrpSpPr/>
          <p:nvPr/>
        </p:nvGrpSpPr>
        <p:grpSpPr>
          <a:xfrm>
            <a:off x="11019635" y="78785"/>
            <a:ext cx="442800" cy="589132"/>
            <a:chOff x="10982229" y="78785"/>
            <a:chExt cx="442800" cy="589132"/>
          </a:xfrm>
        </p:grpSpPr>
        <p:sp>
          <p:nvSpPr>
            <p:cNvPr id="141" name="TextBox 140">
              <a:extLst>
                <a:ext uri="{FF2B5EF4-FFF2-40B4-BE49-F238E27FC236}">
                  <a16:creationId xmlns:a16="http://schemas.microsoft.com/office/drawing/2014/main" id="{15256C96-FD80-440B-8DFC-78BBCF2F9928}"/>
                </a:ext>
              </a:extLst>
            </p:cNvPr>
            <p:cNvSpPr txBox="1"/>
            <p:nvPr/>
          </p:nvSpPr>
          <p:spPr>
            <a:xfrm>
              <a:off x="10982229"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6BC25"/>
                  </a:solidFill>
                  <a:effectLst/>
                  <a:uLnTx/>
                  <a:uFillTx/>
                  <a:latin typeface="Calibri"/>
                  <a:ea typeface="+mn-ea"/>
                  <a:cs typeface="Calibri Light" panose="020F0302020204030204" pitchFamily="34" charset="0"/>
                </a:rPr>
                <a:t>M5</a:t>
              </a:r>
            </a:p>
          </p:txBody>
        </p:sp>
        <p:grpSp>
          <p:nvGrpSpPr>
            <p:cNvPr id="142" name="Group 141">
              <a:extLst>
                <a:ext uri="{FF2B5EF4-FFF2-40B4-BE49-F238E27FC236}">
                  <a16:creationId xmlns:a16="http://schemas.microsoft.com/office/drawing/2014/main" id="{511C6849-FE65-42AF-9B14-FBB5EF4AB2F1}"/>
                </a:ext>
              </a:extLst>
            </p:cNvPr>
            <p:cNvGrpSpPr>
              <a:grpSpLocks noChangeAspect="1"/>
            </p:cNvGrpSpPr>
            <p:nvPr/>
          </p:nvGrpSpPr>
          <p:grpSpPr>
            <a:xfrm>
              <a:off x="11068392" y="78785"/>
              <a:ext cx="270474" cy="270474"/>
              <a:chOff x="13052242" y="2901641"/>
              <a:chExt cx="720000" cy="720000"/>
            </a:xfrm>
          </p:grpSpPr>
          <p:sp>
            <p:nvSpPr>
              <p:cNvPr id="143" name="Oval 142">
                <a:extLst>
                  <a:ext uri="{FF2B5EF4-FFF2-40B4-BE49-F238E27FC236}">
                    <a16:creationId xmlns:a16="http://schemas.microsoft.com/office/drawing/2014/main" id="{E1438F13-FF28-4CFD-B89B-AF0FBEBAEC7D}"/>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806">
                <a:extLst>
                  <a:ext uri="{FF2B5EF4-FFF2-40B4-BE49-F238E27FC236}">
                    <a16:creationId xmlns:a16="http://schemas.microsoft.com/office/drawing/2014/main" id="{D1E6278C-5C9E-403D-B89C-7C80A35A766B}"/>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45" name="Group 144">
            <a:extLst>
              <a:ext uri="{FF2B5EF4-FFF2-40B4-BE49-F238E27FC236}">
                <a16:creationId xmlns:a16="http://schemas.microsoft.com/office/drawing/2014/main" id="{41BAFD2E-946C-4F03-A48F-96291222A4DC}"/>
              </a:ext>
            </a:extLst>
          </p:cNvPr>
          <p:cNvGrpSpPr/>
          <p:nvPr/>
        </p:nvGrpSpPr>
        <p:grpSpPr>
          <a:xfrm>
            <a:off x="10538268" y="78785"/>
            <a:ext cx="442800" cy="589132"/>
            <a:chOff x="10498183" y="78785"/>
            <a:chExt cx="442800" cy="589132"/>
          </a:xfrm>
        </p:grpSpPr>
        <p:sp>
          <p:nvSpPr>
            <p:cNvPr id="146" name="TextBox 145">
              <a:extLst>
                <a:ext uri="{FF2B5EF4-FFF2-40B4-BE49-F238E27FC236}">
                  <a16:creationId xmlns:a16="http://schemas.microsoft.com/office/drawing/2014/main" id="{FAC99731-173F-4C91-A624-4C125D614D09}"/>
                </a:ext>
              </a:extLst>
            </p:cNvPr>
            <p:cNvSpPr txBox="1"/>
            <p:nvPr/>
          </p:nvSpPr>
          <p:spPr>
            <a:xfrm>
              <a:off x="10498183"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M4</a:t>
              </a:r>
            </a:p>
          </p:txBody>
        </p:sp>
        <p:grpSp>
          <p:nvGrpSpPr>
            <p:cNvPr id="147" name="Group 146">
              <a:extLst>
                <a:ext uri="{FF2B5EF4-FFF2-40B4-BE49-F238E27FC236}">
                  <a16:creationId xmlns:a16="http://schemas.microsoft.com/office/drawing/2014/main" id="{4D1922F1-6FCA-4D56-BB9E-C3C7F93FB7D1}"/>
                </a:ext>
              </a:extLst>
            </p:cNvPr>
            <p:cNvGrpSpPr>
              <a:grpSpLocks noChangeAspect="1"/>
            </p:cNvGrpSpPr>
            <p:nvPr/>
          </p:nvGrpSpPr>
          <p:grpSpPr>
            <a:xfrm>
              <a:off x="10584346" y="78785"/>
              <a:ext cx="270474" cy="270474"/>
              <a:chOff x="11011949" y="2901641"/>
              <a:chExt cx="720000" cy="720000"/>
            </a:xfrm>
          </p:grpSpPr>
          <p:sp>
            <p:nvSpPr>
              <p:cNvPr id="148" name="Oval 147">
                <a:extLst>
                  <a:ext uri="{FF2B5EF4-FFF2-40B4-BE49-F238E27FC236}">
                    <a16:creationId xmlns:a16="http://schemas.microsoft.com/office/drawing/2014/main" id="{A6D871D2-82BF-4A2F-BAA5-D2C39E761563}"/>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9" name="Group 927">
                <a:extLst>
                  <a:ext uri="{FF2B5EF4-FFF2-40B4-BE49-F238E27FC236}">
                    <a16:creationId xmlns:a16="http://schemas.microsoft.com/office/drawing/2014/main" id="{DD7D3AF6-DF8C-438C-B2E9-7C2B305092E5}"/>
                  </a:ext>
                </a:extLst>
              </p:cNvPr>
              <p:cNvGrpSpPr>
                <a:grpSpLocks/>
              </p:cNvGrpSpPr>
              <p:nvPr/>
            </p:nvGrpSpPr>
            <p:grpSpPr bwMode="auto">
              <a:xfrm>
                <a:off x="11011949" y="2901641"/>
                <a:ext cx="720000" cy="720000"/>
                <a:chOff x="5432" y="3568"/>
                <a:chExt cx="340" cy="340"/>
              </a:xfrm>
              <a:solidFill>
                <a:srgbClr val="86BC25"/>
              </a:solidFill>
            </p:grpSpPr>
            <p:sp>
              <p:nvSpPr>
                <p:cNvPr id="150" name="Freeform 928">
                  <a:extLst>
                    <a:ext uri="{FF2B5EF4-FFF2-40B4-BE49-F238E27FC236}">
                      <a16:creationId xmlns:a16="http://schemas.microsoft.com/office/drawing/2014/main" id="{B8F57C7A-7A01-4FA8-9796-C7C9A048ED30}"/>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929">
                  <a:extLst>
                    <a:ext uri="{FF2B5EF4-FFF2-40B4-BE49-F238E27FC236}">
                      <a16:creationId xmlns:a16="http://schemas.microsoft.com/office/drawing/2014/main" id="{3A5AAAFB-C0FB-46A0-A4C0-27C9B8469C03}"/>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152" name="Group 151">
            <a:extLst>
              <a:ext uri="{FF2B5EF4-FFF2-40B4-BE49-F238E27FC236}">
                <a16:creationId xmlns:a16="http://schemas.microsoft.com/office/drawing/2014/main" id="{2D7CDDCC-284B-4B75-B70C-234C8D8C6621}"/>
              </a:ext>
            </a:extLst>
          </p:cNvPr>
          <p:cNvGrpSpPr/>
          <p:nvPr/>
        </p:nvGrpSpPr>
        <p:grpSpPr>
          <a:xfrm>
            <a:off x="10056901" y="78785"/>
            <a:ext cx="442800" cy="589132"/>
            <a:chOff x="10014137" y="78785"/>
            <a:chExt cx="442800" cy="589132"/>
          </a:xfrm>
        </p:grpSpPr>
        <p:sp>
          <p:nvSpPr>
            <p:cNvPr id="153" name="TextBox 152">
              <a:extLst>
                <a:ext uri="{FF2B5EF4-FFF2-40B4-BE49-F238E27FC236}">
                  <a16:creationId xmlns:a16="http://schemas.microsoft.com/office/drawing/2014/main" id="{3D44D556-996C-4031-8AD4-1F3DD8DEB4AC}"/>
                </a:ext>
              </a:extLst>
            </p:cNvPr>
            <p:cNvSpPr txBox="1"/>
            <p:nvPr/>
          </p:nvSpPr>
          <p:spPr>
            <a:xfrm>
              <a:off x="1001413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M3</a:t>
              </a:r>
            </a:p>
          </p:txBody>
        </p:sp>
        <p:grpSp>
          <p:nvGrpSpPr>
            <p:cNvPr id="154" name="Group 153">
              <a:extLst>
                <a:ext uri="{FF2B5EF4-FFF2-40B4-BE49-F238E27FC236}">
                  <a16:creationId xmlns:a16="http://schemas.microsoft.com/office/drawing/2014/main" id="{318D9B5A-F1E3-4B1F-99DF-736C2A4C177C}"/>
                </a:ext>
              </a:extLst>
            </p:cNvPr>
            <p:cNvGrpSpPr>
              <a:grpSpLocks noChangeAspect="1"/>
            </p:cNvGrpSpPr>
            <p:nvPr/>
          </p:nvGrpSpPr>
          <p:grpSpPr>
            <a:xfrm>
              <a:off x="10100300" y="78785"/>
              <a:ext cx="270474" cy="270474"/>
              <a:chOff x="8927791" y="3540662"/>
              <a:chExt cx="720000" cy="720000"/>
            </a:xfrm>
          </p:grpSpPr>
          <p:sp>
            <p:nvSpPr>
              <p:cNvPr id="155" name="Oval 154">
                <a:extLst>
                  <a:ext uri="{FF2B5EF4-FFF2-40B4-BE49-F238E27FC236}">
                    <a16:creationId xmlns:a16="http://schemas.microsoft.com/office/drawing/2014/main" id="{B5EBBFCC-F2CD-4517-AD12-B7AEBD5FB26E}"/>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Freeform 841">
                <a:extLst>
                  <a:ext uri="{FF2B5EF4-FFF2-40B4-BE49-F238E27FC236}">
                    <a16:creationId xmlns:a16="http://schemas.microsoft.com/office/drawing/2014/main" id="{86B303F9-3AF0-4215-98B0-BFE776A6A51F}"/>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57" name="Group 156">
            <a:extLst>
              <a:ext uri="{FF2B5EF4-FFF2-40B4-BE49-F238E27FC236}">
                <a16:creationId xmlns:a16="http://schemas.microsoft.com/office/drawing/2014/main" id="{172AC3A3-C44D-416B-8B8C-455D8A2DEFB2}"/>
              </a:ext>
            </a:extLst>
          </p:cNvPr>
          <p:cNvGrpSpPr/>
          <p:nvPr/>
        </p:nvGrpSpPr>
        <p:grpSpPr>
          <a:xfrm>
            <a:off x="11501002" y="78785"/>
            <a:ext cx="443777" cy="589133"/>
            <a:chOff x="11501002" y="78785"/>
            <a:chExt cx="443777" cy="589133"/>
          </a:xfrm>
        </p:grpSpPr>
        <p:sp>
          <p:nvSpPr>
            <p:cNvPr id="158" name="TextBox 157">
              <a:extLst>
                <a:ext uri="{FF2B5EF4-FFF2-40B4-BE49-F238E27FC236}">
                  <a16:creationId xmlns:a16="http://schemas.microsoft.com/office/drawing/2014/main" id="{84DCD302-C967-41C9-98F8-9755C7A63EF7}"/>
                </a:ext>
              </a:extLst>
            </p:cNvPr>
            <p:cNvSpPr txBox="1"/>
            <p:nvPr/>
          </p:nvSpPr>
          <p:spPr>
            <a:xfrm>
              <a:off x="11501002" y="360141"/>
              <a:ext cx="44377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M6</a:t>
              </a:r>
            </a:p>
          </p:txBody>
        </p:sp>
        <p:grpSp>
          <p:nvGrpSpPr>
            <p:cNvPr id="159" name="Group 158">
              <a:extLst>
                <a:ext uri="{FF2B5EF4-FFF2-40B4-BE49-F238E27FC236}">
                  <a16:creationId xmlns:a16="http://schemas.microsoft.com/office/drawing/2014/main" id="{884284B0-2789-456C-A59E-7C4E3DB0C2E1}"/>
                </a:ext>
              </a:extLst>
            </p:cNvPr>
            <p:cNvGrpSpPr>
              <a:grpSpLocks noChangeAspect="1"/>
            </p:cNvGrpSpPr>
            <p:nvPr/>
          </p:nvGrpSpPr>
          <p:grpSpPr>
            <a:xfrm>
              <a:off x="11567306" y="78785"/>
              <a:ext cx="270474" cy="270474"/>
              <a:chOff x="12974572" y="2060023"/>
              <a:chExt cx="720000" cy="720000"/>
            </a:xfrm>
          </p:grpSpPr>
          <p:sp>
            <p:nvSpPr>
              <p:cNvPr id="160" name="Oval 159">
                <a:extLst>
                  <a:ext uri="{FF2B5EF4-FFF2-40B4-BE49-F238E27FC236}">
                    <a16:creationId xmlns:a16="http://schemas.microsoft.com/office/drawing/2014/main" id="{873B9C5D-1041-4257-BB11-377AADC2261F}"/>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Freeform 357">
                <a:extLst>
                  <a:ext uri="{FF2B5EF4-FFF2-40B4-BE49-F238E27FC236}">
                    <a16:creationId xmlns:a16="http://schemas.microsoft.com/office/drawing/2014/main" id="{5F0E521A-A4C8-4741-A5EA-A61A99CC5FE3}"/>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89" name="Rectangle 71">
            <a:extLst>
              <a:ext uri="{FF2B5EF4-FFF2-40B4-BE49-F238E27FC236}">
                <a16:creationId xmlns:a16="http://schemas.microsoft.com/office/drawing/2014/main" id="{709E083E-E356-4068-915B-218E961F1152}"/>
              </a:ext>
            </a:extLst>
          </p:cNvPr>
          <p:cNvSpPr/>
          <p:nvPr/>
        </p:nvSpPr>
        <p:spPr bwMode="gray">
          <a:xfrm>
            <a:off x="49125" y="6430982"/>
            <a:ext cx="10980000" cy="388652"/>
          </a:xfrm>
          <a:prstGeom prst="rect">
            <a:avLst/>
          </a:prstGeom>
          <a:no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Fondi</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PNRR, Fondo </a:t>
            </a:r>
            <a:r>
              <a:rPr kumimoji="0" lang="en-US"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complementare</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**Totale relativo a bandi/</a:t>
            </a:r>
            <a:r>
              <a:rPr kumimoji="0" lang="it-IT"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incentivI</a:t>
            </a: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/riforme attivate/decreti ministeriali di ripartizione dei fondi stanziati in caso di soggetti attuatori locali (es. </a:t>
            </a:r>
            <a:r>
              <a:rPr kumimoji="0" lang="it-IT"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Regioni,Province</a:t>
            </a: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Autonome, Comuni, Consorzi, etc.)</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111764806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0" name="Title 6">
            <a:extLst>
              <a:ext uri="{FF2B5EF4-FFF2-40B4-BE49-F238E27FC236}">
                <a16:creationId xmlns:a16="http://schemas.microsoft.com/office/drawing/2014/main" id="{4AB9F5AE-AC88-4207-A9C1-8003F714288E}"/>
              </a:ext>
            </a:extLst>
          </p:cNvPr>
          <p:cNvSpPr txBox="1">
            <a:spLocks/>
          </p:cNvSpPr>
          <p:nvPr/>
        </p:nvSpPr>
        <p:spPr bwMode="gray">
          <a:xfrm>
            <a:off x="501651" y="317501"/>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5 – </a:t>
            </a:r>
            <a:r>
              <a:rPr kumimoji="0" lang="en-GB" sz="2000" b="1" i="0" u="none" strike="noStrike" kern="1200" cap="none"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Inclusione</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e </a:t>
            </a:r>
            <a:r>
              <a:rPr kumimoji="0" lang="en-GB" sz="2000" b="1" i="0" u="none" strike="noStrike" kern="1200" cap="none"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coesione</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(1/2)   </a:t>
            </a:r>
            <a:endParaRPr kumimoji="0" lang="it-IT"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endParaRPr>
          </a:p>
        </p:txBody>
      </p:sp>
      <p:cxnSp>
        <p:nvCxnSpPr>
          <p:cNvPr id="62" name="Straight Connector 61">
            <a:extLst>
              <a:ext uri="{FF2B5EF4-FFF2-40B4-BE49-F238E27FC236}">
                <a16:creationId xmlns:a16="http://schemas.microsoft.com/office/drawing/2014/main" id="{591EF95F-BAFF-44D0-9F2B-E5C7CB3B630C}"/>
              </a:ext>
            </a:extLst>
          </p:cNvPr>
          <p:cNvCxnSpPr/>
          <p:nvPr/>
        </p:nvCxnSpPr>
        <p:spPr>
          <a:xfrm>
            <a:off x="483416" y="993820"/>
            <a:ext cx="7812000" cy="0"/>
          </a:xfrm>
          <a:prstGeom prst="line">
            <a:avLst/>
          </a:prstGeom>
          <a:noFill/>
          <a:ln w="12700" cap="flat" cmpd="sng" algn="ctr">
            <a:solidFill>
              <a:srgbClr val="0D8390"/>
            </a:solidFill>
            <a:prstDash val="solid"/>
          </a:ln>
          <a:effectLst/>
        </p:spPr>
      </p:cxnSp>
      <p:graphicFrame>
        <p:nvGraphicFramePr>
          <p:cNvPr id="63" name="Table 62">
            <a:extLst>
              <a:ext uri="{FF2B5EF4-FFF2-40B4-BE49-F238E27FC236}">
                <a16:creationId xmlns:a16="http://schemas.microsoft.com/office/drawing/2014/main" id="{5871DB41-6FA9-4255-B3AD-AB96925F7F3D}"/>
              </a:ext>
            </a:extLst>
          </p:cNvPr>
          <p:cNvGraphicFramePr>
            <a:graphicFrameLocks noGrp="1"/>
          </p:cNvGraphicFramePr>
          <p:nvPr>
            <p:extLst>
              <p:ext uri="{D42A27DB-BD31-4B8C-83A1-F6EECF244321}">
                <p14:modId xmlns:p14="http://schemas.microsoft.com/office/powerpoint/2010/main" val="1201983809"/>
              </p:ext>
            </p:extLst>
          </p:nvPr>
        </p:nvGraphicFramePr>
        <p:xfrm>
          <a:off x="483416" y="1061374"/>
          <a:ext cx="11238684" cy="5152988"/>
        </p:xfrm>
        <a:graphic>
          <a:graphicData uri="http://schemas.openxmlformats.org/drawingml/2006/table">
            <a:tbl>
              <a:tblPr firstRow="1" firstCol="1" bandRow="1">
                <a:tableStyleId>{5C22544A-7EE6-4342-B048-85BDC9FD1C3A}</a:tableStyleId>
              </a:tblPr>
              <a:tblGrid>
                <a:gridCol w="507629">
                  <a:extLst>
                    <a:ext uri="{9D8B030D-6E8A-4147-A177-3AD203B41FA5}">
                      <a16:colId xmlns:a16="http://schemas.microsoft.com/office/drawing/2014/main" val="2104353774"/>
                    </a:ext>
                  </a:extLst>
                </a:gridCol>
                <a:gridCol w="2124718">
                  <a:extLst>
                    <a:ext uri="{9D8B030D-6E8A-4147-A177-3AD203B41FA5}">
                      <a16:colId xmlns:a16="http://schemas.microsoft.com/office/drawing/2014/main" val="669824407"/>
                    </a:ext>
                  </a:extLst>
                </a:gridCol>
                <a:gridCol w="1469726">
                  <a:extLst>
                    <a:ext uri="{9D8B030D-6E8A-4147-A177-3AD203B41FA5}">
                      <a16:colId xmlns:a16="http://schemas.microsoft.com/office/drawing/2014/main" val="1048230506"/>
                    </a:ext>
                  </a:extLst>
                </a:gridCol>
                <a:gridCol w="1571086">
                  <a:extLst>
                    <a:ext uri="{9D8B030D-6E8A-4147-A177-3AD203B41FA5}">
                      <a16:colId xmlns:a16="http://schemas.microsoft.com/office/drawing/2014/main" val="2050505625"/>
                    </a:ext>
                  </a:extLst>
                </a:gridCol>
                <a:gridCol w="1233217">
                  <a:extLst>
                    <a:ext uri="{9D8B030D-6E8A-4147-A177-3AD203B41FA5}">
                      <a16:colId xmlns:a16="http://schemas.microsoft.com/office/drawing/2014/main" val="438302711"/>
                    </a:ext>
                  </a:extLst>
                </a:gridCol>
                <a:gridCol w="1448567">
                  <a:extLst>
                    <a:ext uri="{9D8B030D-6E8A-4147-A177-3AD203B41FA5}">
                      <a16:colId xmlns:a16="http://schemas.microsoft.com/office/drawing/2014/main" val="1723962729"/>
                    </a:ext>
                  </a:extLst>
                </a:gridCol>
                <a:gridCol w="1204978">
                  <a:extLst>
                    <a:ext uri="{9D8B030D-6E8A-4147-A177-3AD203B41FA5}">
                      <a16:colId xmlns:a16="http://schemas.microsoft.com/office/drawing/2014/main" val="454239312"/>
                    </a:ext>
                  </a:extLst>
                </a:gridCol>
                <a:gridCol w="1187047">
                  <a:extLst>
                    <a:ext uri="{9D8B030D-6E8A-4147-A177-3AD203B41FA5}">
                      <a16:colId xmlns:a16="http://schemas.microsoft.com/office/drawing/2014/main" val="2088954999"/>
                    </a:ext>
                  </a:extLst>
                </a:gridCol>
                <a:gridCol w="491716">
                  <a:extLst>
                    <a:ext uri="{9D8B030D-6E8A-4147-A177-3AD203B41FA5}">
                      <a16:colId xmlns:a16="http://schemas.microsoft.com/office/drawing/2014/main" val="3152313206"/>
                    </a:ext>
                  </a:extLst>
                </a:gridCol>
              </a:tblGrid>
              <a:tr h="575562">
                <a:tc>
                  <a:txBody>
                    <a:bodyPr/>
                    <a:lstStyle/>
                    <a:p>
                      <a:pPr algn="ctr" rtl="0">
                        <a:spcAft>
                          <a:spcPts val="0"/>
                        </a:spcAft>
                      </a:pPr>
                      <a:r>
                        <a:rPr lang="en-US" sz="1100" dirty="0">
                          <a:effectLst/>
                          <a:latin typeface="+mj-lt"/>
                        </a:rPr>
                        <a:t>ID</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mj-lt"/>
                          <a:ea typeface="+mn-ea"/>
                          <a:cs typeface="+mn-cs"/>
                        </a:rPr>
                        <a:t>Titolo Bando / </a:t>
                      </a:r>
                      <a:br>
                        <a:rPr lang="en-US" sz="1100" b="1" kern="1200" dirty="0">
                          <a:solidFill>
                            <a:schemeClr val="lt1"/>
                          </a:solidFill>
                          <a:effectLst/>
                          <a:latin typeface="+mj-lt"/>
                          <a:ea typeface="+mn-ea"/>
                          <a:cs typeface="+mn-cs"/>
                        </a:rPr>
                      </a:br>
                      <a:r>
                        <a:rPr lang="en-US" sz="1100" b="1" kern="1200" dirty="0" err="1">
                          <a:solidFill>
                            <a:schemeClr val="lt1"/>
                          </a:solidFill>
                          <a:effectLst/>
                          <a:latin typeface="+mj-lt"/>
                          <a:ea typeface="+mn-ea"/>
                          <a:cs typeface="+mn-cs"/>
                        </a:rPr>
                        <a:t>Incentivo</a:t>
                      </a:r>
                      <a:endParaRPr lang="en-US" sz="1100" b="1" kern="1200" dirty="0">
                        <a:solidFill>
                          <a:schemeClr val="lt1"/>
                        </a:solidFill>
                        <a:effectLst/>
                        <a:latin typeface="+mj-lt"/>
                        <a:ea typeface="+mn-ea"/>
                        <a:cs typeface="+mn-cs"/>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effectLst/>
                          <a:latin typeface="+mj-lt"/>
                        </a:rPr>
                        <a:t>Tipologia</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Oggetto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Data di </a:t>
                      </a:r>
                      <a:r>
                        <a:rPr lang="en-US" sz="1100" err="1">
                          <a:effectLst/>
                          <a:latin typeface="+mj-lt"/>
                        </a:rPr>
                        <a:t>scadenza</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Importo</a:t>
                      </a:r>
                      <a:r>
                        <a:rPr lang="en-US" sz="1100">
                          <a:effectLst/>
                          <a:latin typeface="+mj-lt"/>
                        </a:rPr>
                        <a:t> </a:t>
                      </a:r>
                      <a:r>
                        <a:rPr lang="en-US" sz="1100" err="1">
                          <a:effectLst/>
                          <a:latin typeface="+mj-lt"/>
                        </a:rPr>
                        <a:t>stanziato</a:t>
                      </a:r>
                      <a:r>
                        <a:rPr lang="en-US" sz="1100">
                          <a:effectLst/>
                          <a:latin typeface="+mj-lt"/>
                        </a:rPr>
                        <a:t> (€/000)</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Destinatario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Soggetto</a:t>
                      </a:r>
                      <a:r>
                        <a:rPr lang="en-US" sz="1100">
                          <a:effectLst/>
                          <a:latin typeface="+mj-lt"/>
                        </a:rPr>
                        <a:t> </a:t>
                      </a:r>
                      <a:r>
                        <a:rPr lang="en-US" sz="1100" err="1">
                          <a:effectLst/>
                          <a:latin typeface="+mj-lt"/>
                        </a:rPr>
                        <a:t>emittente</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Link</a:t>
                      </a:r>
                    </a:p>
                  </a:txBody>
                  <a:tcPr marL="45720" marR="4572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01622532"/>
                  </a:ext>
                </a:extLst>
              </a:tr>
              <a:tr h="1544666">
                <a:tc>
                  <a:txBody>
                    <a:bodyPr/>
                    <a:lstStyle/>
                    <a:p>
                      <a:pPr marL="0" algn="ctr" rtl="0" eaLnBrk="1" fontAlgn="t" latinLnBrk="0" hangingPunct="1">
                        <a:spcBef>
                          <a:spcPts val="0"/>
                        </a:spcBef>
                        <a:spcAft>
                          <a:spcPts val="0"/>
                        </a:spcAft>
                      </a:pPr>
                      <a:r>
                        <a:rPr lang="it-IT" sz="1100" b="0" i="0" u="none" strike="noStrike" kern="1200" dirty="0">
                          <a:solidFill>
                            <a:srgbClr val="FFFFFF"/>
                          </a:solidFill>
                          <a:effectLst/>
                          <a:latin typeface="Calibri" panose="020F0502020204030204" pitchFamily="34" charset="0"/>
                        </a:rPr>
                        <a:t>#1</a:t>
                      </a:r>
                      <a:endParaRPr lang="it-IT" sz="1800" b="0" i="0" u="none" strike="noStrike" dirty="0">
                        <a:effectLst/>
                        <a:latin typeface="Arial" panose="020B060402020202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1" i="0" u="none" strike="noStrike" dirty="0">
                          <a:solidFill>
                            <a:schemeClr val="bg1"/>
                          </a:solidFill>
                          <a:effectLst/>
                          <a:latin typeface="Calibri" panose="020F0502020204030204" pitchFamily="34" charset="0"/>
                        </a:rPr>
                        <a:t>Contributi alle micro, piccole e medie imprese per i servizi di assistenza tecnica e di accompagnamento alla certificazione della parità di genere, sotto forma di voucher</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algn="l" fontAlgn="ctr"/>
                      <a:r>
                        <a:rPr lang="en-US" sz="1100" b="0" i="0" u="none" strike="noStrike" dirty="0" err="1">
                          <a:solidFill>
                            <a:srgbClr val="000000"/>
                          </a:solidFill>
                          <a:effectLst/>
                          <a:latin typeface="Calibri" panose="020F0502020204030204" pitchFamily="34" charset="0"/>
                        </a:rPr>
                        <a:t>Fondo</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perduto</a:t>
                      </a:r>
                      <a:r>
                        <a:rPr lang="en-US" sz="1100" b="0" i="0" u="none" strike="noStrike" dirty="0">
                          <a:solidFill>
                            <a:srgbClr val="000000"/>
                          </a:solidFill>
                          <a:effectLst/>
                          <a:latin typeface="Calibri" panose="020F0502020204030204" pitchFamily="34" charset="0"/>
                        </a:rPr>
                        <a:t>/</a:t>
                      </a:r>
                      <a:r>
                        <a:rPr lang="en-US" sz="1100" b="0" i="0" u="none" strike="noStrike" dirty="0" err="1">
                          <a:solidFill>
                            <a:srgbClr val="000000"/>
                          </a:solidFill>
                          <a:effectLst/>
                          <a:latin typeface="Calibri" panose="020F0502020204030204" pitchFamily="34" charset="0"/>
                        </a:rPr>
                        <a:t>sovvenzione</a:t>
                      </a:r>
                      <a:endParaRPr lang="en-US" sz="1100" b="0" i="0" u="none" strike="noStrike" dirty="0">
                        <a:solidFill>
                          <a:srgbClr val="000000"/>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cs typeface="Calibri" panose="020F0502020204030204" pitchFamily="34" charset="0"/>
                        </a:rPr>
                        <a:t>L’</a:t>
                      </a:r>
                      <a:r>
                        <a:rPr lang="it-IT" sz="1100" b="0" i="0" u="none" strike="noStrike" dirty="0">
                          <a:solidFill>
                            <a:schemeClr val="tx1"/>
                          </a:solidFill>
                          <a:effectLst/>
                          <a:latin typeface="Calibri" panose="020F0502020204030204" pitchFamily="34" charset="0"/>
                          <a:cs typeface="Calibri" panose="020F0502020204030204" pitchFamily="34" charset="0"/>
                        </a:rPr>
                        <a:t>avviso ha come oggetto </a:t>
                      </a:r>
                      <a:r>
                        <a:rPr lang="it-IT" sz="1100" b="0" i="0" dirty="0">
                          <a:solidFill>
                            <a:schemeClr val="tx1"/>
                          </a:solidFill>
                          <a:effectLst/>
                          <a:latin typeface="Calibri" panose="020F0502020204030204" pitchFamily="34" charset="0"/>
                          <a:cs typeface="Calibri" panose="020F0502020204030204" pitchFamily="34" charset="0"/>
                        </a:rPr>
                        <a:t>l’erogazione dei contributi alle PMI per i servizi di assistenza tecnica e accompagnamento alla certificazione della parità di genere e dei contributi per i costi di certificazione. </a:t>
                      </a:r>
                      <a:endParaRPr lang="it-IT" sz="1100" b="0" i="0" u="none" strike="noStrike" dirty="0">
                        <a:solidFill>
                          <a:schemeClr val="tx1"/>
                        </a:solidFill>
                        <a:effectLst/>
                        <a:latin typeface="Calibri" panose="020F0502020204030204" pitchFamily="34" charset="0"/>
                        <a:cs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chemeClr val="tx1"/>
                          </a:solidFill>
                          <a:effectLst/>
                          <a:latin typeface="+mj-lt"/>
                        </a:rPr>
                        <a:t>28/03/2024</a:t>
                      </a:r>
                      <a:endParaRPr lang="en-US" sz="1100" b="0" i="0" u="none" strike="noStrike" dirty="0">
                        <a:solidFill>
                          <a:schemeClr val="tx1"/>
                        </a:solidFill>
                        <a:effectLst/>
                        <a:latin typeface="+mj-lt"/>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chemeClr val="tx1"/>
                          </a:solidFill>
                          <a:effectLst/>
                          <a:latin typeface="+mj-lt"/>
                        </a:rPr>
                        <a:t>1.250 €</a:t>
                      </a:r>
                      <a:endParaRPr lang="en-US" sz="1100" b="0" i="0" u="none" strike="noStrike" dirty="0">
                        <a:solidFill>
                          <a:schemeClr val="tx1"/>
                        </a:solidFill>
                        <a:effectLst/>
                        <a:latin typeface="+mj-lt"/>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none" strike="noStrike" dirty="0" err="1">
                          <a:solidFill>
                            <a:schemeClr val="tx1"/>
                          </a:solidFill>
                          <a:effectLst/>
                          <a:latin typeface="+mj-lt"/>
                        </a:rPr>
                        <a:t>Imprese</a:t>
                      </a:r>
                      <a:endParaRPr lang="en-US" sz="1100" b="0" i="0" u="none" strike="noStrike" dirty="0">
                        <a:solidFill>
                          <a:schemeClr val="tx1"/>
                        </a:solidFill>
                        <a:effectLst/>
                        <a:latin typeface="+mj-lt"/>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a:ea typeface="+mn-ea"/>
                          <a:cs typeface="+mn-cs"/>
                        </a:rPr>
                        <a:t>Presidenza consiglio dei ministri – Dipartimento pari opportunità</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5"/>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5356966"/>
                  </a:ext>
                </a:extLst>
              </a:tr>
              <a:tr h="1544666">
                <a:tc>
                  <a:txBody>
                    <a:bodyPr/>
                    <a:lstStyle/>
                    <a:p>
                      <a:pPr marL="0" algn="ctr" rtl="0" eaLnBrk="1" fontAlgn="t" latinLnBrk="0" hangingPunct="1">
                        <a:spcBef>
                          <a:spcPts val="0"/>
                        </a:spcBef>
                        <a:spcAft>
                          <a:spcPts val="0"/>
                        </a:spcAft>
                      </a:pPr>
                      <a:r>
                        <a:rPr lang="it-IT" sz="1100" b="0" i="0" u="none" strike="noStrike" dirty="0">
                          <a:effectLst/>
                          <a:latin typeface="Calibri" panose="020F0502020204030204" pitchFamily="34" charset="0"/>
                          <a:cs typeface="Calibri" panose="020F0502020204030204" pitchFamily="34" charset="0"/>
                        </a:rPr>
                        <a:t>#2</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1" i="0" u="none" strike="noStrike" dirty="0">
                          <a:solidFill>
                            <a:schemeClr val="bg1"/>
                          </a:solidFill>
                          <a:effectLst/>
                          <a:latin typeface="Calibri" panose="020F0502020204030204" pitchFamily="34" charset="0"/>
                        </a:rPr>
                        <a:t>Contributi alle micro, piccole e medie imprese per servizi di certificazione della parità di genere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algn="l" fontAlgn="ctr"/>
                      <a:r>
                        <a:rPr lang="en-US" sz="1100" b="0" i="0" u="none" strike="noStrike" dirty="0" err="1">
                          <a:solidFill>
                            <a:srgbClr val="000000"/>
                          </a:solidFill>
                          <a:effectLst/>
                          <a:latin typeface="Calibri" panose="020F0502020204030204" pitchFamily="34" charset="0"/>
                        </a:rPr>
                        <a:t>Fondo</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perduto</a:t>
                      </a:r>
                      <a:r>
                        <a:rPr lang="en-US" sz="1100" b="0" i="0" u="none" strike="noStrike" dirty="0">
                          <a:solidFill>
                            <a:srgbClr val="000000"/>
                          </a:solidFill>
                          <a:effectLst/>
                          <a:latin typeface="Calibri" panose="020F0502020204030204" pitchFamily="34" charset="0"/>
                        </a:rPr>
                        <a:t>/</a:t>
                      </a:r>
                      <a:r>
                        <a:rPr lang="en-US" sz="1100" b="0" i="0" u="none" strike="noStrike" dirty="0" err="1">
                          <a:solidFill>
                            <a:srgbClr val="000000"/>
                          </a:solidFill>
                          <a:effectLst/>
                          <a:latin typeface="Calibri" panose="020F0502020204030204" pitchFamily="34" charset="0"/>
                        </a:rPr>
                        <a:t>sovvenzione</a:t>
                      </a:r>
                      <a:endParaRPr lang="en-US" sz="1100" b="0" i="0" u="none" strike="noStrike" dirty="0">
                        <a:solidFill>
                          <a:srgbClr val="000000"/>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cs typeface="Calibri" panose="020F0502020204030204" pitchFamily="34" charset="0"/>
                        </a:rPr>
                        <a:t>L’</a:t>
                      </a:r>
                      <a:r>
                        <a:rPr lang="it-IT" sz="1100" b="0" i="0" u="none" strike="noStrike" dirty="0">
                          <a:solidFill>
                            <a:schemeClr val="tx1"/>
                          </a:solidFill>
                          <a:effectLst/>
                          <a:latin typeface="Calibri" panose="020F0502020204030204" pitchFamily="34" charset="0"/>
                          <a:cs typeface="Calibri" panose="020F0502020204030204" pitchFamily="34" charset="0"/>
                        </a:rPr>
                        <a:t>avviso ha come oggetto </a:t>
                      </a:r>
                      <a:r>
                        <a:rPr lang="it-IT" sz="1100" b="0" i="0" dirty="0">
                          <a:solidFill>
                            <a:schemeClr val="tx1"/>
                          </a:solidFill>
                          <a:effectLst/>
                          <a:latin typeface="Calibri" panose="020F0502020204030204" pitchFamily="34" charset="0"/>
                          <a:cs typeface="Calibri" panose="020F0502020204030204" pitchFamily="34" charset="0"/>
                        </a:rPr>
                        <a:t> il rilascio di contributi per servizi di certificazione della parità di genere erogati dagli Organismi di certificazione iscritti nell’apposito Elenco.</a:t>
                      </a:r>
                      <a:endParaRPr lang="it-IT" sz="1100" b="0" i="0" u="none" strike="noStrike" dirty="0">
                        <a:solidFill>
                          <a:schemeClr val="tx1"/>
                        </a:solidFill>
                        <a:effectLst/>
                        <a:latin typeface="Calibri" panose="020F0502020204030204" pitchFamily="34" charset="0"/>
                        <a:cs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chemeClr val="tx1"/>
                          </a:solidFill>
                          <a:effectLst/>
                          <a:latin typeface="+mj-lt"/>
                        </a:rPr>
                        <a:t>28/03/2024</a:t>
                      </a:r>
                      <a:endParaRPr lang="en-US" sz="1100" b="0" i="0" u="none" strike="noStrike" dirty="0">
                        <a:solidFill>
                          <a:schemeClr val="tx1"/>
                        </a:solidFill>
                        <a:effectLst/>
                        <a:latin typeface="+mj-lt"/>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chemeClr val="tx1"/>
                          </a:solidFill>
                          <a:effectLst/>
                          <a:latin typeface="+mj-lt"/>
                        </a:rPr>
                        <a:t>2.750 €</a:t>
                      </a:r>
                      <a:endParaRPr lang="en-US" sz="1100" b="0" i="0" u="none" strike="noStrike" dirty="0">
                        <a:solidFill>
                          <a:schemeClr val="tx1"/>
                        </a:solidFill>
                        <a:effectLst/>
                        <a:latin typeface="+mj-lt"/>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none" strike="noStrike" dirty="0" err="1">
                          <a:solidFill>
                            <a:schemeClr val="tx1"/>
                          </a:solidFill>
                          <a:effectLst/>
                          <a:latin typeface="+mj-lt"/>
                        </a:rPr>
                        <a:t>Imprese</a:t>
                      </a:r>
                      <a:endParaRPr lang="en-US" sz="1100" b="0" i="0" u="none" strike="noStrike" dirty="0">
                        <a:solidFill>
                          <a:schemeClr val="tx1"/>
                        </a:solidFill>
                        <a:effectLst/>
                        <a:latin typeface="+mj-lt"/>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a:ea typeface="+mn-ea"/>
                          <a:cs typeface="+mn-cs"/>
                        </a:rPr>
                        <a:t>Presidenza consiglio dei ministri – Dipartimento pari opportunità</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5"/>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19668316"/>
                  </a:ext>
                </a:extLst>
              </a:tr>
              <a:tr h="1184658">
                <a:tc>
                  <a:txBody>
                    <a:bodyPr/>
                    <a:lstStyle/>
                    <a:p>
                      <a:pPr marL="0" algn="ctr" rtl="0" eaLnBrk="1" fontAlgn="t" latinLnBrk="0" hangingPunct="1">
                        <a:spcBef>
                          <a:spcPts val="0"/>
                        </a:spcBef>
                        <a:spcAft>
                          <a:spcPts val="0"/>
                        </a:spcAft>
                      </a:pPr>
                      <a:r>
                        <a:rPr lang="it-IT" sz="1100" b="0" i="0" u="none" strike="noStrike" dirty="0">
                          <a:effectLst/>
                          <a:latin typeface="Calibri" panose="020F0502020204030204" pitchFamily="34" charset="0"/>
                          <a:cs typeface="Calibri" panose="020F0502020204030204" pitchFamily="34" charset="0"/>
                        </a:rPr>
                        <a:t>#3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1" i="0" u="none" strike="noStrike" dirty="0">
                          <a:solidFill>
                            <a:schemeClr val="bg1"/>
                          </a:solidFill>
                          <a:effectLst/>
                          <a:latin typeface="Calibri" panose="020F0502020204030204" pitchFamily="34" charset="0"/>
                        </a:rPr>
                        <a:t>Servizio civile universale ordinario – Anno 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algn="l" fontAlgn="ctr"/>
                      <a:r>
                        <a:rPr lang="en-US" sz="1100" b="0" i="0" u="none" strike="noStrike" dirty="0" err="1">
                          <a:solidFill>
                            <a:srgbClr val="000000"/>
                          </a:solidFill>
                          <a:effectLst/>
                          <a:latin typeface="Calibri" panose="020F0502020204030204" pitchFamily="34" charset="0"/>
                        </a:rPr>
                        <a:t>Fondo</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perduto</a:t>
                      </a:r>
                      <a:r>
                        <a:rPr lang="en-US" sz="1100" b="0" i="0" u="none" strike="noStrike" dirty="0">
                          <a:solidFill>
                            <a:srgbClr val="000000"/>
                          </a:solidFill>
                          <a:effectLst/>
                          <a:latin typeface="Calibri" panose="020F0502020204030204" pitchFamily="34" charset="0"/>
                        </a:rPr>
                        <a:t>/</a:t>
                      </a:r>
                      <a:r>
                        <a:rPr lang="en-US" sz="1100" b="0" i="0" u="none" strike="noStrike" dirty="0" err="1">
                          <a:solidFill>
                            <a:srgbClr val="000000"/>
                          </a:solidFill>
                          <a:effectLst/>
                          <a:latin typeface="Calibri" panose="020F0502020204030204" pitchFamily="34" charset="0"/>
                        </a:rPr>
                        <a:t>sovvenzione</a:t>
                      </a:r>
                      <a:endParaRPr lang="en-US" sz="1100" b="0" i="0" u="none" strike="noStrike" dirty="0">
                        <a:solidFill>
                          <a:srgbClr val="000000"/>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cs typeface="Calibri" panose="020F0502020204030204" pitchFamily="34" charset="0"/>
                        </a:rPr>
                        <a:t>Avviso pubblico per la presentazione dei programmi di intervento di Servizio Civile Universale per l’anno 2024 - Sezione Servizio civile universale ordinario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chemeClr val="tx1"/>
                          </a:solidFill>
                          <a:effectLst/>
                          <a:latin typeface="+mj-lt"/>
                        </a:rPr>
                        <a:t>10/05/2024</a:t>
                      </a:r>
                      <a:endParaRPr lang="en-US" sz="1100" b="0" i="0" u="none" strike="noStrike" dirty="0">
                        <a:solidFill>
                          <a:schemeClr val="tx1"/>
                        </a:solidFill>
                        <a:effectLst/>
                        <a:latin typeface="+mj-lt"/>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chemeClr val="tx1"/>
                          </a:solidFill>
                          <a:effectLst/>
                          <a:latin typeface="+mj-lt"/>
                        </a:rPr>
                        <a:t>55.000 €</a:t>
                      </a:r>
                      <a:endParaRPr lang="en-US" sz="1100" b="0" i="0" u="none" strike="noStrike" dirty="0">
                        <a:solidFill>
                          <a:schemeClr val="tx1"/>
                        </a:solidFill>
                        <a:effectLst/>
                        <a:latin typeface="+mj-lt"/>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none" strike="noStrike" dirty="0" err="1">
                          <a:solidFill>
                            <a:schemeClr val="tx1"/>
                          </a:solidFill>
                          <a:effectLst/>
                          <a:latin typeface="+mj-lt"/>
                        </a:rPr>
                        <a:t>Enti</a:t>
                      </a:r>
                      <a:r>
                        <a:rPr lang="en-US" sz="1100" b="0" i="0" u="none" strike="noStrike" dirty="0">
                          <a:solidFill>
                            <a:schemeClr val="tx1"/>
                          </a:solidFill>
                          <a:effectLst/>
                          <a:latin typeface="+mj-lt"/>
                        </a:rPr>
                        <a:t> </a:t>
                      </a:r>
                      <a:r>
                        <a:rPr lang="en-US" sz="1100" b="0" i="0" u="none" strike="noStrike" dirty="0" err="1">
                          <a:solidFill>
                            <a:schemeClr val="tx1"/>
                          </a:solidFill>
                          <a:effectLst/>
                          <a:latin typeface="+mj-lt"/>
                        </a:rPr>
                        <a:t>pubblici</a:t>
                      </a:r>
                      <a:r>
                        <a:rPr lang="en-US" sz="1100" b="0" i="0" u="none" strike="noStrike" dirty="0">
                          <a:solidFill>
                            <a:schemeClr val="tx1"/>
                          </a:solidFill>
                          <a:effectLst/>
                          <a:latin typeface="+mj-lt"/>
                        </a:rPr>
                        <a:t>, </a:t>
                      </a:r>
                      <a:r>
                        <a:rPr lang="en-US" sz="1100" b="0" i="0" u="none" strike="noStrike" dirty="0" err="1">
                          <a:solidFill>
                            <a:schemeClr val="tx1"/>
                          </a:solidFill>
                          <a:effectLst/>
                          <a:latin typeface="+mj-lt"/>
                        </a:rPr>
                        <a:t>Terzo</a:t>
                      </a:r>
                      <a:r>
                        <a:rPr lang="en-US" sz="1100" b="0" i="0" u="none" strike="noStrike" dirty="0">
                          <a:solidFill>
                            <a:schemeClr val="tx1"/>
                          </a:solidFill>
                          <a:effectLst/>
                          <a:latin typeface="+mj-lt"/>
                        </a:rPr>
                        <a:t> </a:t>
                      </a:r>
                      <a:r>
                        <a:rPr lang="en-US" sz="1100" b="0" i="0" u="none" strike="noStrike" dirty="0" err="1">
                          <a:solidFill>
                            <a:schemeClr val="tx1"/>
                          </a:solidFill>
                          <a:effectLst/>
                          <a:latin typeface="+mj-lt"/>
                        </a:rPr>
                        <a:t>settore</a:t>
                      </a:r>
                      <a:endParaRPr lang="en-US" sz="1100" b="0" i="0" u="none" strike="noStrike" dirty="0">
                        <a:solidFill>
                          <a:schemeClr val="tx1"/>
                        </a:solidFill>
                        <a:effectLst/>
                        <a:latin typeface="+mj-lt"/>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a:ea typeface="+mn-ea"/>
                          <a:cs typeface="+mn-cs"/>
                        </a:rPr>
                        <a:t>Presidenza consiglio dei ministri – Dipartimento per le politiche giovanili</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6"/>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5890424"/>
                  </a:ext>
                </a:extLst>
              </a:tr>
            </a:tbl>
          </a:graphicData>
        </a:graphic>
      </p:graphicFrame>
      <p:sp>
        <p:nvSpPr>
          <p:cNvPr id="81" name="Title 6">
            <a:extLst>
              <a:ext uri="{FF2B5EF4-FFF2-40B4-BE49-F238E27FC236}">
                <a16:creationId xmlns:a16="http://schemas.microsoft.com/office/drawing/2014/main" id="{C094172D-F96D-4DBE-9391-016F8155C863}"/>
              </a:ext>
            </a:extLst>
          </p:cNvPr>
          <p:cNvSpPr txBox="1">
            <a:spLocks/>
          </p:cNvSpPr>
          <p:nvPr/>
        </p:nvSpPr>
        <p:spPr bwMode="gray">
          <a:xfrm>
            <a:off x="483416" y="714516"/>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Componente 2 – </a:t>
            </a:r>
            <a:r>
              <a:rPr lang="it-IT" sz="1600" dirty="0">
                <a:solidFill>
                  <a:srgbClr val="75787B"/>
                </a:solidFill>
                <a:latin typeface="Calibri"/>
              </a:rPr>
              <a:t> Infrastrutture sociali, famiglie, comunità e terzo settore</a:t>
            </a:r>
            <a:endPar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endParaRPr>
          </a:p>
        </p:txBody>
      </p:sp>
      <p:grpSp>
        <p:nvGrpSpPr>
          <p:cNvPr id="27" name="Group 26">
            <a:extLst>
              <a:ext uri="{FF2B5EF4-FFF2-40B4-BE49-F238E27FC236}">
                <a16:creationId xmlns:a16="http://schemas.microsoft.com/office/drawing/2014/main" id="{CA324108-2FE2-4E31-A369-7A71F49F7597}"/>
              </a:ext>
            </a:extLst>
          </p:cNvPr>
          <p:cNvGrpSpPr/>
          <p:nvPr/>
        </p:nvGrpSpPr>
        <p:grpSpPr>
          <a:xfrm>
            <a:off x="9094167" y="78785"/>
            <a:ext cx="442800" cy="589132"/>
            <a:chOff x="9094167" y="78785"/>
            <a:chExt cx="442800" cy="589132"/>
          </a:xfrm>
        </p:grpSpPr>
        <p:sp>
          <p:nvSpPr>
            <p:cNvPr id="28" name="TextBox 27">
              <a:extLst>
                <a:ext uri="{FF2B5EF4-FFF2-40B4-BE49-F238E27FC236}">
                  <a16:creationId xmlns:a16="http://schemas.microsoft.com/office/drawing/2014/main" id="{953A5726-4DA5-4A16-BF1C-68F812AC2800}"/>
                </a:ext>
              </a:extLst>
            </p:cNvPr>
            <p:cNvSpPr txBox="1"/>
            <p:nvPr/>
          </p:nvSpPr>
          <p:spPr>
            <a:xfrm>
              <a:off x="909416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M1</a:t>
              </a:r>
            </a:p>
          </p:txBody>
        </p:sp>
        <p:grpSp>
          <p:nvGrpSpPr>
            <p:cNvPr id="32" name="Group 31">
              <a:extLst>
                <a:ext uri="{FF2B5EF4-FFF2-40B4-BE49-F238E27FC236}">
                  <a16:creationId xmlns:a16="http://schemas.microsoft.com/office/drawing/2014/main" id="{B9EBA4F1-D079-412B-978D-BF8B64CCDC70}"/>
                </a:ext>
              </a:extLst>
            </p:cNvPr>
            <p:cNvGrpSpPr>
              <a:grpSpLocks noChangeAspect="1"/>
            </p:cNvGrpSpPr>
            <p:nvPr/>
          </p:nvGrpSpPr>
          <p:grpSpPr>
            <a:xfrm>
              <a:off x="9180330" y="78785"/>
              <a:ext cx="270474" cy="270474"/>
              <a:chOff x="4891070" y="2901641"/>
              <a:chExt cx="720000" cy="720000"/>
            </a:xfrm>
          </p:grpSpPr>
          <p:sp>
            <p:nvSpPr>
              <p:cNvPr id="36" name="Oval 35">
                <a:extLst>
                  <a:ext uri="{FF2B5EF4-FFF2-40B4-BE49-F238E27FC236}">
                    <a16:creationId xmlns:a16="http://schemas.microsoft.com/office/drawing/2014/main" id="{5B913B42-11B5-470E-BF19-6DA34D2930DC}"/>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561">
                <a:extLst>
                  <a:ext uri="{FF2B5EF4-FFF2-40B4-BE49-F238E27FC236}">
                    <a16:creationId xmlns:a16="http://schemas.microsoft.com/office/drawing/2014/main" id="{9EB8A12E-2793-4D15-9284-BDF0F97C8204}"/>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8" name="Group 37">
            <a:extLst>
              <a:ext uri="{FF2B5EF4-FFF2-40B4-BE49-F238E27FC236}">
                <a16:creationId xmlns:a16="http://schemas.microsoft.com/office/drawing/2014/main" id="{0FA57452-BFEA-4E46-B351-B254A08378C1}"/>
              </a:ext>
            </a:extLst>
          </p:cNvPr>
          <p:cNvGrpSpPr/>
          <p:nvPr/>
        </p:nvGrpSpPr>
        <p:grpSpPr>
          <a:xfrm>
            <a:off x="9577726" y="78785"/>
            <a:ext cx="438416" cy="589132"/>
            <a:chOff x="9532283" y="78785"/>
            <a:chExt cx="438416" cy="589132"/>
          </a:xfrm>
        </p:grpSpPr>
        <p:sp>
          <p:nvSpPr>
            <p:cNvPr id="39" name="TextBox 38">
              <a:extLst>
                <a:ext uri="{FF2B5EF4-FFF2-40B4-BE49-F238E27FC236}">
                  <a16:creationId xmlns:a16="http://schemas.microsoft.com/office/drawing/2014/main" id="{7B64C09D-7B4A-4919-A812-04DB27CBD6E7}"/>
                </a:ext>
              </a:extLst>
            </p:cNvPr>
            <p:cNvSpPr txBox="1"/>
            <p:nvPr/>
          </p:nvSpPr>
          <p:spPr>
            <a:xfrm>
              <a:off x="9532283" y="360140"/>
              <a:ext cx="43841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M2</a:t>
              </a:r>
            </a:p>
          </p:txBody>
        </p:sp>
        <p:grpSp>
          <p:nvGrpSpPr>
            <p:cNvPr id="40" name="Group 39">
              <a:extLst>
                <a:ext uri="{FF2B5EF4-FFF2-40B4-BE49-F238E27FC236}">
                  <a16:creationId xmlns:a16="http://schemas.microsoft.com/office/drawing/2014/main" id="{79A57094-3FC8-4246-B67E-F6B9C10DA409}"/>
                </a:ext>
              </a:extLst>
            </p:cNvPr>
            <p:cNvGrpSpPr>
              <a:grpSpLocks noChangeAspect="1"/>
            </p:cNvGrpSpPr>
            <p:nvPr/>
          </p:nvGrpSpPr>
          <p:grpSpPr>
            <a:xfrm>
              <a:off x="9616254" y="78785"/>
              <a:ext cx="270474" cy="270474"/>
              <a:chOff x="6931363" y="2901641"/>
              <a:chExt cx="720000" cy="720000"/>
            </a:xfrm>
          </p:grpSpPr>
          <p:sp>
            <p:nvSpPr>
              <p:cNvPr id="41" name="Oval 40">
                <a:extLst>
                  <a:ext uri="{FF2B5EF4-FFF2-40B4-BE49-F238E27FC236}">
                    <a16:creationId xmlns:a16="http://schemas.microsoft.com/office/drawing/2014/main" id="{7B19F4E7-EE85-4771-B0ED-47CCC389EEA7}"/>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496">
                <a:extLst>
                  <a:ext uri="{FF2B5EF4-FFF2-40B4-BE49-F238E27FC236}">
                    <a16:creationId xmlns:a16="http://schemas.microsoft.com/office/drawing/2014/main" id="{A5DB564A-CF0D-4F85-AD37-735028ACFC8C}"/>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3" name="Group 42">
            <a:extLst>
              <a:ext uri="{FF2B5EF4-FFF2-40B4-BE49-F238E27FC236}">
                <a16:creationId xmlns:a16="http://schemas.microsoft.com/office/drawing/2014/main" id="{8C8262C5-9B9E-492F-8AFA-D1477826E615}"/>
              </a:ext>
            </a:extLst>
          </p:cNvPr>
          <p:cNvGrpSpPr/>
          <p:nvPr/>
        </p:nvGrpSpPr>
        <p:grpSpPr>
          <a:xfrm>
            <a:off x="11019635" y="78785"/>
            <a:ext cx="442800" cy="589132"/>
            <a:chOff x="10982229" y="78785"/>
            <a:chExt cx="442800" cy="589132"/>
          </a:xfrm>
        </p:grpSpPr>
        <p:sp>
          <p:nvSpPr>
            <p:cNvPr id="44" name="TextBox 43">
              <a:extLst>
                <a:ext uri="{FF2B5EF4-FFF2-40B4-BE49-F238E27FC236}">
                  <a16:creationId xmlns:a16="http://schemas.microsoft.com/office/drawing/2014/main" id="{D83288E4-4BCB-4F5A-AD85-0336A375F130}"/>
                </a:ext>
              </a:extLst>
            </p:cNvPr>
            <p:cNvSpPr txBox="1"/>
            <p:nvPr/>
          </p:nvSpPr>
          <p:spPr>
            <a:xfrm>
              <a:off x="10982229"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6BC25"/>
                  </a:solidFill>
                  <a:effectLst/>
                  <a:uLnTx/>
                  <a:uFillTx/>
                  <a:latin typeface="Calibri"/>
                  <a:ea typeface="+mn-ea"/>
                  <a:cs typeface="Calibri Light" panose="020F0302020204030204" pitchFamily="34" charset="0"/>
                </a:rPr>
                <a:t>M5</a:t>
              </a:r>
            </a:p>
          </p:txBody>
        </p:sp>
        <p:grpSp>
          <p:nvGrpSpPr>
            <p:cNvPr id="45" name="Group 44">
              <a:extLst>
                <a:ext uri="{FF2B5EF4-FFF2-40B4-BE49-F238E27FC236}">
                  <a16:creationId xmlns:a16="http://schemas.microsoft.com/office/drawing/2014/main" id="{1AF29E7A-655F-400D-A76C-103B34BD0DFE}"/>
                </a:ext>
              </a:extLst>
            </p:cNvPr>
            <p:cNvGrpSpPr>
              <a:grpSpLocks noChangeAspect="1"/>
            </p:cNvGrpSpPr>
            <p:nvPr/>
          </p:nvGrpSpPr>
          <p:grpSpPr>
            <a:xfrm>
              <a:off x="11068392" y="78785"/>
              <a:ext cx="270474" cy="270474"/>
              <a:chOff x="13052242" y="2901641"/>
              <a:chExt cx="720000" cy="720000"/>
            </a:xfrm>
          </p:grpSpPr>
          <p:sp>
            <p:nvSpPr>
              <p:cNvPr id="46" name="Oval 45">
                <a:extLst>
                  <a:ext uri="{FF2B5EF4-FFF2-40B4-BE49-F238E27FC236}">
                    <a16:creationId xmlns:a16="http://schemas.microsoft.com/office/drawing/2014/main" id="{587144F2-1471-48B5-91F2-59C3F404D1F8}"/>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806">
                <a:extLst>
                  <a:ext uri="{FF2B5EF4-FFF2-40B4-BE49-F238E27FC236}">
                    <a16:creationId xmlns:a16="http://schemas.microsoft.com/office/drawing/2014/main" id="{48E357C3-1BA5-4C67-A3FB-CCF4C3C5F182}"/>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8" name="Group 47">
            <a:extLst>
              <a:ext uri="{FF2B5EF4-FFF2-40B4-BE49-F238E27FC236}">
                <a16:creationId xmlns:a16="http://schemas.microsoft.com/office/drawing/2014/main" id="{E5E2E4D6-FEC4-47EA-B85A-7E43307B1A3A}"/>
              </a:ext>
            </a:extLst>
          </p:cNvPr>
          <p:cNvGrpSpPr/>
          <p:nvPr/>
        </p:nvGrpSpPr>
        <p:grpSpPr>
          <a:xfrm>
            <a:off x="10538268" y="78785"/>
            <a:ext cx="442800" cy="589132"/>
            <a:chOff x="10498183" y="78785"/>
            <a:chExt cx="442800" cy="589132"/>
          </a:xfrm>
        </p:grpSpPr>
        <p:sp>
          <p:nvSpPr>
            <p:cNvPr id="49" name="TextBox 48">
              <a:extLst>
                <a:ext uri="{FF2B5EF4-FFF2-40B4-BE49-F238E27FC236}">
                  <a16:creationId xmlns:a16="http://schemas.microsoft.com/office/drawing/2014/main" id="{102996C1-4126-4E32-BD01-9A1CB2B5E59C}"/>
                </a:ext>
              </a:extLst>
            </p:cNvPr>
            <p:cNvSpPr txBox="1"/>
            <p:nvPr/>
          </p:nvSpPr>
          <p:spPr>
            <a:xfrm>
              <a:off x="10498183"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M4</a:t>
              </a:r>
            </a:p>
          </p:txBody>
        </p:sp>
        <p:grpSp>
          <p:nvGrpSpPr>
            <p:cNvPr id="50" name="Group 49">
              <a:extLst>
                <a:ext uri="{FF2B5EF4-FFF2-40B4-BE49-F238E27FC236}">
                  <a16:creationId xmlns:a16="http://schemas.microsoft.com/office/drawing/2014/main" id="{8D9A6582-CC82-4F46-A525-ACD25AD502DE}"/>
                </a:ext>
              </a:extLst>
            </p:cNvPr>
            <p:cNvGrpSpPr>
              <a:grpSpLocks noChangeAspect="1"/>
            </p:cNvGrpSpPr>
            <p:nvPr/>
          </p:nvGrpSpPr>
          <p:grpSpPr>
            <a:xfrm>
              <a:off x="10584346" y="78785"/>
              <a:ext cx="270474" cy="270474"/>
              <a:chOff x="11011949" y="2901641"/>
              <a:chExt cx="720000" cy="720000"/>
            </a:xfrm>
          </p:grpSpPr>
          <p:sp>
            <p:nvSpPr>
              <p:cNvPr id="51" name="Oval 50">
                <a:extLst>
                  <a:ext uri="{FF2B5EF4-FFF2-40B4-BE49-F238E27FC236}">
                    <a16:creationId xmlns:a16="http://schemas.microsoft.com/office/drawing/2014/main" id="{3FCDA213-0FFC-498A-9DAC-6CD7FD0804D2}"/>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2" name="Group 927">
                <a:extLst>
                  <a:ext uri="{FF2B5EF4-FFF2-40B4-BE49-F238E27FC236}">
                    <a16:creationId xmlns:a16="http://schemas.microsoft.com/office/drawing/2014/main" id="{37504524-982F-43C0-9BA8-084F4B1DB5AB}"/>
                  </a:ext>
                </a:extLst>
              </p:cNvPr>
              <p:cNvGrpSpPr>
                <a:grpSpLocks/>
              </p:cNvGrpSpPr>
              <p:nvPr/>
            </p:nvGrpSpPr>
            <p:grpSpPr bwMode="auto">
              <a:xfrm>
                <a:off x="11011949" y="2901641"/>
                <a:ext cx="720000" cy="720000"/>
                <a:chOff x="5432" y="3568"/>
                <a:chExt cx="340" cy="340"/>
              </a:xfrm>
              <a:solidFill>
                <a:srgbClr val="86BC25"/>
              </a:solidFill>
            </p:grpSpPr>
            <p:sp>
              <p:nvSpPr>
                <p:cNvPr id="53" name="Freeform 928">
                  <a:extLst>
                    <a:ext uri="{FF2B5EF4-FFF2-40B4-BE49-F238E27FC236}">
                      <a16:creationId xmlns:a16="http://schemas.microsoft.com/office/drawing/2014/main" id="{CCECEDF0-3606-42D1-98ED-463C1520407E}"/>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929">
                  <a:extLst>
                    <a:ext uri="{FF2B5EF4-FFF2-40B4-BE49-F238E27FC236}">
                      <a16:creationId xmlns:a16="http://schemas.microsoft.com/office/drawing/2014/main" id="{E44469A3-602A-403C-9AA6-66CF2980C771}"/>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55" name="Group 54">
            <a:extLst>
              <a:ext uri="{FF2B5EF4-FFF2-40B4-BE49-F238E27FC236}">
                <a16:creationId xmlns:a16="http://schemas.microsoft.com/office/drawing/2014/main" id="{ED67678B-E462-4335-AAF2-923EF948BB44}"/>
              </a:ext>
            </a:extLst>
          </p:cNvPr>
          <p:cNvGrpSpPr/>
          <p:nvPr/>
        </p:nvGrpSpPr>
        <p:grpSpPr>
          <a:xfrm>
            <a:off x="10056901" y="78785"/>
            <a:ext cx="442800" cy="589132"/>
            <a:chOff x="10014137" y="78785"/>
            <a:chExt cx="442800" cy="589132"/>
          </a:xfrm>
        </p:grpSpPr>
        <p:sp>
          <p:nvSpPr>
            <p:cNvPr id="56" name="TextBox 55">
              <a:extLst>
                <a:ext uri="{FF2B5EF4-FFF2-40B4-BE49-F238E27FC236}">
                  <a16:creationId xmlns:a16="http://schemas.microsoft.com/office/drawing/2014/main" id="{5876E253-CD57-4EA5-94D4-10CB43402E90}"/>
                </a:ext>
              </a:extLst>
            </p:cNvPr>
            <p:cNvSpPr txBox="1"/>
            <p:nvPr/>
          </p:nvSpPr>
          <p:spPr>
            <a:xfrm>
              <a:off x="1001413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M3</a:t>
              </a:r>
            </a:p>
          </p:txBody>
        </p:sp>
        <p:grpSp>
          <p:nvGrpSpPr>
            <p:cNvPr id="57" name="Group 56">
              <a:extLst>
                <a:ext uri="{FF2B5EF4-FFF2-40B4-BE49-F238E27FC236}">
                  <a16:creationId xmlns:a16="http://schemas.microsoft.com/office/drawing/2014/main" id="{BA71FB2A-BC81-4FB3-85C0-2398E7B4203D}"/>
                </a:ext>
              </a:extLst>
            </p:cNvPr>
            <p:cNvGrpSpPr>
              <a:grpSpLocks noChangeAspect="1"/>
            </p:cNvGrpSpPr>
            <p:nvPr/>
          </p:nvGrpSpPr>
          <p:grpSpPr>
            <a:xfrm>
              <a:off x="10100300" y="78785"/>
              <a:ext cx="270474" cy="270474"/>
              <a:chOff x="8927791" y="3540662"/>
              <a:chExt cx="720000" cy="720000"/>
            </a:xfrm>
          </p:grpSpPr>
          <p:sp>
            <p:nvSpPr>
              <p:cNvPr id="58" name="Oval 57">
                <a:extLst>
                  <a:ext uri="{FF2B5EF4-FFF2-40B4-BE49-F238E27FC236}">
                    <a16:creationId xmlns:a16="http://schemas.microsoft.com/office/drawing/2014/main" id="{3B93EFF8-6007-4595-9BD8-46617BB72262}"/>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841">
                <a:extLst>
                  <a:ext uri="{FF2B5EF4-FFF2-40B4-BE49-F238E27FC236}">
                    <a16:creationId xmlns:a16="http://schemas.microsoft.com/office/drawing/2014/main" id="{CCCA07D7-DAD8-4128-80EA-81809F9BA810}"/>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1" name="Group 60">
            <a:extLst>
              <a:ext uri="{FF2B5EF4-FFF2-40B4-BE49-F238E27FC236}">
                <a16:creationId xmlns:a16="http://schemas.microsoft.com/office/drawing/2014/main" id="{B757467F-4B97-4070-95CB-FB6E1F81541C}"/>
              </a:ext>
            </a:extLst>
          </p:cNvPr>
          <p:cNvGrpSpPr/>
          <p:nvPr/>
        </p:nvGrpSpPr>
        <p:grpSpPr>
          <a:xfrm>
            <a:off x="11501002" y="78785"/>
            <a:ext cx="443777" cy="589133"/>
            <a:chOff x="11501002" y="78785"/>
            <a:chExt cx="443777" cy="589133"/>
          </a:xfrm>
        </p:grpSpPr>
        <p:sp>
          <p:nvSpPr>
            <p:cNvPr id="64" name="TextBox 63">
              <a:extLst>
                <a:ext uri="{FF2B5EF4-FFF2-40B4-BE49-F238E27FC236}">
                  <a16:creationId xmlns:a16="http://schemas.microsoft.com/office/drawing/2014/main" id="{D76C6FFB-6E9A-4029-AC52-49C5959EA310}"/>
                </a:ext>
              </a:extLst>
            </p:cNvPr>
            <p:cNvSpPr txBox="1"/>
            <p:nvPr/>
          </p:nvSpPr>
          <p:spPr>
            <a:xfrm>
              <a:off x="11501002" y="360141"/>
              <a:ext cx="44377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M6</a:t>
              </a:r>
            </a:p>
          </p:txBody>
        </p:sp>
        <p:grpSp>
          <p:nvGrpSpPr>
            <p:cNvPr id="65" name="Group 64">
              <a:extLst>
                <a:ext uri="{FF2B5EF4-FFF2-40B4-BE49-F238E27FC236}">
                  <a16:creationId xmlns:a16="http://schemas.microsoft.com/office/drawing/2014/main" id="{7DC5DEEB-0AD2-49B5-A1E1-C845B25E723E}"/>
                </a:ext>
              </a:extLst>
            </p:cNvPr>
            <p:cNvGrpSpPr>
              <a:grpSpLocks noChangeAspect="1"/>
            </p:cNvGrpSpPr>
            <p:nvPr/>
          </p:nvGrpSpPr>
          <p:grpSpPr>
            <a:xfrm>
              <a:off x="11567306" y="78785"/>
              <a:ext cx="270474" cy="270474"/>
              <a:chOff x="12974572" y="2060023"/>
              <a:chExt cx="720000" cy="720000"/>
            </a:xfrm>
          </p:grpSpPr>
          <p:sp>
            <p:nvSpPr>
              <p:cNvPr id="66" name="Oval 65">
                <a:extLst>
                  <a:ext uri="{FF2B5EF4-FFF2-40B4-BE49-F238E27FC236}">
                    <a16:creationId xmlns:a16="http://schemas.microsoft.com/office/drawing/2014/main" id="{9DF4D11B-4DE8-47D5-A0BF-D57A781E94FF}"/>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357">
                <a:extLst>
                  <a:ext uri="{FF2B5EF4-FFF2-40B4-BE49-F238E27FC236}">
                    <a16:creationId xmlns:a16="http://schemas.microsoft.com/office/drawing/2014/main" id="{08CD68FC-1A79-423B-A360-3A77A7E2300C}"/>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68" name="Rectangle 67">
            <a:extLst>
              <a:ext uri="{FF2B5EF4-FFF2-40B4-BE49-F238E27FC236}">
                <a16:creationId xmlns:a16="http://schemas.microsoft.com/office/drawing/2014/main" id="{19DC0890-C90D-4B61-BF1C-E40CF6DE2D01}"/>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kumimoji="0" lang="it-IT" sz="1200" b="0" i="0" u="none" strike="noStrike" kern="0" cap="none" spc="0" normalizeH="0" baseline="0" noProof="0">
                <a:ln>
                  <a:noFill/>
                </a:ln>
                <a:solidFill>
                  <a:prstClr val="white"/>
                </a:solidFill>
                <a:effectLst/>
                <a:uLnTx/>
                <a:uFillTx/>
                <a:latin typeface="Calibri"/>
                <a:ea typeface="+mn-ea"/>
                <a:cs typeface="Calibri Light" panose="020F0302020204030204" pitchFamily="34" charset="0"/>
              </a:rPr>
              <a:t>Mappatura Bandi e Incentivi PNRR attivi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pic>
        <p:nvPicPr>
          <p:cNvPr id="2" name="Picture 72">
            <a:extLst>
              <a:ext uri="{FF2B5EF4-FFF2-40B4-BE49-F238E27FC236}">
                <a16:creationId xmlns:a16="http://schemas.microsoft.com/office/drawing/2014/main" id="{097BDDAB-FCA6-4C7E-6C1D-44858211C89E}"/>
              </a:ext>
            </a:extLst>
          </p:cNvPr>
          <p:cNvPicPr>
            <a:picLocks noChangeAspect="1"/>
          </p:cNvPicPr>
          <p:nvPr/>
        </p:nvPicPr>
        <p:blipFill>
          <a:blip r:embed="rId7"/>
          <a:stretch>
            <a:fillRect/>
          </a:stretch>
        </p:blipFill>
        <p:spPr>
          <a:xfrm>
            <a:off x="-66413" y="3394816"/>
            <a:ext cx="670618" cy="640135"/>
          </a:xfrm>
          <a:prstGeom prst="rect">
            <a:avLst/>
          </a:prstGeom>
        </p:spPr>
      </p:pic>
      <p:pic>
        <p:nvPicPr>
          <p:cNvPr id="3" name="Picture 72">
            <a:extLst>
              <a:ext uri="{FF2B5EF4-FFF2-40B4-BE49-F238E27FC236}">
                <a16:creationId xmlns:a16="http://schemas.microsoft.com/office/drawing/2014/main" id="{8AC77B12-0B0D-BB7B-60C9-6EC216246B43}"/>
              </a:ext>
            </a:extLst>
          </p:cNvPr>
          <p:cNvPicPr>
            <a:picLocks noChangeAspect="1"/>
          </p:cNvPicPr>
          <p:nvPr/>
        </p:nvPicPr>
        <p:blipFill>
          <a:blip r:embed="rId7"/>
          <a:stretch>
            <a:fillRect/>
          </a:stretch>
        </p:blipFill>
        <p:spPr>
          <a:xfrm>
            <a:off x="-66413" y="1654916"/>
            <a:ext cx="670618" cy="640135"/>
          </a:xfrm>
          <a:prstGeom prst="rect">
            <a:avLst/>
          </a:prstGeom>
        </p:spPr>
      </p:pic>
      <p:pic>
        <p:nvPicPr>
          <p:cNvPr id="5" name="Picture 72">
            <a:extLst>
              <a:ext uri="{FF2B5EF4-FFF2-40B4-BE49-F238E27FC236}">
                <a16:creationId xmlns:a16="http://schemas.microsoft.com/office/drawing/2014/main" id="{D3D75DA0-3E41-CDEF-3C35-57EC3493FB66}"/>
              </a:ext>
            </a:extLst>
          </p:cNvPr>
          <p:cNvPicPr>
            <a:picLocks noChangeAspect="1"/>
          </p:cNvPicPr>
          <p:nvPr/>
        </p:nvPicPr>
        <p:blipFill>
          <a:blip r:embed="rId7"/>
          <a:stretch>
            <a:fillRect/>
          </a:stretch>
        </p:blipFill>
        <p:spPr>
          <a:xfrm>
            <a:off x="-66413" y="4931589"/>
            <a:ext cx="670618" cy="640135"/>
          </a:xfrm>
          <a:prstGeom prst="rect">
            <a:avLst/>
          </a:prstGeom>
        </p:spPr>
      </p:pic>
    </p:spTree>
    <p:extLst>
      <p:ext uri="{BB962C8B-B14F-4D97-AF65-F5344CB8AC3E}">
        <p14:creationId xmlns:p14="http://schemas.microsoft.com/office/powerpoint/2010/main" val="2306594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0" name="Title 6">
            <a:extLst>
              <a:ext uri="{FF2B5EF4-FFF2-40B4-BE49-F238E27FC236}">
                <a16:creationId xmlns:a16="http://schemas.microsoft.com/office/drawing/2014/main" id="{4AB9F5AE-AC88-4207-A9C1-8003F714288E}"/>
              </a:ext>
            </a:extLst>
          </p:cNvPr>
          <p:cNvSpPr txBox="1">
            <a:spLocks/>
          </p:cNvSpPr>
          <p:nvPr/>
        </p:nvSpPr>
        <p:spPr bwMode="gray">
          <a:xfrm>
            <a:off x="501651" y="317501"/>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5 – </a:t>
            </a:r>
            <a:r>
              <a:rPr kumimoji="0" lang="en-GB" sz="2000" b="1" i="0" u="none" strike="noStrike" kern="1200" cap="none"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Inclusione</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e </a:t>
            </a:r>
            <a:r>
              <a:rPr kumimoji="0" lang="en-GB" sz="2000" b="1" i="0" u="none" strike="noStrike" kern="1200" cap="none"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coesione</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(2/2)   </a:t>
            </a:r>
            <a:endParaRPr kumimoji="0" lang="it-IT"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endParaRPr>
          </a:p>
        </p:txBody>
      </p:sp>
      <p:cxnSp>
        <p:nvCxnSpPr>
          <p:cNvPr id="62" name="Straight Connector 61">
            <a:extLst>
              <a:ext uri="{FF2B5EF4-FFF2-40B4-BE49-F238E27FC236}">
                <a16:creationId xmlns:a16="http://schemas.microsoft.com/office/drawing/2014/main" id="{591EF95F-BAFF-44D0-9F2B-E5C7CB3B630C}"/>
              </a:ext>
            </a:extLst>
          </p:cNvPr>
          <p:cNvCxnSpPr/>
          <p:nvPr/>
        </p:nvCxnSpPr>
        <p:spPr>
          <a:xfrm>
            <a:off x="483416" y="993820"/>
            <a:ext cx="7812000" cy="0"/>
          </a:xfrm>
          <a:prstGeom prst="line">
            <a:avLst/>
          </a:prstGeom>
          <a:noFill/>
          <a:ln w="12700" cap="flat" cmpd="sng" algn="ctr">
            <a:solidFill>
              <a:srgbClr val="0D8390"/>
            </a:solidFill>
            <a:prstDash val="solid"/>
          </a:ln>
          <a:effectLst/>
        </p:spPr>
      </p:cxnSp>
      <p:graphicFrame>
        <p:nvGraphicFramePr>
          <p:cNvPr id="63" name="Table 62">
            <a:extLst>
              <a:ext uri="{FF2B5EF4-FFF2-40B4-BE49-F238E27FC236}">
                <a16:creationId xmlns:a16="http://schemas.microsoft.com/office/drawing/2014/main" id="{5871DB41-6FA9-4255-B3AD-AB96925F7F3D}"/>
              </a:ext>
            </a:extLst>
          </p:cNvPr>
          <p:cNvGraphicFramePr>
            <a:graphicFrameLocks noGrp="1"/>
          </p:cNvGraphicFramePr>
          <p:nvPr>
            <p:extLst>
              <p:ext uri="{D42A27DB-BD31-4B8C-83A1-F6EECF244321}">
                <p14:modId xmlns:p14="http://schemas.microsoft.com/office/powerpoint/2010/main" val="1736064744"/>
              </p:ext>
            </p:extLst>
          </p:nvPr>
        </p:nvGraphicFramePr>
        <p:xfrm>
          <a:off x="483416" y="1061374"/>
          <a:ext cx="11238684" cy="3181602"/>
        </p:xfrm>
        <a:graphic>
          <a:graphicData uri="http://schemas.openxmlformats.org/drawingml/2006/table">
            <a:tbl>
              <a:tblPr firstRow="1" firstCol="1" bandRow="1">
                <a:tableStyleId>{5C22544A-7EE6-4342-B048-85BDC9FD1C3A}</a:tableStyleId>
              </a:tblPr>
              <a:tblGrid>
                <a:gridCol w="507629">
                  <a:extLst>
                    <a:ext uri="{9D8B030D-6E8A-4147-A177-3AD203B41FA5}">
                      <a16:colId xmlns:a16="http://schemas.microsoft.com/office/drawing/2014/main" val="2104353774"/>
                    </a:ext>
                  </a:extLst>
                </a:gridCol>
                <a:gridCol w="2124718">
                  <a:extLst>
                    <a:ext uri="{9D8B030D-6E8A-4147-A177-3AD203B41FA5}">
                      <a16:colId xmlns:a16="http://schemas.microsoft.com/office/drawing/2014/main" val="669824407"/>
                    </a:ext>
                  </a:extLst>
                </a:gridCol>
                <a:gridCol w="1469726">
                  <a:extLst>
                    <a:ext uri="{9D8B030D-6E8A-4147-A177-3AD203B41FA5}">
                      <a16:colId xmlns:a16="http://schemas.microsoft.com/office/drawing/2014/main" val="1048230506"/>
                    </a:ext>
                  </a:extLst>
                </a:gridCol>
                <a:gridCol w="1571086">
                  <a:extLst>
                    <a:ext uri="{9D8B030D-6E8A-4147-A177-3AD203B41FA5}">
                      <a16:colId xmlns:a16="http://schemas.microsoft.com/office/drawing/2014/main" val="2050505625"/>
                    </a:ext>
                  </a:extLst>
                </a:gridCol>
                <a:gridCol w="1233217">
                  <a:extLst>
                    <a:ext uri="{9D8B030D-6E8A-4147-A177-3AD203B41FA5}">
                      <a16:colId xmlns:a16="http://schemas.microsoft.com/office/drawing/2014/main" val="438302711"/>
                    </a:ext>
                  </a:extLst>
                </a:gridCol>
                <a:gridCol w="1448567">
                  <a:extLst>
                    <a:ext uri="{9D8B030D-6E8A-4147-A177-3AD203B41FA5}">
                      <a16:colId xmlns:a16="http://schemas.microsoft.com/office/drawing/2014/main" val="1723962729"/>
                    </a:ext>
                  </a:extLst>
                </a:gridCol>
                <a:gridCol w="1204978">
                  <a:extLst>
                    <a:ext uri="{9D8B030D-6E8A-4147-A177-3AD203B41FA5}">
                      <a16:colId xmlns:a16="http://schemas.microsoft.com/office/drawing/2014/main" val="454239312"/>
                    </a:ext>
                  </a:extLst>
                </a:gridCol>
                <a:gridCol w="1187047">
                  <a:extLst>
                    <a:ext uri="{9D8B030D-6E8A-4147-A177-3AD203B41FA5}">
                      <a16:colId xmlns:a16="http://schemas.microsoft.com/office/drawing/2014/main" val="2088954999"/>
                    </a:ext>
                  </a:extLst>
                </a:gridCol>
                <a:gridCol w="491716">
                  <a:extLst>
                    <a:ext uri="{9D8B030D-6E8A-4147-A177-3AD203B41FA5}">
                      <a16:colId xmlns:a16="http://schemas.microsoft.com/office/drawing/2014/main" val="3152313206"/>
                    </a:ext>
                  </a:extLst>
                </a:gridCol>
              </a:tblGrid>
              <a:tr h="575562">
                <a:tc>
                  <a:txBody>
                    <a:bodyPr/>
                    <a:lstStyle/>
                    <a:p>
                      <a:pPr algn="ctr" rtl="0">
                        <a:spcAft>
                          <a:spcPts val="0"/>
                        </a:spcAft>
                      </a:pPr>
                      <a:r>
                        <a:rPr lang="en-US" sz="1100" dirty="0">
                          <a:effectLst/>
                          <a:latin typeface="+mj-lt"/>
                        </a:rPr>
                        <a:t>ID</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mj-lt"/>
                          <a:ea typeface="+mn-ea"/>
                          <a:cs typeface="+mn-cs"/>
                        </a:rPr>
                        <a:t>Titolo Bando / </a:t>
                      </a:r>
                      <a:br>
                        <a:rPr lang="en-US" sz="1100" b="1" kern="1200" dirty="0">
                          <a:solidFill>
                            <a:schemeClr val="lt1"/>
                          </a:solidFill>
                          <a:effectLst/>
                          <a:latin typeface="+mj-lt"/>
                          <a:ea typeface="+mn-ea"/>
                          <a:cs typeface="+mn-cs"/>
                        </a:rPr>
                      </a:br>
                      <a:r>
                        <a:rPr lang="en-US" sz="1100" b="1" kern="1200" dirty="0" err="1">
                          <a:solidFill>
                            <a:schemeClr val="lt1"/>
                          </a:solidFill>
                          <a:effectLst/>
                          <a:latin typeface="+mj-lt"/>
                          <a:ea typeface="+mn-ea"/>
                          <a:cs typeface="+mn-cs"/>
                        </a:rPr>
                        <a:t>Incentivo</a:t>
                      </a:r>
                      <a:endParaRPr lang="en-US" sz="1100" b="1" kern="1200" dirty="0">
                        <a:solidFill>
                          <a:schemeClr val="lt1"/>
                        </a:solidFill>
                        <a:effectLst/>
                        <a:latin typeface="+mj-lt"/>
                        <a:ea typeface="+mn-ea"/>
                        <a:cs typeface="+mn-cs"/>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effectLst/>
                          <a:latin typeface="+mj-lt"/>
                        </a:rPr>
                        <a:t>Tipologia</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Oggetto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Data di </a:t>
                      </a:r>
                      <a:r>
                        <a:rPr lang="en-US" sz="1100" err="1">
                          <a:effectLst/>
                          <a:latin typeface="+mj-lt"/>
                        </a:rPr>
                        <a:t>scadenza</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Importo</a:t>
                      </a:r>
                      <a:r>
                        <a:rPr lang="en-US" sz="1100">
                          <a:effectLst/>
                          <a:latin typeface="+mj-lt"/>
                        </a:rPr>
                        <a:t> </a:t>
                      </a:r>
                      <a:r>
                        <a:rPr lang="en-US" sz="1100" err="1">
                          <a:effectLst/>
                          <a:latin typeface="+mj-lt"/>
                        </a:rPr>
                        <a:t>stanziato</a:t>
                      </a:r>
                      <a:r>
                        <a:rPr lang="en-US" sz="1100">
                          <a:effectLst/>
                          <a:latin typeface="+mj-lt"/>
                        </a:rPr>
                        <a:t> (€/000)</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Destinatario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Soggetto</a:t>
                      </a:r>
                      <a:r>
                        <a:rPr lang="en-US" sz="1100">
                          <a:effectLst/>
                          <a:latin typeface="+mj-lt"/>
                        </a:rPr>
                        <a:t> </a:t>
                      </a:r>
                      <a:r>
                        <a:rPr lang="en-US" sz="1100" err="1">
                          <a:effectLst/>
                          <a:latin typeface="+mj-lt"/>
                        </a:rPr>
                        <a:t>emittente</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Link</a:t>
                      </a:r>
                    </a:p>
                  </a:txBody>
                  <a:tcPr marL="45720" marR="4572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01622532"/>
                  </a:ext>
                </a:extLst>
              </a:tr>
              <a:tr h="1544666">
                <a:tc>
                  <a:txBody>
                    <a:bodyPr/>
                    <a:lstStyle/>
                    <a:p>
                      <a:pPr marL="0" algn="ctr" rtl="0" eaLnBrk="1" fontAlgn="t" latinLnBrk="0" hangingPunct="1">
                        <a:spcBef>
                          <a:spcPts val="0"/>
                        </a:spcBef>
                        <a:spcAft>
                          <a:spcPts val="0"/>
                        </a:spcAft>
                      </a:pPr>
                      <a:r>
                        <a:rPr lang="it-IT" sz="1100" b="0" i="0" u="none" strike="noStrike" kern="1200" dirty="0">
                          <a:solidFill>
                            <a:srgbClr val="FFFFFF"/>
                          </a:solidFill>
                          <a:effectLst/>
                          <a:latin typeface="Calibri" panose="020F0502020204030204" pitchFamily="34" charset="0"/>
                        </a:rPr>
                        <a:t>#1</a:t>
                      </a:r>
                      <a:endParaRPr lang="it-IT" sz="1800" b="0" i="0" u="none" strike="noStrike" dirty="0">
                        <a:effectLst/>
                        <a:latin typeface="Arial" panose="020B060402020202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1" i="0" u="none" strike="noStrike" dirty="0">
                          <a:solidFill>
                            <a:schemeClr val="bg1"/>
                          </a:solidFill>
                          <a:effectLst/>
                          <a:latin typeface="+mj-lt"/>
                        </a:rPr>
                        <a:t>Piani Urbani Integrati-Fondo BEI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algn="l" fontAlgn="t"/>
                      <a:r>
                        <a:rPr lang="it-IT" sz="1100" b="0" i="0" u="none" strike="noStrike" dirty="0">
                          <a:solidFill>
                            <a:schemeClr val="tx1"/>
                          </a:solidFill>
                          <a:effectLst/>
                          <a:latin typeface="+mj-lt"/>
                        </a:rPr>
                        <a:t>Finanziamento agevolato/sovvenzione</a:t>
                      </a:r>
                      <a:endParaRPr lang="en-US" sz="1100" b="0" i="0" u="none" strike="noStrike" dirty="0">
                        <a:solidFill>
                          <a:schemeClr val="tx1"/>
                        </a:solidFill>
                        <a:effectLst/>
                        <a:latin typeface="+mj-lt"/>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it-IT" sz="1100" b="0" i="0" u="none" strike="noStrike" dirty="0">
                          <a:solidFill>
                            <a:schemeClr val="tx1"/>
                          </a:solidFill>
                          <a:effectLst/>
                          <a:latin typeface="+mj-lt"/>
                        </a:rPr>
                        <a:t>L’avviso è rivolto a privati o a partenariati pubblico-privati per l’attuazione di progetti coerenti con quelli già finanziati nelle Città Metropolitane dall’investimento PNRR Piani Urbani Integrati. Il fondo tematico consente ai progetti ammissibili di accedere a prodotti di prestito, equity o quasi equity, o prodotti aventi analoghe strutture o effetti.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chemeClr val="tx1"/>
                          </a:solidFill>
                          <a:effectLst/>
                          <a:latin typeface="+mj-lt"/>
                        </a:rPr>
                        <a:t>31/12/2025</a:t>
                      </a:r>
                      <a:endParaRPr lang="en-US" sz="1100" b="0" i="0" u="none" strike="noStrike" dirty="0">
                        <a:solidFill>
                          <a:schemeClr val="tx1"/>
                        </a:solidFill>
                        <a:effectLst/>
                        <a:latin typeface="+mj-lt"/>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chemeClr val="tx1"/>
                          </a:solidFill>
                          <a:effectLst/>
                          <a:latin typeface="+mj-lt"/>
                        </a:rPr>
                        <a:t>257.312 €</a:t>
                      </a:r>
                      <a:endParaRPr lang="en-US" sz="1100" b="0" i="0" u="none" strike="noStrike" dirty="0">
                        <a:solidFill>
                          <a:schemeClr val="tx1"/>
                        </a:solidFill>
                        <a:effectLst/>
                        <a:latin typeface="+mj-lt"/>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none" strike="noStrike" dirty="0" err="1">
                          <a:solidFill>
                            <a:schemeClr val="tx1"/>
                          </a:solidFill>
                          <a:effectLst/>
                          <a:latin typeface="+mj-lt"/>
                        </a:rPr>
                        <a:t>Promotori</a:t>
                      </a:r>
                      <a:r>
                        <a:rPr lang="en-US" sz="1100" b="0" i="0" u="none" strike="noStrike" dirty="0">
                          <a:solidFill>
                            <a:schemeClr val="tx1"/>
                          </a:solidFill>
                          <a:effectLst/>
                          <a:latin typeface="+mj-lt"/>
                        </a:rPr>
                        <a:t> </a:t>
                      </a:r>
                      <a:r>
                        <a:rPr lang="en-US" sz="1100" b="0" i="0" u="none" strike="noStrike" dirty="0" err="1">
                          <a:solidFill>
                            <a:schemeClr val="tx1"/>
                          </a:solidFill>
                          <a:effectLst/>
                          <a:latin typeface="+mj-lt"/>
                        </a:rPr>
                        <a:t>privati</a:t>
                      </a:r>
                      <a:r>
                        <a:rPr lang="en-US" sz="1100" b="0" i="0" u="none" strike="noStrike" dirty="0">
                          <a:solidFill>
                            <a:schemeClr val="tx1"/>
                          </a:solidFill>
                          <a:effectLst/>
                          <a:latin typeface="+mj-lt"/>
                        </a:rPr>
                        <a:t>, </a:t>
                      </a:r>
                      <a:r>
                        <a:rPr lang="en-US" sz="1100" b="0" i="0" u="none" strike="noStrike" dirty="0" err="1">
                          <a:solidFill>
                            <a:schemeClr val="tx1"/>
                          </a:solidFill>
                          <a:effectLst/>
                          <a:latin typeface="+mj-lt"/>
                        </a:rPr>
                        <a:t>Partenariati</a:t>
                      </a:r>
                      <a:r>
                        <a:rPr lang="en-US" sz="1100" b="0" i="0" u="none" strike="noStrike" dirty="0">
                          <a:solidFill>
                            <a:schemeClr val="tx1"/>
                          </a:solidFill>
                          <a:effectLst/>
                          <a:latin typeface="+mj-lt"/>
                        </a:rPr>
                        <a:t> </a:t>
                      </a:r>
                      <a:r>
                        <a:rPr lang="en-US" sz="1100" b="0" i="0" u="none" strike="noStrike" dirty="0" err="1">
                          <a:solidFill>
                            <a:schemeClr val="tx1"/>
                          </a:solidFill>
                          <a:effectLst/>
                          <a:latin typeface="+mj-lt"/>
                        </a:rPr>
                        <a:t>pubblico-privati</a:t>
                      </a:r>
                      <a:endParaRPr lang="en-US" sz="1100" b="0" i="0" u="none" strike="noStrike" dirty="0">
                        <a:solidFill>
                          <a:schemeClr val="tx1"/>
                        </a:solidFill>
                        <a:effectLst/>
                        <a:latin typeface="+mj-lt"/>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a:ea typeface="+mn-ea"/>
                          <a:cs typeface="+mn-cs"/>
                        </a:rPr>
                        <a:t>Ministero dell’interno</a:t>
                      </a: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en-US" sz="1100" b="0" i="0" u="sng" strike="noStrike" dirty="0">
                          <a:solidFill>
                            <a:srgbClr val="012169"/>
                          </a:solidFill>
                          <a:effectLst/>
                          <a:latin typeface="Calibri" panose="020F0502020204030204" pitchFamily="34" charset="0"/>
                          <a:hlinkClick r:id="rId5"/>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5356966"/>
                  </a:ext>
                </a:extLst>
              </a:tr>
            </a:tbl>
          </a:graphicData>
        </a:graphic>
      </p:graphicFrame>
      <p:sp>
        <p:nvSpPr>
          <p:cNvPr id="81" name="Title 6">
            <a:extLst>
              <a:ext uri="{FF2B5EF4-FFF2-40B4-BE49-F238E27FC236}">
                <a16:creationId xmlns:a16="http://schemas.microsoft.com/office/drawing/2014/main" id="{C094172D-F96D-4DBE-9391-016F8155C863}"/>
              </a:ext>
            </a:extLst>
          </p:cNvPr>
          <p:cNvSpPr txBox="1">
            <a:spLocks/>
          </p:cNvSpPr>
          <p:nvPr/>
        </p:nvSpPr>
        <p:spPr bwMode="gray">
          <a:xfrm>
            <a:off x="483416" y="714516"/>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Componente 2 – </a:t>
            </a:r>
            <a:r>
              <a:rPr lang="it-IT" sz="1600" dirty="0">
                <a:solidFill>
                  <a:srgbClr val="75787B"/>
                </a:solidFill>
                <a:latin typeface="Calibri"/>
              </a:rPr>
              <a:t> Infrastrutture sociali, famiglie, comunità e terzo settore</a:t>
            </a:r>
            <a:endPar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endParaRPr>
          </a:p>
        </p:txBody>
      </p:sp>
      <p:grpSp>
        <p:nvGrpSpPr>
          <p:cNvPr id="27" name="Group 26">
            <a:extLst>
              <a:ext uri="{FF2B5EF4-FFF2-40B4-BE49-F238E27FC236}">
                <a16:creationId xmlns:a16="http://schemas.microsoft.com/office/drawing/2014/main" id="{CA324108-2FE2-4E31-A369-7A71F49F7597}"/>
              </a:ext>
            </a:extLst>
          </p:cNvPr>
          <p:cNvGrpSpPr/>
          <p:nvPr/>
        </p:nvGrpSpPr>
        <p:grpSpPr>
          <a:xfrm>
            <a:off x="9094167" y="78785"/>
            <a:ext cx="442800" cy="589132"/>
            <a:chOff x="9094167" y="78785"/>
            <a:chExt cx="442800" cy="589132"/>
          </a:xfrm>
        </p:grpSpPr>
        <p:sp>
          <p:nvSpPr>
            <p:cNvPr id="28" name="TextBox 27">
              <a:extLst>
                <a:ext uri="{FF2B5EF4-FFF2-40B4-BE49-F238E27FC236}">
                  <a16:creationId xmlns:a16="http://schemas.microsoft.com/office/drawing/2014/main" id="{953A5726-4DA5-4A16-BF1C-68F812AC2800}"/>
                </a:ext>
              </a:extLst>
            </p:cNvPr>
            <p:cNvSpPr txBox="1"/>
            <p:nvPr/>
          </p:nvSpPr>
          <p:spPr>
            <a:xfrm>
              <a:off x="909416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M1</a:t>
              </a:r>
            </a:p>
          </p:txBody>
        </p:sp>
        <p:grpSp>
          <p:nvGrpSpPr>
            <p:cNvPr id="32" name="Group 31">
              <a:extLst>
                <a:ext uri="{FF2B5EF4-FFF2-40B4-BE49-F238E27FC236}">
                  <a16:creationId xmlns:a16="http://schemas.microsoft.com/office/drawing/2014/main" id="{B9EBA4F1-D079-412B-978D-BF8B64CCDC70}"/>
                </a:ext>
              </a:extLst>
            </p:cNvPr>
            <p:cNvGrpSpPr>
              <a:grpSpLocks noChangeAspect="1"/>
            </p:cNvGrpSpPr>
            <p:nvPr/>
          </p:nvGrpSpPr>
          <p:grpSpPr>
            <a:xfrm>
              <a:off x="9180330" y="78785"/>
              <a:ext cx="270474" cy="270474"/>
              <a:chOff x="4891070" y="2901641"/>
              <a:chExt cx="720000" cy="720000"/>
            </a:xfrm>
          </p:grpSpPr>
          <p:sp>
            <p:nvSpPr>
              <p:cNvPr id="36" name="Oval 35">
                <a:extLst>
                  <a:ext uri="{FF2B5EF4-FFF2-40B4-BE49-F238E27FC236}">
                    <a16:creationId xmlns:a16="http://schemas.microsoft.com/office/drawing/2014/main" id="{5B913B42-11B5-470E-BF19-6DA34D2930DC}"/>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561">
                <a:extLst>
                  <a:ext uri="{FF2B5EF4-FFF2-40B4-BE49-F238E27FC236}">
                    <a16:creationId xmlns:a16="http://schemas.microsoft.com/office/drawing/2014/main" id="{9EB8A12E-2793-4D15-9284-BDF0F97C8204}"/>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8" name="Group 37">
            <a:extLst>
              <a:ext uri="{FF2B5EF4-FFF2-40B4-BE49-F238E27FC236}">
                <a16:creationId xmlns:a16="http://schemas.microsoft.com/office/drawing/2014/main" id="{0FA57452-BFEA-4E46-B351-B254A08378C1}"/>
              </a:ext>
            </a:extLst>
          </p:cNvPr>
          <p:cNvGrpSpPr/>
          <p:nvPr/>
        </p:nvGrpSpPr>
        <p:grpSpPr>
          <a:xfrm>
            <a:off x="9577726" y="78785"/>
            <a:ext cx="438416" cy="589132"/>
            <a:chOff x="9532283" y="78785"/>
            <a:chExt cx="438416" cy="589132"/>
          </a:xfrm>
        </p:grpSpPr>
        <p:sp>
          <p:nvSpPr>
            <p:cNvPr id="39" name="TextBox 38">
              <a:extLst>
                <a:ext uri="{FF2B5EF4-FFF2-40B4-BE49-F238E27FC236}">
                  <a16:creationId xmlns:a16="http://schemas.microsoft.com/office/drawing/2014/main" id="{7B64C09D-7B4A-4919-A812-04DB27CBD6E7}"/>
                </a:ext>
              </a:extLst>
            </p:cNvPr>
            <p:cNvSpPr txBox="1"/>
            <p:nvPr/>
          </p:nvSpPr>
          <p:spPr>
            <a:xfrm>
              <a:off x="9532283" y="360140"/>
              <a:ext cx="43841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M2</a:t>
              </a:r>
            </a:p>
          </p:txBody>
        </p:sp>
        <p:grpSp>
          <p:nvGrpSpPr>
            <p:cNvPr id="40" name="Group 39">
              <a:extLst>
                <a:ext uri="{FF2B5EF4-FFF2-40B4-BE49-F238E27FC236}">
                  <a16:creationId xmlns:a16="http://schemas.microsoft.com/office/drawing/2014/main" id="{79A57094-3FC8-4246-B67E-F6B9C10DA409}"/>
                </a:ext>
              </a:extLst>
            </p:cNvPr>
            <p:cNvGrpSpPr>
              <a:grpSpLocks noChangeAspect="1"/>
            </p:cNvGrpSpPr>
            <p:nvPr/>
          </p:nvGrpSpPr>
          <p:grpSpPr>
            <a:xfrm>
              <a:off x="9616254" y="78785"/>
              <a:ext cx="270474" cy="270474"/>
              <a:chOff x="6931363" y="2901641"/>
              <a:chExt cx="720000" cy="720000"/>
            </a:xfrm>
          </p:grpSpPr>
          <p:sp>
            <p:nvSpPr>
              <p:cNvPr id="41" name="Oval 40">
                <a:extLst>
                  <a:ext uri="{FF2B5EF4-FFF2-40B4-BE49-F238E27FC236}">
                    <a16:creationId xmlns:a16="http://schemas.microsoft.com/office/drawing/2014/main" id="{7B19F4E7-EE85-4771-B0ED-47CCC389EEA7}"/>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496">
                <a:extLst>
                  <a:ext uri="{FF2B5EF4-FFF2-40B4-BE49-F238E27FC236}">
                    <a16:creationId xmlns:a16="http://schemas.microsoft.com/office/drawing/2014/main" id="{A5DB564A-CF0D-4F85-AD37-735028ACFC8C}"/>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3" name="Group 42">
            <a:extLst>
              <a:ext uri="{FF2B5EF4-FFF2-40B4-BE49-F238E27FC236}">
                <a16:creationId xmlns:a16="http://schemas.microsoft.com/office/drawing/2014/main" id="{8C8262C5-9B9E-492F-8AFA-D1477826E615}"/>
              </a:ext>
            </a:extLst>
          </p:cNvPr>
          <p:cNvGrpSpPr/>
          <p:nvPr/>
        </p:nvGrpSpPr>
        <p:grpSpPr>
          <a:xfrm>
            <a:off x="11019635" y="78785"/>
            <a:ext cx="442800" cy="589132"/>
            <a:chOff x="10982229" y="78785"/>
            <a:chExt cx="442800" cy="589132"/>
          </a:xfrm>
        </p:grpSpPr>
        <p:sp>
          <p:nvSpPr>
            <p:cNvPr id="44" name="TextBox 43">
              <a:extLst>
                <a:ext uri="{FF2B5EF4-FFF2-40B4-BE49-F238E27FC236}">
                  <a16:creationId xmlns:a16="http://schemas.microsoft.com/office/drawing/2014/main" id="{D83288E4-4BCB-4F5A-AD85-0336A375F130}"/>
                </a:ext>
              </a:extLst>
            </p:cNvPr>
            <p:cNvSpPr txBox="1"/>
            <p:nvPr/>
          </p:nvSpPr>
          <p:spPr>
            <a:xfrm>
              <a:off x="10982229"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6BC25"/>
                  </a:solidFill>
                  <a:effectLst/>
                  <a:uLnTx/>
                  <a:uFillTx/>
                  <a:latin typeface="Calibri"/>
                  <a:ea typeface="+mn-ea"/>
                  <a:cs typeface="Calibri Light" panose="020F0302020204030204" pitchFamily="34" charset="0"/>
                </a:rPr>
                <a:t>M5</a:t>
              </a:r>
            </a:p>
          </p:txBody>
        </p:sp>
        <p:grpSp>
          <p:nvGrpSpPr>
            <p:cNvPr id="45" name="Group 44">
              <a:extLst>
                <a:ext uri="{FF2B5EF4-FFF2-40B4-BE49-F238E27FC236}">
                  <a16:creationId xmlns:a16="http://schemas.microsoft.com/office/drawing/2014/main" id="{1AF29E7A-655F-400D-A76C-103B34BD0DFE}"/>
                </a:ext>
              </a:extLst>
            </p:cNvPr>
            <p:cNvGrpSpPr>
              <a:grpSpLocks noChangeAspect="1"/>
            </p:cNvGrpSpPr>
            <p:nvPr/>
          </p:nvGrpSpPr>
          <p:grpSpPr>
            <a:xfrm>
              <a:off x="11068392" y="78785"/>
              <a:ext cx="270474" cy="270474"/>
              <a:chOff x="13052242" y="2901641"/>
              <a:chExt cx="720000" cy="720000"/>
            </a:xfrm>
          </p:grpSpPr>
          <p:sp>
            <p:nvSpPr>
              <p:cNvPr id="46" name="Oval 45">
                <a:extLst>
                  <a:ext uri="{FF2B5EF4-FFF2-40B4-BE49-F238E27FC236}">
                    <a16:creationId xmlns:a16="http://schemas.microsoft.com/office/drawing/2014/main" id="{587144F2-1471-48B5-91F2-59C3F404D1F8}"/>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806">
                <a:extLst>
                  <a:ext uri="{FF2B5EF4-FFF2-40B4-BE49-F238E27FC236}">
                    <a16:creationId xmlns:a16="http://schemas.microsoft.com/office/drawing/2014/main" id="{48E357C3-1BA5-4C67-A3FB-CCF4C3C5F182}"/>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8" name="Group 47">
            <a:extLst>
              <a:ext uri="{FF2B5EF4-FFF2-40B4-BE49-F238E27FC236}">
                <a16:creationId xmlns:a16="http://schemas.microsoft.com/office/drawing/2014/main" id="{E5E2E4D6-FEC4-47EA-B85A-7E43307B1A3A}"/>
              </a:ext>
            </a:extLst>
          </p:cNvPr>
          <p:cNvGrpSpPr/>
          <p:nvPr/>
        </p:nvGrpSpPr>
        <p:grpSpPr>
          <a:xfrm>
            <a:off x="10538268" y="78785"/>
            <a:ext cx="442800" cy="589132"/>
            <a:chOff x="10498183" y="78785"/>
            <a:chExt cx="442800" cy="589132"/>
          </a:xfrm>
        </p:grpSpPr>
        <p:sp>
          <p:nvSpPr>
            <p:cNvPr id="49" name="TextBox 48">
              <a:extLst>
                <a:ext uri="{FF2B5EF4-FFF2-40B4-BE49-F238E27FC236}">
                  <a16:creationId xmlns:a16="http://schemas.microsoft.com/office/drawing/2014/main" id="{102996C1-4126-4E32-BD01-9A1CB2B5E59C}"/>
                </a:ext>
              </a:extLst>
            </p:cNvPr>
            <p:cNvSpPr txBox="1"/>
            <p:nvPr/>
          </p:nvSpPr>
          <p:spPr>
            <a:xfrm>
              <a:off x="10498183"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M4</a:t>
              </a:r>
            </a:p>
          </p:txBody>
        </p:sp>
        <p:grpSp>
          <p:nvGrpSpPr>
            <p:cNvPr id="50" name="Group 49">
              <a:extLst>
                <a:ext uri="{FF2B5EF4-FFF2-40B4-BE49-F238E27FC236}">
                  <a16:creationId xmlns:a16="http://schemas.microsoft.com/office/drawing/2014/main" id="{8D9A6582-CC82-4F46-A525-ACD25AD502DE}"/>
                </a:ext>
              </a:extLst>
            </p:cNvPr>
            <p:cNvGrpSpPr>
              <a:grpSpLocks noChangeAspect="1"/>
            </p:cNvGrpSpPr>
            <p:nvPr/>
          </p:nvGrpSpPr>
          <p:grpSpPr>
            <a:xfrm>
              <a:off x="10584346" y="78785"/>
              <a:ext cx="270474" cy="270474"/>
              <a:chOff x="11011949" y="2901641"/>
              <a:chExt cx="720000" cy="720000"/>
            </a:xfrm>
          </p:grpSpPr>
          <p:sp>
            <p:nvSpPr>
              <p:cNvPr id="51" name="Oval 50">
                <a:extLst>
                  <a:ext uri="{FF2B5EF4-FFF2-40B4-BE49-F238E27FC236}">
                    <a16:creationId xmlns:a16="http://schemas.microsoft.com/office/drawing/2014/main" id="{3FCDA213-0FFC-498A-9DAC-6CD7FD0804D2}"/>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2" name="Group 927">
                <a:extLst>
                  <a:ext uri="{FF2B5EF4-FFF2-40B4-BE49-F238E27FC236}">
                    <a16:creationId xmlns:a16="http://schemas.microsoft.com/office/drawing/2014/main" id="{37504524-982F-43C0-9BA8-084F4B1DB5AB}"/>
                  </a:ext>
                </a:extLst>
              </p:cNvPr>
              <p:cNvGrpSpPr>
                <a:grpSpLocks/>
              </p:cNvGrpSpPr>
              <p:nvPr/>
            </p:nvGrpSpPr>
            <p:grpSpPr bwMode="auto">
              <a:xfrm>
                <a:off x="11011949" y="2901641"/>
                <a:ext cx="720000" cy="720000"/>
                <a:chOff x="5432" y="3568"/>
                <a:chExt cx="340" cy="340"/>
              </a:xfrm>
              <a:solidFill>
                <a:srgbClr val="86BC25"/>
              </a:solidFill>
            </p:grpSpPr>
            <p:sp>
              <p:nvSpPr>
                <p:cNvPr id="53" name="Freeform 928">
                  <a:extLst>
                    <a:ext uri="{FF2B5EF4-FFF2-40B4-BE49-F238E27FC236}">
                      <a16:creationId xmlns:a16="http://schemas.microsoft.com/office/drawing/2014/main" id="{CCECEDF0-3606-42D1-98ED-463C1520407E}"/>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929">
                  <a:extLst>
                    <a:ext uri="{FF2B5EF4-FFF2-40B4-BE49-F238E27FC236}">
                      <a16:creationId xmlns:a16="http://schemas.microsoft.com/office/drawing/2014/main" id="{E44469A3-602A-403C-9AA6-66CF2980C771}"/>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55" name="Group 54">
            <a:extLst>
              <a:ext uri="{FF2B5EF4-FFF2-40B4-BE49-F238E27FC236}">
                <a16:creationId xmlns:a16="http://schemas.microsoft.com/office/drawing/2014/main" id="{ED67678B-E462-4335-AAF2-923EF948BB44}"/>
              </a:ext>
            </a:extLst>
          </p:cNvPr>
          <p:cNvGrpSpPr/>
          <p:nvPr/>
        </p:nvGrpSpPr>
        <p:grpSpPr>
          <a:xfrm>
            <a:off x="10056901" y="78785"/>
            <a:ext cx="442800" cy="589132"/>
            <a:chOff x="10014137" y="78785"/>
            <a:chExt cx="442800" cy="589132"/>
          </a:xfrm>
        </p:grpSpPr>
        <p:sp>
          <p:nvSpPr>
            <p:cNvPr id="56" name="TextBox 55">
              <a:extLst>
                <a:ext uri="{FF2B5EF4-FFF2-40B4-BE49-F238E27FC236}">
                  <a16:creationId xmlns:a16="http://schemas.microsoft.com/office/drawing/2014/main" id="{5876E253-CD57-4EA5-94D4-10CB43402E90}"/>
                </a:ext>
              </a:extLst>
            </p:cNvPr>
            <p:cNvSpPr txBox="1"/>
            <p:nvPr/>
          </p:nvSpPr>
          <p:spPr>
            <a:xfrm>
              <a:off x="1001413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M3</a:t>
              </a:r>
            </a:p>
          </p:txBody>
        </p:sp>
        <p:grpSp>
          <p:nvGrpSpPr>
            <p:cNvPr id="57" name="Group 56">
              <a:extLst>
                <a:ext uri="{FF2B5EF4-FFF2-40B4-BE49-F238E27FC236}">
                  <a16:creationId xmlns:a16="http://schemas.microsoft.com/office/drawing/2014/main" id="{BA71FB2A-BC81-4FB3-85C0-2398E7B4203D}"/>
                </a:ext>
              </a:extLst>
            </p:cNvPr>
            <p:cNvGrpSpPr>
              <a:grpSpLocks noChangeAspect="1"/>
            </p:cNvGrpSpPr>
            <p:nvPr/>
          </p:nvGrpSpPr>
          <p:grpSpPr>
            <a:xfrm>
              <a:off x="10100300" y="78785"/>
              <a:ext cx="270474" cy="270474"/>
              <a:chOff x="8927791" y="3540662"/>
              <a:chExt cx="720000" cy="720000"/>
            </a:xfrm>
          </p:grpSpPr>
          <p:sp>
            <p:nvSpPr>
              <p:cNvPr id="58" name="Oval 57">
                <a:extLst>
                  <a:ext uri="{FF2B5EF4-FFF2-40B4-BE49-F238E27FC236}">
                    <a16:creationId xmlns:a16="http://schemas.microsoft.com/office/drawing/2014/main" id="{3B93EFF8-6007-4595-9BD8-46617BB72262}"/>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841">
                <a:extLst>
                  <a:ext uri="{FF2B5EF4-FFF2-40B4-BE49-F238E27FC236}">
                    <a16:creationId xmlns:a16="http://schemas.microsoft.com/office/drawing/2014/main" id="{CCCA07D7-DAD8-4128-80EA-81809F9BA810}"/>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1" name="Group 60">
            <a:extLst>
              <a:ext uri="{FF2B5EF4-FFF2-40B4-BE49-F238E27FC236}">
                <a16:creationId xmlns:a16="http://schemas.microsoft.com/office/drawing/2014/main" id="{B757467F-4B97-4070-95CB-FB6E1F81541C}"/>
              </a:ext>
            </a:extLst>
          </p:cNvPr>
          <p:cNvGrpSpPr/>
          <p:nvPr/>
        </p:nvGrpSpPr>
        <p:grpSpPr>
          <a:xfrm>
            <a:off x="11501002" y="78785"/>
            <a:ext cx="443777" cy="589133"/>
            <a:chOff x="11501002" y="78785"/>
            <a:chExt cx="443777" cy="589133"/>
          </a:xfrm>
        </p:grpSpPr>
        <p:sp>
          <p:nvSpPr>
            <p:cNvPr id="64" name="TextBox 63">
              <a:extLst>
                <a:ext uri="{FF2B5EF4-FFF2-40B4-BE49-F238E27FC236}">
                  <a16:creationId xmlns:a16="http://schemas.microsoft.com/office/drawing/2014/main" id="{D76C6FFB-6E9A-4029-AC52-49C5959EA310}"/>
                </a:ext>
              </a:extLst>
            </p:cNvPr>
            <p:cNvSpPr txBox="1"/>
            <p:nvPr/>
          </p:nvSpPr>
          <p:spPr>
            <a:xfrm>
              <a:off x="11501002" y="360141"/>
              <a:ext cx="44377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M6</a:t>
              </a:r>
            </a:p>
          </p:txBody>
        </p:sp>
        <p:grpSp>
          <p:nvGrpSpPr>
            <p:cNvPr id="65" name="Group 64">
              <a:extLst>
                <a:ext uri="{FF2B5EF4-FFF2-40B4-BE49-F238E27FC236}">
                  <a16:creationId xmlns:a16="http://schemas.microsoft.com/office/drawing/2014/main" id="{7DC5DEEB-0AD2-49B5-A1E1-C845B25E723E}"/>
                </a:ext>
              </a:extLst>
            </p:cNvPr>
            <p:cNvGrpSpPr>
              <a:grpSpLocks noChangeAspect="1"/>
            </p:cNvGrpSpPr>
            <p:nvPr/>
          </p:nvGrpSpPr>
          <p:grpSpPr>
            <a:xfrm>
              <a:off x="11567306" y="78785"/>
              <a:ext cx="270474" cy="270474"/>
              <a:chOff x="12974572" y="2060023"/>
              <a:chExt cx="720000" cy="720000"/>
            </a:xfrm>
          </p:grpSpPr>
          <p:sp>
            <p:nvSpPr>
              <p:cNvPr id="66" name="Oval 65">
                <a:extLst>
                  <a:ext uri="{FF2B5EF4-FFF2-40B4-BE49-F238E27FC236}">
                    <a16:creationId xmlns:a16="http://schemas.microsoft.com/office/drawing/2014/main" id="{9DF4D11B-4DE8-47D5-A0BF-D57A781E94FF}"/>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357">
                <a:extLst>
                  <a:ext uri="{FF2B5EF4-FFF2-40B4-BE49-F238E27FC236}">
                    <a16:creationId xmlns:a16="http://schemas.microsoft.com/office/drawing/2014/main" id="{08CD68FC-1A79-423B-A360-3A77A7E2300C}"/>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68" name="Rectangle 67">
            <a:extLst>
              <a:ext uri="{FF2B5EF4-FFF2-40B4-BE49-F238E27FC236}">
                <a16:creationId xmlns:a16="http://schemas.microsoft.com/office/drawing/2014/main" id="{19DC0890-C90D-4B61-BF1C-E40CF6DE2D01}"/>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kumimoji="0" lang="it-IT" sz="1200" b="0" i="0" u="none" strike="noStrike" kern="0" cap="none" spc="0" normalizeH="0" baseline="0" noProof="0">
                <a:ln>
                  <a:noFill/>
                </a:ln>
                <a:solidFill>
                  <a:prstClr val="white"/>
                </a:solidFill>
                <a:effectLst/>
                <a:uLnTx/>
                <a:uFillTx/>
                <a:latin typeface="Calibri"/>
                <a:ea typeface="+mn-ea"/>
                <a:cs typeface="Calibri Light" panose="020F0302020204030204" pitchFamily="34" charset="0"/>
              </a:rPr>
              <a:t>Mappatura Bandi e Incentivi PNRR attivi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955787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327767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EBA78DE6-D35C-4368-BB46-5C92F8ED3306}"/>
              </a:ext>
            </a:extLst>
          </p:cNvPr>
          <p:cNvSpPr/>
          <p:nvPr/>
        </p:nvSpPr>
        <p:spPr bwMode="gray">
          <a:xfrm>
            <a:off x="4399" y="3125804"/>
            <a:ext cx="12192001" cy="606392"/>
          </a:xfrm>
          <a:prstGeom prst="rect">
            <a:avLst/>
          </a:prstGeom>
          <a:solidFill>
            <a:schemeClr val="accent1">
              <a:lumMod val="20000"/>
              <a:lumOff val="80000"/>
            </a:schemeClr>
          </a:solidFill>
          <a:ln w="19050">
            <a:no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1400" b="1" i="0" u="none" strike="noStrike" kern="1200" cap="none" spc="0" normalizeH="0" baseline="0" noProof="0" err="1">
              <a:ln>
                <a:noFill/>
              </a:ln>
              <a:solidFill>
                <a:schemeClr val="tx1"/>
              </a:solidFill>
              <a:effectLst/>
              <a:uLnTx/>
              <a:uFillTx/>
              <a:latin typeface="+mj-lt"/>
              <a:ea typeface="+mn-ea"/>
              <a:cs typeface="+mn-cs"/>
            </a:endParaRPr>
          </a:p>
        </p:txBody>
      </p:sp>
      <p:grpSp>
        <p:nvGrpSpPr>
          <p:cNvPr id="10" name="Group 9">
            <a:extLst>
              <a:ext uri="{FF2B5EF4-FFF2-40B4-BE49-F238E27FC236}">
                <a16:creationId xmlns:a16="http://schemas.microsoft.com/office/drawing/2014/main" id="{A52E717C-DF7E-478A-80B6-939FB8AAD3D1}"/>
              </a:ext>
            </a:extLst>
          </p:cNvPr>
          <p:cNvGrpSpPr>
            <a:grpSpLocks noChangeAspect="1"/>
          </p:cNvGrpSpPr>
          <p:nvPr/>
        </p:nvGrpSpPr>
        <p:grpSpPr>
          <a:xfrm>
            <a:off x="109900" y="3287100"/>
            <a:ext cx="360000" cy="360000"/>
            <a:chOff x="12974572" y="2060023"/>
            <a:chExt cx="720000" cy="720000"/>
          </a:xfrm>
        </p:grpSpPr>
        <p:sp>
          <p:nvSpPr>
            <p:cNvPr id="11" name="Oval 10">
              <a:extLst>
                <a:ext uri="{FF2B5EF4-FFF2-40B4-BE49-F238E27FC236}">
                  <a16:creationId xmlns:a16="http://schemas.microsoft.com/office/drawing/2014/main" id="{2BE63777-F622-433E-B05D-12D40094C363}"/>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357">
              <a:extLst>
                <a:ext uri="{FF2B5EF4-FFF2-40B4-BE49-F238E27FC236}">
                  <a16:creationId xmlns:a16="http://schemas.microsoft.com/office/drawing/2014/main" id="{E0B14513-E8DB-4F66-9952-8024468E9070}"/>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 name="Rectangle 2" hidden="1"/>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36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sym typeface="Calibri Light" panose="020F0302020204030204" pitchFamily="34" charset="0"/>
            </a:endParaRPr>
          </a:p>
        </p:txBody>
      </p:sp>
      <p:sp>
        <p:nvSpPr>
          <p:cNvPr id="7" name="Title 6">
            <a:extLst>
              <a:ext uri="{FF2B5EF4-FFF2-40B4-BE49-F238E27FC236}">
                <a16:creationId xmlns:a16="http://schemas.microsoft.com/office/drawing/2014/main" id="{39F7B117-C5B3-44F6-B3F4-2D75CFC44456}"/>
              </a:ext>
            </a:extLst>
          </p:cNvPr>
          <p:cNvSpPr>
            <a:spLocks noGrp="1"/>
          </p:cNvSpPr>
          <p:nvPr>
            <p:ph type="title"/>
          </p:nvPr>
        </p:nvSpPr>
        <p:spPr>
          <a:xfrm>
            <a:off x="469900" y="3125804"/>
            <a:ext cx="11341100" cy="606392"/>
          </a:xfrm>
        </p:spPr>
        <p:txBody>
          <a:bodyPr vert="horz"/>
          <a:lstStyle/>
          <a:p>
            <a:pPr lvl="1">
              <a:spcBef>
                <a:spcPts val="1200"/>
              </a:spcBef>
              <a:spcAft>
                <a:spcPts val="1200"/>
              </a:spcAft>
            </a:pPr>
            <a:r>
              <a:rPr lang="en-GB" sz="3600" b="1">
                <a:latin typeface="Calibri" panose="020F0502020204030204" pitchFamily="34" charset="0"/>
                <a:cs typeface="Calibri" panose="020F0502020204030204" pitchFamily="34" charset="0"/>
              </a:rPr>
              <a:t> Missione 6 – Salute</a:t>
            </a:r>
          </a:p>
        </p:txBody>
      </p:sp>
    </p:spTree>
    <p:extLst>
      <p:ext uri="{BB962C8B-B14F-4D97-AF65-F5344CB8AC3E}">
        <p14:creationId xmlns:p14="http://schemas.microsoft.com/office/powerpoint/2010/main" val="3599626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499A39-4519-4954-8AA9-5ABB7EB14C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0E499A39-4519-4954-8AA9-5ABB7EB14C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02C88418-3601-48A8-B00C-A91EB3EBEB0C}"/>
              </a:ext>
            </a:extLst>
          </p:cNvPr>
          <p:cNvSpPr/>
          <p:nvPr/>
        </p:nvSpPr>
        <p:spPr bwMode="gray">
          <a:xfrm>
            <a:off x="6694609" y="680467"/>
            <a:ext cx="2443817" cy="425943"/>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200" b="1" i="1" u="none" strike="noStrike" kern="1200" cap="none" spc="0" normalizeH="0" baseline="0" noProof="0">
                <a:ln>
                  <a:noFill/>
                </a:ln>
                <a:solidFill>
                  <a:prstClr val="white"/>
                </a:solidFill>
                <a:effectLst/>
                <a:uLnTx/>
                <a:uFillTx/>
                <a:latin typeface="Calibri"/>
                <a:ea typeface="+mn-ea"/>
                <a:cs typeface="+mn-cs"/>
              </a:rPr>
              <a:t>P</a:t>
            </a:r>
            <a:r>
              <a:rPr kumimoji="0" lang="en-US" sz="1200" b="1" i="1" u="none" strike="noStrike" kern="1200" cap="none" spc="0" normalizeH="0" baseline="0" noProof="0">
                <a:ln>
                  <a:noFill/>
                </a:ln>
                <a:solidFill>
                  <a:prstClr val="white"/>
                </a:solidFill>
                <a:effectLst/>
                <a:uLnTx/>
                <a:uFillTx/>
                <a:latin typeface="Calibri"/>
                <a:ea typeface="+mn-ea"/>
                <a:cs typeface="+mn-cs"/>
              </a:rPr>
              <a:t>RINCIPALI INVESTIMENTI ATTIVATI AL 100%</a:t>
            </a:r>
          </a:p>
        </p:txBody>
      </p:sp>
      <p:sp>
        <p:nvSpPr>
          <p:cNvPr id="20" name="Rectangle 19">
            <a:extLst>
              <a:ext uri="{FF2B5EF4-FFF2-40B4-BE49-F238E27FC236}">
                <a16:creationId xmlns:a16="http://schemas.microsoft.com/office/drawing/2014/main" id="{40163E09-4566-41ED-95F4-AA907C74FF2F}"/>
              </a:ext>
            </a:extLst>
          </p:cNvPr>
          <p:cNvSpPr/>
          <p:nvPr/>
        </p:nvSpPr>
        <p:spPr bwMode="gray">
          <a:xfrm>
            <a:off x="9454269" y="680467"/>
            <a:ext cx="2443817" cy="425943"/>
          </a:xfrm>
          <a:prstGeom prst="rect">
            <a:avLst/>
          </a:prstGeom>
          <a:solidFill>
            <a:schemeClr val="bg1">
              <a:lumMod val="5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200" b="1" i="1" u="none" strike="noStrike" kern="1200" cap="none" spc="0" normalizeH="0" baseline="0" noProof="0">
                <a:ln>
                  <a:noFill/>
                </a:ln>
                <a:solidFill>
                  <a:prstClr val="white"/>
                </a:solidFill>
                <a:effectLst/>
                <a:uLnTx/>
                <a:uFillTx/>
                <a:latin typeface="Calibri"/>
                <a:ea typeface="+mn-ea"/>
                <a:cs typeface="+mn-cs"/>
              </a:rPr>
              <a:t>PRINCIPALI INVESTIMENTI CON RESIDUO ANCORA DA ATTIVARE</a:t>
            </a:r>
          </a:p>
        </p:txBody>
      </p:sp>
      <p:cxnSp>
        <p:nvCxnSpPr>
          <p:cNvPr id="27" name="Straight Connector 26">
            <a:extLst>
              <a:ext uri="{FF2B5EF4-FFF2-40B4-BE49-F238E27FC236}">
                <a16:creationId xmlns:a16="http://schemas.microsoft.com/office/drawing/2014/main" id="{D5E5C4DD-B053-4B19-9DB6-39A26E9A494C}"/>
              </a:ext>
            </a:extLst>
          </p:cNvPr>
          <p:cNvCxnSpPr>
            <a:cxnSpLocks/>
          </p:cNvCxnSpPr>
          <p:nvPr/>
        </p:nvCxnSpPr>
        <p:spPr>
          <a:xfrm>
            <a:off x="9296346" y="1018015"/>
            <a:ext cx="0" cy="5652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B67D8E4-6711-43EB-99E4-6B4324195EC4}"/>
              </a:ext>
            </a:extLst>
          </p:cNvPr>
          <p:cNvSpPr/>
          <p:nvPr/>
        </p:nvSpPr>
        <p:spPr bwMode="gray">
          <a:xfrm>
            <a:off x="6694609" y="1176500"/>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Case della Comunità e presa in carico della persona</a:t>
            </a:r>
          </a:p>
        </p:txBody>
      </p:sp>
      <p:sp>
        <p:nvSpPr>
          <p:cNvPr id="35" name="Rectangle 34">
            <a:extLst>
              <a:ext uri="{FF2B5EF4-FFF2-40B4-BE49-F238E27FC236}">
                <a16:creationId xmlns:a16="http://schemas.microsoft.com/office/drawing/2014/main" id="{FB7F72A2-1518-4B7C-AB3A-2BBA8F8B2D84}"/>
              </a:ext>
            </a:extLst>
          </p:cNvPr>
          <p:cNvSpPr/>
          <p:nvPr/>
        </p:nvSpPr>
        <p:spPr bwMode="gray">
          <a:xfrm>
            <a:off x="6694609" y="1640319"/>
            <a:ext cx="2443815" cy="425944"/>
          </a:xfrm>
          <a:prstGeom prst="rect">
            <a:avLst/>
          </a:prstGeom>
          <a:solidFill>
            <a:schemeClr val="bg1"/>
          </a:solid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Rafforzamento dell'assistenza sanitaria intermedia e delle sue strutture (Ospedali di Comunità)</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8AAAE93C-80A4-4851-96A3-E5EACC1DE772}"/>
              </a:ext>
            </a:extLst>
          </p:cNvPr>
          <p:cNvSpPr/>
          <p:nvPr/>
        </p:nvSpPr>
        <p:spPr bwMode="gray">
          <a:xfrm>
            <a:off x="6694609" y="2106340"/>
            <a:ext cx="2443815" cy="425944"/>
          </a:xfrm>
          <a:prstGeom prst="rect">
            <a:avLst/>
          </a:prstGeom>
          <a:solidFill>
            <a:schemeClr val="bg1"/>
          </a:solid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Acquisto Vaccini contro il Covid</a:t>
            </a:r>
          </a:p>
        </p:txBody>
      </p:sp>
      <p:sp>
        <p:nvSpPr>
          <p:cNvPr id="41" name="Rectangle 40">
            <a:extLst>
              <a:ext uri="{FF2B5EF4-FFF2-40B4-BE49-F238E27FC236}">
                <a16:creationId xmlns:a16="http://schemas.microsoft.com/office/drawing/2014/main" id="{AB9BD02C-1A4D-42A1-9DBB-14093C8718BB}"/>
              </a:ext>
            </a:extLst>
          </p:cNvPr>
          <p:cNvSpPr/>
          <p:nvPr/>
        </p:nvSpPr>
        <p:spPr bwMode="gray">
          <a:xfrm>
            <a:off x="6694609" y="4321027"/>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Contratti di formazione dei medici specializzandi</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07EA756B-B4B6-4F3E-BE0C-B553CD7C678C}"/>
              </a:ext>
            </a:extLst>
          </p:cNvPr>
          <p:cNvSpPr/>
          <p:nvPr/>
        </p:nvSpPr>
        <p:spPr bwMode="gray">
          <a:xfrm>
            <a:off x="6694609" y="4790160"/>
            <a:ext cx="2443815" cy="425944"/>
          </a:xfrm>
          <a:prstGeom prst="rect">
            <a:avLst/>
          </a:prstGeom>
          <a:solidFill>
            <a:schemeClr val="bg1"/>
          </a:solidFill>
          <a:ln w="6350" algn="ctr">
            <a:solidFill>
              <a:schemeClr val="bg1">
                <a:lumMod val="8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Valorizzazione e potenziamento della ricerca biomedica del SSN</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A4086C29-1D7D-433F-964F-03D6247FF2BB}"/>
              </a:ext>
            </a:extLst>
          </p:cNvPr>
          <p:cNvSpPr/>
          <p:nvPr/>
        </p:nvSpPr>
        <p:spPr bwMode="gray">
          <a:xfrm>
            <a:off x="6694609" y="5259292"/>
            <a:ext cx="2443815" cy="425944"/>
          </a:xfrm>
          <a:prstGeom prst="rect">
            <a:avLst/>
          </a:prstGeom>
          <a:pattFill prst="ltDnDiag">
            <a:fgClr>
              <a:schemeClr val="bg1">
                <a:lumMod val="85000"/>
              </a:schemeClr>
            </a:fgClr>
            <a:bgClr>
              <a:schemeClr val="bg1"/>
            </a:bgClr>
          </a:pattFill>
          <a:ln w="6350" algn="ctr">
            <a:solidFill>
              <a:schemeClr val="bg1">
                <a:lumMod val="8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B0099D9D-92A8-4914-8F3A-70767CD35B25}"/>
              </a:ext>
            </a:extLst>
          </p:cNvPr>
          <p:cNvSpPr/>
          <p:nvPr/>
        </p:nvSpPr>
        <p:spPr bwMode="gray">
          <a:xfrm>
            <a:off x="9456504" y="1176500"/>
            <a:ext cx="2443815" cy="425944"/>
          </a:xfrm>
          <a:prstGeom prst="rect">
            <a:avLst/>
          </a:prstGeom>
          <a:solidFill>
            <a:schemeClr val="bg1"/>
          </a:solid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Casa come primo luogo di cura e telemedicina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840EBECC-D533-42D2-A1A4-9CF8F2D11CA9}"/>
              </a:ext>
            </a:extLst>
          </p:cNvPr>
          <p:cNvSpPr/>
          <p:nvPr/>
        </p:nvSpPr>
        <p:spPr bwMode="gray">
          <a:xfrm>
            <a:off x="9454269" y="4321027"/>
            <a:ext cx="2443815" cy="425944"/>
          </a:xfrm>
          <a:prstGeom prst="rect">
            <a:avLst/>
          </a:prstGeom>
          <a:solidFill>
            <a:schemeClr val="bg1"/>
          </a:solidFill>
          <a:ln w="6350" algn="ctr">
            <a:solidFill>
              <a:schemeClr val="bg1">
                <a:lumMod val="8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Rafforzamento dell'infrastruttura tecnologica e degli strumenti per la raccolta, l'elaborazione, l'analisi dei dati e la simulazione</a:t>
            </a:r>
          </a:p>
        </p:txBody>
      </p:sp>
      <p:sp>
        <p:nvSpPr>
          <p:cNvPr id="54" name="Rectangle 53">
            <a:extLst>
              <a:ext uri="{FF2B5EF4-FFF2-40B4-BE49-F238E27FC236}">
                <a16:creationId xmlns:a16="http://schemas.microsoft.com/office/drawing/2014/main" id="{4C2C8533-42D9-4A05-928B-150D38F0F6A5}"/>
              </a:ext>
            </a:extLst>
          </p:cNvPr>
          <p:cNvSpPr/>
          <p:nvPr/>
        </p:nvSpPr>
        <p:spPr bwMode="gray">
          <a:xfrm>
            <a:off x="9454269" y="4790160"/>
            <a:ext cx="2443815" cy="425944"/>
          </a:xfrm>
          <a:prstGeom prst="rect">
            <a:avLst/>
          </a:prstGeom>
          <a:solidFill>
            <a:schemeClr val="bg1"/>
          </a:solidFill>
          <a:ln w="6350" algn="ctr">
            <a:solidFill>
              <a:schemeClr val="bg1">
                <a:lumMod val="8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Verso un ospedale sicuro e sostenibile</a:t>
            </a:r>
          </a:p>
        </p:txBody>
      </p:sp>
      <p:sp>
        <p:nvSpPr>
          <p:cNvPr id="55" name="Rectangle 54">
            <a:extLst>
              <a:ext uri="{FF2B5EF4-FFF2-40B4-BE49-F238E27FC236}">
                <a16:creationId xmlns:a16="http://schemas.microsoft.com/office/drawing/2014/main" id="{E881759F-D19E-4D83-B82A-06C9291984C4}"/>
              </a:ext>
            </a:extLst>
          </p:cNvPr>
          <p:cNvSpPr/>
          <p:nvPr/>
        </p:nvSpPr>
        <p:spPr bwMode="gray">
          <a:xfrm>
            <a:off x="9454269" y="5259292"/>
            <a:ext cx="2443815" cy="425944"/>
          </a:xfrm>
          <a:prstGeom prst="rect">
            <a:avLst/>
          </a:prstGeom>
          <a:solidFill>
            <a:schemeClr val="bg1"/>
          </a:solidFill>
          <a:ln w="6350" algn="ctr">
            <a:solidFill>
              <a:schemeClr val="bg1">
                <a:lumMod val="8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Iniziative di ricerca per tecnologie e percorsi alternativi in ambito sanitario e assistenziale</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60" name="Rectangle 59">
            <a:extLst>
              <a:ext uri="{FF2B5EF4-FFF2-40B4-BE49-F238E27FC236}">
                <a16:creationId xmlns:a16="http://schemas.microsoft.com/office/drawing/2014/main" id="{08A3A218-E4CA-452A-A97F-72EF5680B959}"/>
              </a:ext>
            </a:extLst>
          </p:cNvPr>
          <p:cNvSpPr/>
          <p:nvPr/>
        </p:nvSpPr>
        <p:spPr bwMode="gray">
          <a:xfrm>
            <a:off x="9456504" y="1640319"/>
            <a:ext cx="2443815" cy="425944"/>
          </a:xfrm>
          <a:prstGeom prst="rect">
            <a:avLst/>
          </a:prstGeom>
          <a:solidFill>
            <a:schemeClr val="bg1"/>
          </a:solid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rPr>
              <a:t>Salute, ambiente e clima</a:t>
            </a:r>
          </a:p>
        </p:txBody>
      </p:sp>
      <p:sp>
        <p:nvSpPr>
          <p:cNvPr id="79" name="Title 6">
            <a:extLst>
              <a:ext uri="{FF2B5EF4-FFF2-40B4-BE49-F238E27FC236}">
                <a16:creationId xmlns:a16="http://schemas.microsoft.com/office/drawing/2014/main" id="{C93ED37B-F7ED-4F18-A952-BE352C0991B6}"/>
              </a:ext>
            </a:extLst>
          </p:cNvPr>
          <p:cNvSpPr txBox="1">
            <a:spLocks/>
          </p:cNvSpPr>
          <p:nvPr/>
        </p:nvSpPr>
        <p:spPr bwMode="gray">
          <a:xfrm>
            <a:off x="263817" y="385303"/>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6 – Salute </a:t>
            </a:r>
          </a:p>
        </p:txBody>
      </p:sp>
      <p:sp>
        <p:nvSpPr>
          <p:cNvPr id="80" name="Rectangle 79">
            <a:extLst>
              <a:ext uri="{FF2B5EF4-FFF2-40B4-BE49-F238E27FC236}">
                <a16:creationId xmlns:a16="http://schemas.microsoft.com/office/drawing/2014/main" id="{0D57DDD3-E3E6-4606-8935-9154BC70DA10}"/>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kumimoji="0" lang="it-IT" sz="1200" b="0" i="0" u="none" strike="noStrike" kern="0" cap="none" spc="0" normalizeH="0" baseline="0" noProof="0">
                <a:ln>
                  <a:noFill/>
                </a:ln>
                <a:solidFill>
                  <a:prstClr val="white"/>
                </a:solidFill>
                <a:effectLst/>
                <a:uLnTx/>
                <a:uFillTx/>
                <a:latin typeface="Calibri"/>
                <a:ea typeface="+mn-ea"/>
                <a:cs typeface="Calibri Light" panose="020F0302020204030204" pitchFamily="34" charset="0"/>
              </a:rPr>
              <a:t>Stato avanzamento Bandi e Incentivi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sp>
        <p:nvSpPr>
          <p:cNvPr id="120" name="Freeform 69">
            <a:extLst>
              <a:ext uri="{FF2B5EF4-FFF2-40B4-BE49-F238E27FC236}">
                <a16:creationId xmlns:a16="http://schemas.microsoft.com/office/drawing/2014/main" id="{44BDBEE5-C4EC-422B-9D8E-76E9D4616319}"/>
              </a:ext>
            </a:extLst>
          </p:cNvPr>
          <p:cNvSpPr/>
          <p:nvPr/>
        </p:nvSpPr>
        <p:spPr>
          <a:xfrm rot="16200000" flipH="1">
            <a:off x="1412456" y="2085620"/>
            <a:ext cx="2692800" cy="832052"/>
          </a:xfrm>
          <a:custGeom>
            <a:avLst/>
            <a:gdLst>
              <a:gd name="connsiteX0" fmla="*/ 1058333 w 6358466"/>
              <a:gd name="connsiteY0" fmla="*/ 0 h 1134533"/>
              <a:gd name="connsiteX1" fmla="*/ 5223933 w 6358466"/>
              <a:gd name="connsiteY1" fmla="*/ 0 h 1134533"/>
              <a:gd name="connsiteX2" fmla="*/ 6358466 w 6358466"/>
              <a:gd name="connsiteY2" fmla="*/ 1134533 h 1134533"/>
              <a:gd name="connsiteX3" fmla="*/ 0 w 6358466"/>
              <a:gd name="connsiteY3" fmla="*/ 1134533 h 1134533"/>
              <a:gd name="connsiteX4" fmla="*/ 1058333 w 6358466"/>
              <a:gd name="connsiteY4" fmla="*/ 0 h 1134533"/>
              <a:gd name="connsiteX0" fmla="*/ 1309325 w 6358466"/>
              <a:gd name="connsiteY0" fmla="*/ 0 h 1140883"/>
              <a:gd name="connsiteX1" fmla="*/ 5223933 w 6358466"/>
              <a:gd name="connsiteY1" fmla="*/ 635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7620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76200 h 1140883"/>
              <a:gd name="connsiteX0" fmla="*/ 1309325 w 6358466"/>
              <a:gd name="connsiteY0" fmla="*/ 0 h 1064683"/>
              <a:gd name="connsiteX1" fmla="*/ 1921518 w 6358466"/>
              <a:gd name="connsiteY1" fmla="*/ 0 h 1064683"/>
              <a:gd name="connsiteX2" fmla="*/ 6358466 w 6358466"/>
              <a:gd name="connsiteY2" fmla="*/ 1064683 h 1064683"/>
              <a:gd name="connsiteX3" fmla="*/ 0 w 6358466"/>
              <a:gd name="connsiteY3" fmla="*/ 1064683 h 1064683"/>
              <a:gd name="connsiteX4" fmla="*/ 1309325 w 6358466"/>
              <a:gd name="connsiteY4" fmla="*/ 0 h 1064683"/>
              <a:gd name="connsiteX0" fmla="*/ 1309325 w 1921518"/>
              <a:gd name="connsiteY0" fmla="*/ 0 h 1115483"/>
              <a:gd name="connsiteX1" fmla="*/ 1921518 w 1921518"/>
              <a:gd name="connsiteY1" fmla="*/ 0 h 1115483"/>
              <a:gd name="connsiteX2" fmla="*/ 1035298 w 1921518"/>
              <a:gd name="connsiteY2" fmla="*/ 1115483 h 1115483"/>
              <a:gd name="connsiteX3" fmla="*/ 0 w 1921518"/>
              <a:gd name="connsiteY3" fmla="*/ 1064683 h 1115483"/>
              <a:gd name="connsiteX4" fmla="*/ 1309325 w 1921518"/>
              <a:gd name="connsiteY4" fmla="*/ 0 h 1115483"/>
              <a:gd name="connsiteX0" fmla="*/ 1300781 w 1912974"/>
              <a:gd name="connsiteY0" fmla="*/ 0 h 1115483"/>
              <a:gd name="connsiteX1" fmla="*/ 1912974 w 1912974"/>
              <a:gd name="connsiteY1" fmla="*/ 0 h 1115483"/>
              <a:gd name="connsiteX2" fmla="*/ 1026754 w 1912974"/>
              <a:gd name="connsiteY2" fmla="*/ 1115483 h 1115483"/>
              <a:gd name="connsiteX3" fmla="*/ 0 w 1912974"/>
              <a:gd name="connsiteY3" fmla="*/ 1115483 h 1115483"/>
              <a:gd name="connsiteX4" fmla="*/ 1300781 w 1912974"/>
              <a:gd name="connsiteY4" fmla="*/ 0 h 1115483"/>
              <a:gd name="connsiteX0" fmla="*/ 1525072 w 2137265"/>
              <a:gd name="connsiteY0" fmla="*/ 0 h 1115483"/>
              <a:gd name="connsiteX1" fmla="*/ 2137265 w 2137265"/>
              <a:gd name="connsiteY1" fmla="*/ 0 h 1115483"/>
              <a:gd name="connsiteX2" fmla="*/ 1251045 w 2137265"/>
              <a:gd name="connsiteY2" fmla="*/ 1115483 h 1115483"/>
              <a:gd name="connsiteX3" fmla="*/ 0 w 2137265"/>
              <a:gd name="connsiteY3" fmla="*/ 1115483 h 1115483"/>
              <a:gd name="connsiteX4" fmla="*/ 1525072 w 2137265"/>
              <a:gd name="connsiteY4" fmla="*/ 0 h 1115483"/>
              <a:gd name="connsiteX0" fmla="*/ 1525072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25072 w 2137265"/>
              <a:gd name="connsiteY4" fmla="*/ 0 h 1115483"/>
              <a:gd name="connsiteX0" fmla="*/ 1589155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89155 w 2137265"/>
              <a:gd name="connsiteY4" fmla="*/ 0 h 1115483"/>
              <a:gd name="connsiteX0" fmla="*/ 1589155 w 2080302"/>
              <a:gd name="connsiteY0" fmla="*/ 0 h 1115483"/>
              <a:gd name="connsiteX1" fmla="*/ 2080302 w 2080302"/>
              <a:gd name="connsiteY1" fmla="*/ 4233 h 1115483"/>
              <a:gd name="connsiteX2" fmla="*/ 1030314 w 2080302"/>
              <a:gd name="connsiteY2" fmla="*/ 1111249 h 1115483"/>
              <a:gd name="connsiteX3" fmla="*/ 0 w 2080302"/>
              <a:gd name="connsiteY3" fmla="*/ 1115483 h 1115483"/>
              <a:gd name="connsiteX4" fmla="*/ 1589155 w 2080302"/>
              <a:gd name="connsiteY4" fmla="*/ 0 h 11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02" h="1115483">
                <a:moveTo>
                  <a:pt x="1589155" y="0"/>
                </a:moveTo>
                <a:lnTo>
                  <a:pt x="2080302" y="4233"/>
                </a:lnTo>
                <a:lnTo>
                  <a:pt x="1030314" y="1111249"/>
                </a:lnTo>
                <a:lnTo>
                  <a:pt x="0" y="1115483"/>
                </a:lnTo>
                <a:lnTo>
                  <a:pt x="1589155" y="0"/>
                </a:lnTo>
                <a:close/>
              </a:path>
            </a:pathLst>
          </a:custGeom>
          <a:gradFill>
            <a:gsLst>
              <a:gs pos="44000">
                <a:schemeClr val="accent1">
                  <a:lumMod val="40000"/>
                  <a:lumOff val="60000"/>
                </a:schemeClr>
              </a:gs>
              <a:gs pos="100000">
                <a:schemeClr val="accent1">
                  <a:lumMod val="20000"/>
                  <a:lumOff val="80000"/>
                </a:schemeClr>
              </a:gs>
            </a:gsLst>
            <a:lin ang="5400000" scaled="1"/>
          </a:gradFill>
          <a:ln w="25400" cap="flat" cmpd="sng" algn="ctr">
            <a:noFill/>
            <a:prstDash val="solid"/>
          </a:ln>
          <a:effectLst/>
        </p:spPr>
        <p:txBody>
          <a:bodyPr lIns="91370" tIns="45685" rIns="91370" bIns="45685" rtlCol="0" anchor="ctr"/>
          <a:lstStyle/>
          <a:p>
            <a:pPr marL="0" marR="0" lvl="0" indent="0" algn="ctr" defTabSz="9136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121" name="Freeform 69">
            <a:extLst>
              <a:ext uri="{FF2B5EF4-FFF2-40B4-BE49-F238E27FC236}">
                <a16:creationId xmlns:a16="http://schemas.microsoft.com/office/drawing/2014/main" id="{0DC89DBC-9735-4569-A08C-02E28D1EDEFA}"/>
              </a:ext>
            </a:extLst>
          </p:cNvPr>
          <p:cNvSpPr/>
          <p:nvPr/>
        </p:nvSpPr>
        <p:spPr>
          <a:xfrm rot="5400000" flipH="1" flipV="1">
            <a:off x="1411344" y="3960202"/>
            <a:ext cx="2694199" cy="831227"/>
          </a:xfrm>
          <a:custGeom>
            <a:avLst/>
            <a:gdLst>
              <a:gd name="connsiteX0" fmla="*/ 1058333 w 6358466"/>
              <a:gd name="connsiteY0" fmla="*/ 0 h 1134533"/>
              <a:gd name="connsiteX1" fmla="*/ 5223933 w 6358466"/>
              <a:gd name="connsiteY1" fmla="*/ 0 h 1134533"/>
              <a:gd name="connsiteX2" fmla="*/ 6358466 w 6358466"/>
              <a:gd name="connsiteY2" fmla="*/ 1134533 h 1134533"/>
              <a:gd name="connsiteX3" fmla="*/ 0 w 6358466"/>
              <a:gd name="connsiteY3" fmla="*/ 1134533 h 1134533"/>
              <a:gd name="connsiteX4" fmla="*/ 1058333 w 6358466"/>
              <a:gd name="connsiteY4" fmla="*/ 0 h 1134533"/>
              <a:gd name="connsiteX0" fmla="*/ 1309325 w 6358466"/>
              <a:gd name="connsiteY0" fmla="*/ 0 h 1140883"/>
              <a:gd name="connsiteX1" fmla="*/ 5223933 w 6358466"/>
              <a:gd name="connsiteY1" fmla="*/ 635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7620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76200 h 1140883"/>
              <a:gd name="connsiteX0" fmla="*/ 1309325 w 6358466"/>
              <a:gd name="connsiteY0" fmla="*/ 0 h 1064683"/>
              <a:gd name="connsiteX1" fmla="*/ 1921518 w 6358466"/>
              <a:gd name="connsiteY1" fmla="*/ 0 h 1064683"/>
              <a:gd name="connsiteX2" fmla="*/ 6358466 w 6358466"/>
              <a:gd name="connsiteY2" fmla="*/ 1064683 h 1064683"/>
              <a:gd name="connsiteX3" fmla="*/ 0 w 6358466"/>
              <a:gd name="connsiteY3" fmla="*/ 1064683 h 1064683"/>
              <a:gd name="connsiteX4" fmla="*/ 1309325 w 6358466"/>
              <a:gd name="connsiteY4" fmla="*/ 0 h 1064683"/>
              <a:gd name="connsiteX0" fmla="*/ 1309325 w 1921518"/>
              <a:gd name="connsiteY0" fmla="*/ 0 h 1115483"/>
              <a:gd name="connsiteX1" fmla="*/ 1921518 w 1921518"/>
              <a:gd name="connsiteY1" fmla="*/ 0 h 1115483"/>
              <a:gd name="connsiteX2" fmla="*/ 1035298 w 1921518"/>
              <a:gd name="connsiteY2" fmla="*/ 1115483 h 1115483"/>
              <a:gd name="connsiteX3" fmla="*/ 0 w 1921518"/>
              <a:gd name="connsiteY3" fmla="*/ 1064683 h 1115483"/>
              <a:gd name="connsiteX4" fmla="*/ 1309325 w 1921518"/>
              <a:gd name="connsiteY4" fmla="*/ 0 h 1115483"/>
              <a:gd name="connsiteX0" fmla="*/ 1300781 w 1912974"/>
              <a:gd name="connsiteY0" fmla="*/ 0 h 1115483"/>
              <a:gd name="connsiteX1" fmla="*/ 1912974 w 1912974"/>
              <a:gd name="connsiteY1" fmla="*/ 0 h 1115483"/>
              <a:gd name="connsiteX2" fmla="*/ 1026754 w 1912974"/>
              <a:gd name="connsiteY2" fmla="*/ 1115483 h 1115483"/>
              <a:gd name="connsiteX3" fmla="*/ 0 w 1912974"/>
              <a:gd name="connsiteY3" fmla="*/ 1115483 h 1115483"/>
              <a:gd name="connsiteX4" fmla="*/ 1300781 w 1912974"/>
              <a:gd name="connsiteY4" fmla="*/ 0 h 1115483"/>
              <a:gd name="connsiteX0" fmla="*/ 1525072 w 2137265"/>
              <a:gd name="connsiteY0" fmla="*/ 0 h 1115483"/>
              <a:gd name="connsiteX1" fmla="*/ 2137265 w 2137265"/>
              <a:gd name="connsiteY1" fmla="*/ 0 h 1115483"/>
              <a:gd name="connsiteX2" fmla="*/ 1251045 w 2137265"/>
              <a:gd name="connsiteY2" fmla="*/ 1115483 h 1115483"/>
              <a:gd name="connsiteX3" fmla="*/ 0 w 2137265"/>
              <a:gd name="connsiteY3" fmla="*/ 1115483 h 1115483"/>
              <a:gd name="connsiteX4" fmla="*/ 1525072 w 2137265"/>
              <a:gd name="connsiteY4" fmla="*/ 0 h 1115483"/>
              <a:gd name="connsiteX0" fmla="*/ 1525072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25072 w 2137265"/>
              <a:gd name="connsiteY4" fmla="*/ 0 h 1115483"/>
              <a:gd name="connsiteX0" fmla="*/ 1589155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89155 w 2137265"/>
              <a:gd name="connsiteY4" fmla="*/ 0 h 1115483"/>
              <a:gd name="connsiteX0" fmla="*/ 1589155 w 2080302"/>
              <a:gd name="connsiteY0" fmla="*/ 0 h 1115483"/>
              <a:gd name="connsiteX1" fmla="*/ 2080302 w 2080302"/>
              <a:gd name="connsiteY1" fmla="*/ 4233 h 1115483"/>
              <a:gd name="connsiteX2" fmla="*/ 1030314 w 2080302"/>
              <a:gd name="connsiteY2" fmla="*/ 1111249 h 1115483"/>
              <a:gd name="connsiteX3" fmla="*/ 0 w 2080302"/>
              <a:gd name="connsiteY3" fmla="*/ 1115483 h 1115483"/>
              <a:gd name="connsiteX4" fmla="*/ 1589155 w 2080302"/>
              <a:gd name="connsiteY4" fmla="*/ 0 h 11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02" h="1115483">
                <a:moveTo>
                  <a:pt x="1589155" y="0"/>
                </a:moveTo>
                <a:lnTo>
                  <a:pt x="2080302" y="4233"/>
                </a:lnTo>
                <a:lnTo>
                  <a:pt x="1030314" y="1111249"/>
                </a:lnTo>
                <a:lnTo>
                  <a:pt x="0" y="1115483"/>
                </a:lnTo>
                <a:lnTo>
                  <a:pt x="1589155" y="0"/>
                </a:lnTo>
                <a:close/>
              </a:path>
            </a:pathLst>
          </a:custGeom>
          <a:gradFill>
            <a:gsLst>
              <a:gs pos="50000">
                <a:schemeClr val="accent1">
                  <a:lumMod val="40000"/>
                  <a:lumOff val="60000"/>
                </a:schemeClr>
              </a:gs>
              <a:gs pos="100000">
                <a:schemeClr val="accent1">
                  <a:lumMod val="20000"/>
                  <a:lumOff val="80000"/>
                </a:schemeClr>
              </a:gs>
            </a:gsLst>
            <a:lin ang="5400000" scaled="1"/>
          </a:gradFill>
          <a:ln w="25400" cap="flat" cmpd="sng" algn="ctr">
            <a:noFill/>
            <a:prstDash val="solid"/>
          </a:ln>
          <a:effectLst/>
        </p:spPr>
        <p:txBody>
          <a:bodyPr lIns="91370" tIns="45685" rIns="91370" bIns="45685" rtlCol="0" anchor="ctr"/>
          <a:lstStyle/>
          <a:p>
            <a:pPr marL="0" marR="0" lvl="0" indent="0" algn="ctr" defTabSz="9136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122" name="Rectangle 121">
            <a:extLst>
              <a:ext uri="{FF2B5EF4-FFF2-40B4-BE49-F238E27FC236}">
                <a16:creationId xmlns:a16="http://schemas.microsoft.com/office/drawing/2014/main" id="{3A75FD0C-1539-463C-AC53-5C1906B571B7}"/>
              </a:ext>
            </a:extLst>
          </p:cNvPr>
          <p:cNvSpPr/>
          <p:nvPr/>
        </p:nvSpPr>
        <p:spPr bwMode="gray">
          <a:xfrm>
            <a:off x="500616" y="2510333"/>
            <a:ext cx="1894988" cy="2441694"/>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600" b="1" i="1" u="none" strike="noStrike" kern="1200" cap="none" spc="0" normalizeH="0" baseline="0" noProof="0">
                <a:ln>
                  <a:noFill/>
                </a:ln>
                <a:solidFill>
                  <a:srgbClr val="86BC25"/>
                </a:solidFill>
                <a:effectLst/>
                <a:uLnTx/>
                <a:uFillTx/>
                <a:latin typeface="Calibri"/>
                <a:ea typeface="+mn-ea"/>
                <a:cs typeface="+mn-cs"/>
              </a:rPr>
              <a:t>M6: SANITA’</a:t>
            </a:r>
          </a:p>
        </p:txBody>
      </p:sp>
      <p:sp>
        <p:nvSpPr>
          <p:cNvPr id="123" name="Rectangle 122">
            <a:extLst>
              <a:ext uri="{FF2B5EF4-FFF2-40B4-BE49-F238E27FC236}">
                <a16:creationId xmlns:a16="http://schemas.microsoft.com/office/drawing/2014/main" id="{13860A5A-1133-4B5F-A518-362FA7D775BC}"/>
              </a:ext>
            </a:extLst>
          </p:cNvPr>
          <p:cNvSpPr/>
          <p:nvPr/>
        </p:nvSpPr>
        <p:spPr bwMode="gray">
          <a:xfrm>
            <a:off x="3253830" y="1155245"/>
            <a:ext cx="3124936" cy="1385464"/>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M6C1: RETI DI PROSSIMITA’ STRUTTURE E TELEMEDICINA PER L’ASSISTENZA TERRITORIALE SANITARIA</a:t>
            </a:r>
          </a:p>
        </p:txBody>
      </p:sp>
      <p:sp>
        <p:nvSpPr>
          <p:cNvPr id="124" name="Rectangle 123">
            <a:extLst>
              <a:ext uri="{FF2B5EF4-FFF2-40B4-BE49-F238E27FC236}">
                <a16:creationId xmlns:a16="http://schemas.microsoft.com/office/drawing/2014/main" id="{366543D0-2C8D-461C-894A-C26E4263CFBF}"/>
              </a:ext>
            </a:extLst>
          </p:cNvPr>
          <p:cNvSpPr/>
          <p:nvPr/>
        </p:nvSpPr>
        <p:spPr bwMode="gray">
          <a:xfrm>
            <a:off x="3253831" y="4371830"/>
            <a:ext cx="3124934" cy="1364206"/>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M6C2: INNOVAZIONE RICERCA E DIGITALIZZAZIONE DEL SERVIZIO SANITARIO NAZIONALE</a:t>
            </a:r>
          </a:p>
        </p:txBody>
      </p:sp>
      <p:sp>
        <p:nvSpPr>
          <p:cNvPr id="125" name="Rectangle 124">
            <a:extLst>
              <a:ext uri="{FF2B5EF4-FFF2-40B4-BE49-F238E27FC236}">
                <a16:creationId xmlns:a16="http://schemas.microsoft.com/office/drawing/2014/main" id="{80FFA683-E0DE-4E59-85BA-4E51098DF521}"/>
              </a:ext>
            </a:extLst>
          </p:cNvPr>
          <p:cNvSpPr/>
          <p:nvPr/>
        </p:nvSpPr>
        <p:spPr bwMode="gray">
          <a:xfrm>
            <a:off x="1747207" y="2353420"/>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a:ln>
                  <a:noFill/>
                </a:ln>
                <a:solidFill>
                  <a:srgbClr val="86BC25"/>
                </a:solidFill>
                <a:effectLst/>
                <a:uLnTx/>
                <a:uFillTx/>
                <a:latin typeface="Calibri"/>
                <a:ea typeface="+mn-ea"/>
                <a:cs typeface="+mn-cs"/>
              </a:rPr>
              <a:t>76%</a:t>
            </a:r>
          </a:p>
        </p:txBody>
      </p:sp>
      <p:sp>
        <p:nvSpPr>
          <p:cNvPr id="126" name="Rectangle 125">
            <a:extLst>
              <a:ext uri="{FF2B5EF4-FFF2-40B4-BE49-F238E27FC236}">
                <a16:creationId xmlns:a16="http://schemas.microsoft.com/office/drawing/2014/main" id="{CFAF54C4-E6D5-4F52-A779-EF07605AE235}"/>
              </a:ext>
            </a:extLst>
          </p:cNvPr>
          <p:cNvSpPr/>
          <p:nvPr/>
        </p:nvSpPr>
        <p:spPr bwMode="gray">
          <a:xfrm>
            <a:off x="5701135" y="996066"/>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a:ln>
                  <a:noFill/>
                </a:ln>
                <a:solidFill>
                  <a:srgbClr val="86BC25"/>
                </a:solidFill>
                <a:effectLst/>
                <a:uLnTx/>
                <a:uFillTx/>
                <a:latin typeface="Calibri"/>
                <a:ea typeface="+mn-ea"/>
                <a:cs typeface="+mn-cs"/>
              </a:rPr>
              <a:t>88%</a:t>
            </a:r>
          </a:p>
        </p:txBody>
      </p:sp>
      <p:sp>
        <p:nvSpPr>
          <p:cNvPr id="127" name="Rectangle 126">
            <a:extLst>
              <a:ext uri="{FF2B5EF4-FFF2-40B4-BE49-F238E27FC236}">
                <a16:creationId xmlns:a16="http://schemas.microsoft.com/office/drawing/2014/main" id="{7A90462F-42EE-4F07-9E18-DBE8DCE8850B}"/>
              </a:ext>
            </a:extLst>
          </p:cNvPr>
          <p:cNvSpPr/>
          <p:nvPr/>
        </p:nvSpPr>
        <p:spPr bwMode="gray">
          <a:xfrm>
            <a:off x="5701135" y="4211427"/>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a:ln>
                  <a:noFill/>
                </a:ln>
                <a:solidFill>
                  <a:srgbClr val="86BC25"/>
                </a:solidFill>
                <a:effectLst/>
                <a:uLnTx/>
                <a:uFillTx/>
                <a:latin typeface="Calibri"/>
                <a:ea typeface="+mn-ea"/>
                <a:cs typeface="+mn-cs"/>
              </a:rPr>
              <a:t>68%</a:t>
            </a:r>
          </a:p>
        </p:txBody>
      </p:sp>
      <p:sp>
        <p:nvSpPr>
          <p:cNvPr id="128" name="Rectangle 127">
            <a:extLst>
              <a:ext uri="{FF2B5EF4-FFF2-40B4-BE49-F238E27FC236}">
                <a16:creationId xmlns:a16="http://schemas.microsoft.com/office/drawing/2014/main" id="{1572A57A-45C0-4DEB-900D-CA357A395F06}"/>
              </a:ext>
            </a:extLst>
          </p:cNvPr>
          <p:cNvSpPr/>
          <p:nvPr/>
        </p:nvSpPr>
        <p:spPr bwMode="gray">
          <a:xfrm>
            <a:off x="500616" y="2545123"/>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M€ 18.513</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29" name="Rectangle 128">
            <a:extLst>
              <a:ext uri="{FF2B5EF4-FFF2-40B4-BE49-F238E27FC236}">
                <a16:creationId xmlns:a16="http://schemas.microsoft.com/office/drawing/2014/main" id="{8588B245-66BD-43D0-84E9-92E31E8698E7}"/>
              </a:ext>
            </a:extLst>
          </p:cNvPr>
          <p:cNvSpPr/>
          <p:nvPr/>
        </p:nvSpPr>
        <p:spPr bwMode="gray">
          <a:xfrm>
            <a:off x="3241127" y="4400705"/>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M€ 11.013</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30" name="Rectangle 129">
            <a:extLst>
              <a:ext uri="{FF2B5EF4-FFF2-40B4-BE49-F238E27FC236}">
                <a16:creationId xmlns:a16="http://schemas.microsoft.com/office/drawing/2014/main" id="{687CFBA8-427A-4743-8E14-6FDA9D840261}"/>
              </a:ext>
            </a:extLst>
          </p:cNvPr>
          <p:cNvSpPr/>
          <p:nvPr/>
        </p:nvSpPr>
        <p:spPr bwMode="gray">
          <a:xfrm>
            <a:off x="489041" y="2296554"/>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M€ 14.039</a:t>
            </a: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31" name="Rectangle 130">
            <a:extLst>
              <a:ext uri="{FF2B5EF4-FFF2-40B4-BE49-F238E27FC236}">
                <a16:creationId xmlns:a16="http://schemas.microsoft.com/office/drawing/2014/main" id="{89CF85C1-5D66-40A4-B497-9E52CA28409D}"/>
              </a:ext>
            </a:extLst>
          </p:cNvPr>
          <p:cNvSpPr/>
          <p:nvPr/>
        </p:nvSpPr>
        <p:spPr bwMode="gray">
          <a:xfrm>
            <a:off x="3242255" y="941298"/>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M€ 6.575</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32" name="Rectangle 131">
            <a:extLst>
              <a:ext uri="{FF2B5EF4-FFF2-40B4-BE49-F238E27FC236}">
                <a16:creationId xmlns:a16="http://schemas.microsoft.com/office/drawing/2014/main" id="{A3D3CE3C-9642-4833-BE5C-EC816658FE7A}"/>
              </a:ext>
            </a:extLst>
          </p:cNvPr>
          <p:cNvSpPr/>
          <p:nvPr/>
        </p:nvSpPr>
        <p:spPr bwMode="gray">
          <a:xfrm>
            <a:off x="3242255" y="4157314"/>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M€ 7.463</a:t>
            </a: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grpSp>
        <p:nvGrpSpPr>
          <p:cNvPr id="139" name="Group 138">
            <a:extLst>
              <a:ext uri="{FF2B5EF4-FFF2-40B4-BE49-F238E27FC236}">
                <a16:creationId xmlns:a16="http://schemas.microsoft.com/office/drawing/2014/main" id="{5B038519-BF81-414B-B7D5-5ABF4084A4B9}"/>
              </a:ext>
            </a:extLst>
          </p:cNvPr>
          <p:cNvGrpSpPr/>
          <p:nvPr/>
        </p:nvGrpSpPr>
        <p:grpSpPr>
          <a:xfrm>
            <a:off x="201733" y="3461180"/>
            <a:ext cx="540000" cy="540000"/>
            <a:chOff x="201733" y="3176255"/>
            <a:chExt cx="540000" cy="540000"/>
          </a:xfrm>
        </p:grpSpPr>
        <p:sp>
          <p:nvSpPr>
            <p:cNvPr id="140" name="Oval 139">
              <a:extLst>
                <a:ext uri="{FF2B5EF4-FFF2-40B4-BE49-F238E27FC236}">
                  <a16:creationId xmlns:a16="http://schemas.microsoft.com/office/drawing/2014/main" id="{572F675E-A0C3-4956-A298-5E48279DA551}"/>
                </a:ext>
              </a:extLst>
            </p:cNvPr>
            <p:cNvSpPr/>
            <p:nvPr/>
          </p:nvSpPr>
          <p:spPr bwMode="gray">
            <a:xfrm>
              <a:off x="201733" y="3176255"/>
              <a:ext cx="540000" cy="540000"/>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42" name="Oval 141">
              <a:extLst>
                <a:ext uri="{FF2B5EF4-FFF2-40B4-BE49-F238E27FC236}">
                  <a16:creationId xmlns:a16="http://schemas.microsoft.com/office/drawing/2014/main" id="{B41D4D38-3D61-4FD4-BFD2-DD92E28A4FC9}"/>
                </a:ext>
              </a:extLst>
            </p:cNvPr>
            <p:cNvSpPr/>
            <p:nvPr/>
          </p:nvSpPr>
          <p:spPr>
            <a:xfrm>
              <a:off x="321651" y="3266255"/>
              <a:ext cx="360000" cy="360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1" name="Freeform 357">
            <a:extLst>
              <a:ext uri="{FF2B5EF4-FFF2-40B4-BE49-F238E27FC236}">
                <a16:creationId xmlns:a16="http://schemas.microsoft.com/office/drawing/2014/main" id="{50879C46-FA12-4285-892E-A1CFF36F8B6A}"/>
              </a:ext>
            </a:extLst>
          </p:cNvPr>
          <p:cNvSpPr>
            <a:spLocks noEditPoints="1"/>
          </p:cNvSpPr>
          <p:nvPr/>
        </p:nvSpPr>
        <p:spPr bwMode="auto">
          <a:xfrm>
            <a:off x="320616" y="3548991"/>
            <a:ext cx="360000" cy="36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86BC25"/>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DE461602-502C-42EF-8B71-CE20DFDE25AC}"/>
              </a:ext>
            </a:extLst>
          </p:cNvPr>
          <p:cNvSpPr/>
          <p:nvPr/>
        </p:nvSpPr>
        <p:spPr bwMode="gray">
          <a:xfrm>
            <a:off x="3247195" y="1175527"/>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M€ 7.500</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33" name="TextBox 132">
            <a:extLst>
              <a:ext uri="{FF2B5EF4-FFF2-40B4-BE49-F238E27FC236}">
                <a16:creationId xmlns:a16="http://schemas.microsoft.com/office/drawing/2014/main" id="{5CB9B084-F880-4A0B-A66B-B4093B253D2D}"/>
              </a:ext>
            </a:extLst>
          </p:cNvPr>
          <p:cNvSpPr txBox="1"/>
          <p:nvPr/>
        </p:nvSpPr>
        <p:spPr>
          <a:xfrm>
            <a:off x="4926000" y="-1"/>
            <a:ext cx="2340000" cy="261610"/>
          </a:xfrm>
          <a:prstGeom prst="rect">
            <a:avLst/>
          </a:prstGeom>
          <a:solidFill>
            <a:srgbClr val="86BC25">
              <a:lumMod val="20000"/>
              <a:lumOff val="80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1" u="none" strike="noStrike" kern="0" cap="none" spc="0" normalizeH="0" baseline="0" noProof="0">
                <a:ln>
                  <a:noFill/>
                </a:ln>
                <a:solidFill>
                  <a:prstClr val="black"/>
                </a:solidFill>
                <a:effectLst/>
                <a:uLnTx/>
                <a:uFillTx/>
                <a:latin typeface="Calibri"/>
                <a:ea typeface="+mn-ea"/>
                <a:cs typeface="+mn-cs"/>
              </a:rPr>
              <a:t>CONFIDENTIAL: INTERNAL USE ONLY</a:t>
            </a:r>
            <a:endParaRPr kumimoji="0" lang="en-US" sz="1100" b="1" i="1" u="none" strike="noStrike" kern="0" cap="none" spc="0" normalizeH="0" baseline="0" noProof="0">
              <a:ln>
                <a:noFill/>
              </a:ln>
              <a:solidFill>
                <a:prstClr val="black"/>
              </a:solidFill>
              <a:effectLst/>
              <a:uLnTx/>
              <a:uFillTx/>
              <a:latin typeface="Calibri"/>
              <a:ea typeface="+mn-ea"/>
              <a:cs typeface="+mn-cs"/>
            </a:endParaRPr>
          </a:p>
        </p:txBody>
      </p:sp>
      <p:sp>
        <p:nvSpPr>
          <p:cNvPr id="135" name="Rectangle 134">
            <a:extLst>
              <a:ext uri="{FF2B5EF4-FFF2-40B4-BE49-F238E27FC236}">
                <a16:creationId xmlns:a16="http://schemas.microsoft.com/office/drawing/2014/main" id="{6904D5EC-86D7-4FD6-B4F0-F513E01E2800}"/>
              </a:ext>
            </a:extLst>
          </p:cNvPr>
          <p:cNvSpPr/>
          <p:nvPr/>
        </p:nvSpPr>
        <p:spPr bwMode="gray">
          <a:xfrm>
            <a:off x="273503" y="5815273"/>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a:ln>
                  <a:noFill/>
                </a:ln>
                <a:solidFill>
                  <a:srgbClr val="86BC25"/>
                </a:solidFill>
                <a:effectLst/>
                <a:uLnTx/>
                <a:uFillTx/>
                <a:latin typeface="Calibri"/>
                <a:ea typeface="+mn-ea"/>
                <a:cs typeface="+mn-cs"/>
              </a:rPr>
              <a:t>xx%</a:t>
            </a:r>
          </a:p>
        </p:txBody>
      </p:sp>
      <p:sp>
        <p:nvSpPr>
          <p:cNvPr id="136" name="Rectangle 135">
            <a:extLst>
              <a:ext uri="{FF2B5EF4-FFF2-40B4-BE49-F238E27FC236}">
                <a16:creationId xmlns:a16="http://schemas.microsoft.com/office/drawing/2014/main" id="{661F12E4-D812-48D2-8417-D0389882B4F5}"/>
              </a:ext>
            </a:extLst>
          </p:cNvPr>
          <p:cNvSpPr/>
          <p:nvPr/>
        </p:nvSpPr>
        <p:spPr bwMode="gray">
          <a:xfrm>
            <a:off x="411664" y="5627128"/>
            <a:ext cx="288000" cy="144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37" name="Rectangle 136">
            <a:extLst>
              <a:ext uri="{FF2B5EF4-FFF2-40B4-BE49-F238E27FC236}">
                <a16:creationId xmlns:a16="http://schemas.microsoft.com/office/drawing/2014/main" id="{A1C185A4-14E3-4DA3-B0F8-6EA6558E49FA}"/>
              </a:ext>
            </a:extLst>
          </p:cNvPr>
          <p:cNvSpPr/>
          <p:nvPr/>
        </p:nvSpPr>
        <p:spPr bwMode="gray">
          <a:xfrm>
            <a:off x="449987" y="5292383"/>
            <a:ext cx="1470104" cy="276733"/>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Fondi </a:t>
            </a:r>
            <a:r>
              <a:rPr kumimoji="0" lang="en-US" sz="1100" b="0" i="0" u="none" strike="noStrike" kern="1200" cap="none" spc="0" normalizeH="0" baseline="0" noProof="0" err="1">
                <a:ln>
                  <a:noFill/>
                </a:ln>
                <a:solidFill>
                  <a:prstClr val="black"/>
                </a:solidFill>
                <a:effectLst/>
                <a:uLnTx/>
                <a:uFillTx/>
                <a:latin typeface="Calibri"/>
                <a:ea typeface="+mn-ea"/>
                <a:cs typeface="+mn-cs"/>
              </a:rPr>
              <a:t>previsti</a:t>
            </a:r>
            <a:r>
              <a:rPr kumimoji="0" lang="en-US" sz="1100" b="0" i="0" u="none" strike="noStrike" kern="1200" cap="none" spc="0" normalizeH="0" baseline="0" noProof="0">
                <a:ln>
                  <a:noFill/>
                </a:ln>
                <a:solidFill>
                  <a:prstClr val="black"/>
                </a:solidFill>
                <a:effectLst/>
                <a:uLnTx/>
                <a:uFillTx/>
                <a:latin typeface="Calibri"/>
                <a:ea typeface="+mn-ea"/>
                <a:cs typeface="+mn-cs"/>
              </a:rPr>
              <a:t>*</a:t>
            </a:r>
          </a:p>
        </p:txBody>
      </p:sp>
      <p:sp>
        <p:nvSpPr>
          <p:cNvPr id="138" name="Rectangle 137">
            <a:extLst>
              <a:ext uri="{FF2B5EF4-FFF2-40B4-BE49-F238E27FC236}">
                <a16:creationId xmlns:a16="http://schemas.microsoft.com/office/drawing/2014/main" id="{64CCA823-D3F1-4AB9-B997-4FC68B0AF2F7}"/>
              </a:ext>
            </a:extLst>
          </p:cNvPr>
          <p:cNvSpPr/>
          <p:nvPr/>
        </p:nvSpPr>
        <p:spPr bwMode="gray">
          <a:xfrm>
            <a:off x="681651" y="5564388"/>
            <a:ext cx="1470104" cy="276733"/>
          </a:xfrm>
          <a:prstGeom prst="rect">
            <a:avLst/>
          </a:prstGeom>
          <a:no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Fondi </a:t>
            </a:r>
            <a:r>
              <a:rPr kumimoji="0" lang="en-US" sz="1100" b="0" i="0" u="none" strike="noStrike" kern="1200" cap="none" spc="0" normalizeH="0" baseline="0" noProof="0" err="1">
                <a:ln>
                  <a:noFill/>
                </a:ln>
                <a:solidFill>
                  <a:prstClr val="black"/>
                </a:solidFill>
                <a:effectLst/>
                <a:uLnTx/>
                <a:uFillTx/>
                <a:latin typeface="Calibri"/>
                <a:ea typeface="+mn-ea"/>
                <a:cs typeface="+mn-cs"/>
              </a:rPr>
              <a:t>impegnati</a:t>
            </a:r>
            <a:r>
              <a:rPr kumimoji="0" lang="en-US" sz="1100" b="0" i="0" u="none" strike="noStrike" kern="1200" cap="none" spc="0" normalizeH="0" baseline="0" noProof="0">
                <a:ln>
                  <a:noFill/>
                </a:ln>
                <a:solidFill>
                  <a:prstClr val="black"/>
                </a:solidFill>
                <a:effectLst/>
                <a:uLnTx/>
                <a:uFillTx/>
                <a:latin typeface="Calibri"/>
                <a:ea typeface="+mn-ea"/>
                <a:cs typeface="+mn-cs"/>
              </a:rPr>
              <a:t>**</a:t>
            </a:r>
          </a:p>
        </p:txBody>
      </p:sp>
      <p:sp>
        <p:nvSpPr>
          <p:cNvPr id="143" name="Rectangle 142">
            <a:extLst>
              <a:ext uri="{FF2B5EF4-FFF2-40B4-BE49-F238E27FC236}">
                <a16:creationId xmlns:a16="http://schemas.microsoft.com/office/drawing/2014/main" id="{ADDB4929-9932-4665-B1A7-0C1B9EAAF48C}"/>
              </a:ext>
            </a:extLst>
          </p:cNvPr>
          <p:cNvSpPr/>
          <p:nvPr/>
        </p:nvSpPr>
        <p:spPr bwMode="gray">
          <a:xfrm>
            <a:off x="411664" y="5363427"/>
            <a:ext cx="288000" cy="144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44" name="Rectangle 143">
            <a:extLst>
              <a:ext uri="{FF2B5EF4-FFF2-40B4-BE49-F238E27FC236}">
                <a16:creationId xmlns:a16="http://schemas.microsoft.com/office/drawing/2014/main" id="{BA30B319-E861-4BED-B88F-2D0652F62E64}"/>
              </a:ext>
            </a:extLst>
          </p:cNvPr>
          <p:cNvSpPr/>
          <p:nvPr/>
        </p:nvSpPr>
        <p:spPr bwMode="gray">
          <a:xfrm>
            <a:off x="613415" y="5788666"/>
            <a:ext cx="2241680" cy="349196"/>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Fondi </a:t>
            </a:r>
            <a:r>
              <a:rPr kumimoji="0" lang="en-US" sz="1100" b="0" i="0" u="none" strike="noStrike" kern="1200" cap="none" spc="0" normalizeH="0" baseline="0" noProof="0" err="1">
                <a:ln>
                  <a:noFill/>
                </a:ln>
                <a:solidFill>
                  <a:prstClr val="black"/>
                </a:solidFill>
                <a:effectLst/>
                <a:uLnTx/>
                <a:uFillTx/>
                <a:latin typeface="Calibri"/>
                <a:ea typeface="+mn-ea"/>
                <a:cs typeface="+mn-cs"/>
              </a:rPr>
              <a:t>impegnati</a:t>
            </a:r>
            <a:r>
              <a:rPr kumimoji="0" lang="en-US" sz="1100" b="0" i="0" u="none" strike="noStrike" kern="1200" cap="none" spc="0" normalizeH="0" baseline="0" noProof="0">
                <a:ln>
                  <a:noFill/>
                </a:ln>
                <a:solidFill>
                  <a:prstClr val="black"/>
                </a:solidFill>
                <a:effectLst/>
                <a:uLnTx/>
                <a:uFillTx/>
                <a:latin typeface="Calibri"/>
                <a:ea typeface="+mn-ea"/>
                <a:cs typeface="+mn-cs"/>
              </a:rPr>
              <a:t> rispetto al budget</a:t>
            </a:r>
          </a:p>
        </p:txBody>
      </p:sp>
      <p:sp>
        <p:nvSpPr>
          <p:cNvPr id="82" name="Rectangle 81">
            <a:extLst>
              <a:ext uri="{FF2B5EF4-FFF2-40B4-BE49-F238E27FC236}">
                <a16:creationId xmlns:a16="http://schemas.microsoft.com/office/drawing/2014/main" id="{E048AF3C-5CC6-4C2F-A5CF-34B06A1AB6C5}"/>
              </a:ext>
            </a:extLst>
          </p:cNvPr>
          <p:cNvSpPr/>
          <p:nvPr/>
        </p:nvSpPr>
        <p:spPr bwMode="gray">
          <a:xfrm>
            <a:off x="9456504" y="2119040"/>
            <a:ext cx="2443815" cy="425944"/>
          </a:xfrm>
          <a:prstGeom prst="rect">
            <a:avLst/>
          </a:prstGeom>
          <a:pattFill prst="dkUpDiag">
            <a:fgClr>
              <a:schemeClr val="bg1">
                <a:lumMod val="95000"/>
              </a:schemeClr>
            </a:fgClr>
            <a:bgClr>
              <a:schemeClr val="bg1"/>
            </a:bgClr>
          </a:pattFill>
          <a:ln w="6350" algn="ctr">
            <a:solidFill>
              <a:schemeClr val="bg1">
                <a:lumMod val="8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grpSp>
        <p:nvGrpSpPr>
          <p:cNvPr id="83" name="Group 82">
            <a:extLst>
              <a:ext uri="{FF2B5EF4-FFF2-40B4-BE49-F238E27FC236}">
                <a16:creationId xmlns:a16="http://schemas.microsoft.com/office/drawing/2014/main" id="{023CC14B-43A4-449C-8140-931439C04529}"/>
              </a:ext>
            </a:extLst>
          </p:cNvPr>
          <p:cNvGrpSpPr/>
          <p:nvPr/>
        </p:nvGrpSpPr>
        <p:grpSpPr>
          <a:xfrm>
            <a:off x="9094167" y="78785"/>
            <a:ext cx="442800" cy="589132"/>
            <a:chOff x="9094167" y="78785"/>
            <a:chExt cx="442800" cy="589132"/>
          </a:xfrm>
        </p:grpSpPr>
        <p:sp>
          <p:nvSpPr>
            <p:cNvPr id="84" name="TextBox 83">
              <a:extLst>
                <a:ext uri="{FF2B5EF4-FFF2-40B4-BE49-F238E27FC236}">
                  <a16:creationId xmlns:a16="http://schemas.microsoft.com/office/drawing/2014/main" id="{92C4251E-50F8-4974-AEFD-A402858B2560}"/>
                </a:ext>
              </a:extLst>
            </p:cNvPr>
            <p:cNvSpPr txBox="1"/>
            <p:nvPr/>
          </p:nvSpPr>
          <p:spPr>
            <a:xfrm>
              <a:off x="909416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M1</a:t>
              </a:r>
            </a:p>
          </p:txBody>
        </p:sp>
        <p:grpSp>
          <p:nvGrpSpPr>
            <p:cNvPr id="85" name="Group 84">
              <a:extLst>
                <a:ext uri="{FF2B5EF4-FFF2-40B4-BE49-F238E27FC236}">
                  <a16:creationId xmlns:a16="http://schemas.microsoft.com/office/drawing/2014/main" id="{F1B34327-7CDB-4B1E-BA2B-FD27F490214A}"/>
                </a:ext>
              </a:extLst>
            </p:cNvPr>
            <p:cNvGrpSpPr>
              <a:grpSpLocks noChangeAspect="1"/>
            </p:cNvGrpSpPr>
            <p:nvPr/>
          </p:nvGrpSpPr>
          <p:grpSpPr>
            <a:xfrm>
              <a:off x="9180330" y="78785"/>
              <a:ext cx="270474" cy="270474"/>
              <a:chOff x="4891070" y="2901641"/>
              <a:chExt cx="720000" cy="720000"/>
            </a:xfrm>
          </p:grpSpPr>
          <p:sp>
            <p:nvSpPr>
              <p:cNvPr id="86" name="Oval 85">
                <a:extLst>
                  <a:ext uri="{FF2B5EF4-FFF2-40B4-BE49-F238E27FC236}">
                    <a16:creationId xmlns:a16="http://schemas.microsoft.com/office/drawing/2014/main" id="{79DDE93E-DDCF-49BF-867B-045FD1A890F7}"/>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Freeform 561">
                <a:extLst>
                  <a:ext uri="{FF2B5EF4-FFF2-40B4-BE49-F238E27FC236}">
                    <a16:creationId xmlns:a16="http://schemas.microsoft.com/office/drawing/2014/main" id="{F198AA7E-FFC7-483D-A0BC-7D30CC09D61E}"/>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34" name="Group 133">
            <a:extLst>
              <a:ext uri="{FF2B5EF4-FFF2-40B4-BE49-F238E27FC236}">
                <a16:creationId xmlns:a16="http://schemas.microsoft.com/office/drawing/2014/main" id="{6748BBFF-B66C-4EA7-A448-116DEBE24F4C}"/>
              </a:ext>
            </a:extLst>
          </p:cNvPr>
          <p:cNvGrpSpPr/>
          <p:nvPr/>
        </p:nvGrpSpPr>
        <p:grpSpPr>
          <a:xfrm>
            <a:off x="9577726" y="78785"/>
            <a:ext cx="438416" cy="589132"/>
            <a:chOff x="9532283" y="78785"/>
            <a:chExt cx="438416" cy="589132"/>
          </a:xfrm>
        </p:grpSpPr>
        <p:sp>
          <p:nvSpPr>
            <p:cNvPr id="145" name="TextBox 144">
              <a:extLst>
                <a:ext uri="{FF2B5EF4-FFF2-40B4-BE49-F238E27FC236}">
                  <a16:creationId xmlns:a16="http://schemas.microsoft.com/office/drawing/2014/main" id="{198C1FCF-A38B-4BF5-80F6-B7CA4FDE8A0B}"/>
                </a:ext>
              </a:extLst>
            </p:cNvPr>
            <p:cNvSpPr txBox="1"/>
            <p:nvPr/>
          </p:nvSpPr>
          <p:spPr>
            <a:xfrm>
              <a:off x="9532283" y="360140"/>
              <a:ext cx="43841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M2</a:t>
              </a:r>
            </a:p>
          </p:txBody>
        </p:sp>
        <p:grpSp>
          <p:nvGrpSpPr>
            <p:cNvPr id="146" name="Group 145">
              <a:extLst>
                <a:ext uri="{FF2B5EF4-FFF2-40B4-BE49-F238E27FC236}">
                  <a16:creationId xmlns:a16="http://schemas.microsoft.com/office/drawing/2014/main" id="{3177DFA3-23BB-4D0E-96DF-3BFD543904E1}"/>
                </a:ext>
              </a:extLst>
            </p:cNvPr>
            <p:cNvGrpSpPr>
              <a:grpSpLocks noChangeAspect="1"/>
            </p:cNvGrpSpPr>
            <p:nvPr/>
          </p:nvGrpSpPr>
          <p:grpSpPr>
            <a:xfrm>
              <a:off x="9616254" y="78785"/>
              <a:ext cx="270474" cy="270474"/>
              <a:chOff x="6931363" y="2901641"/>
              <a:chExt cx="720000" cy="720000"/>
            </a:xfrm>
          </p:grpSpPr>
          <p:sp>
            <p:nvSpPr>
              <p:cNvPr id="147" name="Oval 146">
                <a:extLst>
                  <a:ext uri="{FF2B5EF4-FFF2-40B4-BE49-F238E27FC236}">
                    <a16:creationId xmlns:a16="http://schemas.microsoft.com/office/drawing/2014/main" id="{8AB66F4F-9327-45D6-83BF-BC5E6FC3A221}"/>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Freeform 496">
                <a:extLst>
                  <a:ext uri="{FF2B5EF4-FFF2-40B4-BE49-F238E27FC236}">
                    <a16:creationId xmlns:a16="http://schemas.microsoft.com/office/drawing/2014/main" id="{1EB5D5B9-9D45-493E-94E6-E6EA35D58C2C}"/>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49" name="Group 148">
            <a:extLst>
              <a:ext uri="{FF2B5EF4-FFF2-40B4-BE49-F238E27FC236}">
                <a16:creationId xmlns:a16="http://schemas.microsoft.com/office/drawing/2014/main" id="{01D4CBC4-6AEC-45CC-BE17-DCC2E4721DBE}"/>
              </a:ext>
            </a:extLst>
          </p:cNvPr>
          <p:cNvGrpSpPr/>
          <p:nvPr/>
        </p:nvGrpSpPr>
        <p:grpSpPr>
          <a:xfrm>
            <a:off x="11019635" y="78785"/>
            <a:ext cx="442800" cy="589132"/>
            <a:chOff x="10982229" y="78785"/>
            <a:chExt cx="442800" cy="589132"/>
          </a:xfrm>
        </p:grpSpPr>
        <p:sp>
          <p:nvSpPr>
            <p:cNvPr id="150" name="TextBox 149">
              <a:extLst>
                <a:ext uri="{FF2B5EF4-FFF2-40B4-BE49-F238E27FC236}">
                  <a16:creationId xmlns:a16="http://schemas.microsoft.com/office/drawing/2014/main" id="{7887BD07-C74C-465C-83CF-E9D99722618F}"/>
                </a:ext>
              </a:extLst>
            </p:cNvPr>
            <p:cNvSpPr txBox="1"/>
            <p:nvPr/>
          </p:nvSpPr>
          <p:spPr>
            <a:xfrm>
              <a:off x="10982229"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M5</a:t>
              </a:r>
            </a:p>
          </p:txBody>
        </p:sp>
        <p:grpSp>
          <p:nvGrpSpPr>
            <p:cNvPr id="151" name="Group 150">
              <a:extLst>
                <a:ext uri="{FF2B5EF4-FFF2-40B4-BE49-F238E27FC236}">
                  <a16:creationId xmlns:a16="http://schemas.microsoft.com/office/drawing/2014/main" id="{CF893986-8139-40BD-A893-8F42894810E2}"/>
                </a:ext>
              </a:extLst>
            </p:cNvPr>
            <p:cNvGrpSpPr>
              <a:grpSpLocks noChangeAspect="1"/>
            </p:cNvGrpSpPr>
            <p:nvPr/>
          </p:nvGrpSpPr>
          <p:grpSpPr>
            <a:xfrm>
              <a:off x="11068392" y="78785"/>
              <a:ext cx="270474" cy="270474"/>
              <a:chOff x="13052242" y="2901641"/>
              <a:chExt cx="720000" cy="720000"/>
            </a:xfrm>
          </p:grpSpPr>
          <p:sp>
            <p:nvSpPr>
              <p:cNvPr id="152" name="Oval 151">
                <a:extLst>
                  <a:ext uri="{FF2B5EF4-FFF2-40B4-BE49-F238E27FC236}">
                    <a16:creationId xmlns:a16="http://schemas.microsoft.com/office/drawing/2014/main" id="{E8B8A74B-4919-4361-9463-800B17ECA5B0}"/>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Freeform 806">
                <a:extLst>
                  <a:ext uri="{FF2B5EF4-FFF2-40B4-BE49-F238E27FC236}">
                    <a16:creationId xmlns:a16="http://schemas.microsoft.com/office/drawing/2014/main" id="{752D1E2E-1BEF-474D-86BA-FFB1A04855EA}"/>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54" name="Group 153">
            <a:extLst>
              <a:ext uri="{FF2B5EF4-FFF2-40B4-BE49-F238E27FC236}">
                <a16:creationId xmlns:a16="http://schemas.microsoft.com/office/drawing/2014/main" id="{8071B6EC-135A-4BD0-8685-C4085BFB2541}"/>
              </a:ext>
            </a:extLst>
          </p:cNvPr>
          <p:cNvGrpSpPr/>
          <p:nvPr/>
        </p:nvGrpSpPr>
        <p:grpSpPr>
          <a:xfrm>
            <a:off x="10538268" y="78785"/>
            <a:ext cx="442800" cy="589132"/>
            <a:chOff x="10498183" y="78785"/>
            <a:chExt cx="442800" cy="589132"/>
          </a:xfrm>
        </p:grpSpPr>
        <p:sp>
          <p:nvSpPr>
            <p:cNvPr id="155" name="TextBox 154">
              <a:extLst>
                <a:ext uri="{FF2B5EF4-FFF2-40B4-BE49-F238E27FC236}">
                  <a16:creationId xmlns:a16="http://schemas.microsoft.com/office/drawing/2014/main" id="{4E2F89DC-EF10-45E4-B847-E36E48D90903}"/>
                </a:ext>
              </a:extLst>
            </p:cNvPr>
            <p:cNvSpPr txBox="1"/>
            <p:nvPr/>
          </p:nvSpPr>
          <p:spPr>
            <a:xfrm>
              <a:off x="10498183"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M4</a:t>
              </a:r>
            </a:p>
          </p:txBody>
        </p:sp>
        <p:grpSp>
          <p:nvGrpSpPr>
            <p:cNvPr id="156" name="Group 155">
              <a:extLst>
                <a:ext uri="{FF2B5EF4-FFF2-40B4-BE49-F238E27FC236}">
                  <a16:creationId xmlns:a16="http://schemas.microsoft.com/office/drawing/2014/main" id="{CCD46DDD-2899-4514-A3A5-0B614F4300AE}"/>
                </a:ext>
              </a:extLst>
            </p:cNvPr>
            <p:cNvGrpSpPr>
              <a:grpSpLocks noChangeAspect="1"/>
            </p:cNvGrpSpPr>
            <p:nvPr/>
          </p:nvGrpSpPr>
          <p:grpSpPr>
            <a:xfrm>
              <a:off x="10584346" y="78785"/>
              <a:ext cx="270474" cy="270474"/>
              <a:chOff x="11011949" y="2901641"/>
              <a:chExt cx="720000" cy="720000"/>
            </a:xfrm>
          </p:grpSpPr>
          <p:sp>
            <p:nvSpPr>
              <p:cNvPr id="157" name="Oval 156">
                <a:extLst>
                  <a:ext uri="{FF2B5EF4-FFF2-40B4-BE49-F238E27FC236}">
                    <a16:creationId xmlns:a16="http://schemas.microsoft.com/office/drawing/2014/main" id="{38F37850-5D1E-496B-84A8-F3CFCC657188}"/>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8" name="Group 927">
                <a:extLst>
                  <a:ext uri="{FF2B5EF4-FFF2-40B4-BE49-F238E27FC236}">
                    <a16:creationId xmlns:a16="http://schemas.microsoft.com/office/drawing/2014/main" id="{E41AF73F-813C-476C-A4E1-2B73A75E4659}"/>
                  </a:ext>
                </a:extLst>
              </p:cNvPr>
              <p:cNvGrpSpPr>
                <a:grpSpLocks/>
              </p:cNvGrpSpPr>
              <p:nvPr/>
            </p:nvGrpSpPr>
            <p:grpSpPr bwMode="auto">
              <a:xfrm>
                <a:off x="11011949" y="2901641"/>
                <a:ext cx="720000" cy="720000"/>
                <a:chOff x="5432" y="3568"/>
                <a:chExt cx="340" cy="340"/>
              </a:xfrm>
              <a:solidFill>
                <a:srgbClr val="86BC25"/>
              </a:solidFill>
            </p:grpSpPr>
            <p:sp>
              <p:nvSpPr>
                <p:cNvPr id="159" name="Freeform 928">
                  <a:extLst>
                    <a:ext uri="{FF2B5EF4-FFF2-40B4-BE49-F238E27FC236}">
                      <a16:creationId xmlns:a16="http://schemas.microsoft.com/office/drawing/2014/main" id="{890571B7-CB13-4102-A928-4DD5E26C8044}"/>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929">
                  <a:extLst>
                    <a:ext uri="{FF2B5EF4-FFF2-40B4-BE49-F238E27FC236}">
                      <a16:creationId xmlns:a16="http://schemas.microsoft.com/office/drawing/2014/main" id="{C1911E37-25E3-48EF-8508-D12FFBED7FDB}"/>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161" name="Group 160">
            <a:extLst>
              <a:ext uri="{FF2B5EF4-FFF2-40B4-BE49-F238E27FC236}">
                <a16:creationId xmlns:a16="http://schemas.microsoft.com/office/drawing/2014/main" id="{52F6091E-F1B4-4B53-8515-E593FA5897DA}"/>
              </a:ext>
            </a:extLst>
          </p:cNvPr>
          <p:cNvGrpSpPr/>
          <p:nvPr/>
        </p:nvGrpSpPr>
        <p:grpSpPr>
          <a:xfrm>
            <a:off x="10056901" y="78785"/>
            <a:ext cx="442800" cy="589132"/>
            <a:chOff x="10014137" y="78785"/>
            <a:chExt cx="442800" cy="589132"/>
          </a:xfrm>
        </p:grpSpPr>
        <p:sp>
          <p:nvSpPr>
            <p:cNvPr id="162" name="TextBox 161">
              <a:extLst>
                <a:ext uri="{FF2B5EF4-FFF2-40B4-BE49-F238E27FC236}">
                  <a16:creationId xmlns:a16="http://schemas.microsoft.com/office/drawing/2014/main" id="{E29D1191-9FDE-455D-A777-A17B68D5A5E0}"/>
                </a:ext>
              </a:extLst>
            </p:cNvPr>
            <p:cNvSpPr txBox="1"/>
            <p:nvPr/>
          </p:nvSpPr>
          <p:spPr>
            <a:xfrm>
              <a:off x="1001413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M3</a:t>
              </a:r>
            </a:p>
          </p:txBody>
        </p:sp>
        <p:grpSp>
          <p:nvGrpSpPr>
            <p:cNvPr id="163" name="Group 162">
              <a:extLst>
                <a:ext uri="{FF2B5EF4-FFF2-40B4-BE49-F238E27FC236}">
                  <a16:creationId xmlns:a16="http://schemas.microsoft.com/office/drawing/2014/main" id="{75CF6A96-DD32-4F53-9ECC-CD40A43F84FC}"/>
                </a:ext>
              </a:extLst>
            </p:cNvPr>
            <p:cNvGrpSpPr>
              <a:grpSpLocks noChangeAspect="1"/>
            </p:cNvGrpSpPr>
            <p:nvPr/>
          </p:nvGrpSpPr>
          <p:grpSpPr>
            <a:xfrm>
              <a:off x="10100300" y="78785"/>
              <a:ext cx="270474" cy="270474"/>
              <a:chOff x="8927791" y="3540662"/>
              <a:chExt cx="720000" cy="720000"/>
            </a:xfrm>
          </p:grpSpPr>
          <p:sp>
            <p:nvSpPr>
              <p:cNvPr id="164" name="Oval 163">
                <a:extLst>
                  <a:ext uri="{FF2B5EF4-FFF2-40B4-BE49-F238E27FC236}">
                    <a16:creationId xmlns:a16="http://schemas.microsoft.com/office/drawing/2014/main" id="{8028627A-CA45-48C2-9F17-064A4E809AE4}"/>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Freeform 841">
                <a:extLst>
                  <a:ext uri="{FF2B5EF4-FFF2-40B4-BE49-F238E27FC236}">
                    <a16:creationId xmlns:a16="http://schemas.microsoft.com/office/drawing/2014/main" id="{401FB736-9DE5-4E32-8607-D83272C11B3B}"/>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66" name="Group 165">
            <a:extLst>
              <a:ext uri="{FF2B5EF4-FFF2-40B4-BE49-F238E27FC236}">
                <a16:creationId xmlns:a16="http://schemas.microsoft.com/office/drawing/2014/main" id="{52ED22A7-2A1F-4019-8C03-1BBD7AEFDA89}"/>
              </a:ext>
            </a:extLst>
          </p:cNvPr>
          <p:cNvGrpSpPr/>
          <p:nvPr/>
        </p:nvGrpSpPr>
        <p:grpSpPr>
          <a:xfrm>
            <a:off x="11501002" y="78785"/>
            <a:ext cx="443777" cy="589133"/>
            <a:chOff x="11501002" y="78785"/>
            <a:chExt cx="443777" cy="589133"/>
          </a:xfrm>
        </p:grpSpPr>
        <p:sp>
          <p:nvSpPr>
            <p:cNvPr id="167" name="TextBox 166">
              <a:extLst>
                <a:ext uri="{FF2B5EF4-FFF2-40B4-BE49-F238E27FC236}">
                  <a16:creationId xmlns:a16="http://schemas.microsoft.com/office/drawing/2014/main" id="{621FA3F5-DE9D-4807-A9A0-B969CD090B59}"/>
                </a:ext>
              </a:extLst>
            </p:cNvPr>
            <p:cNvSpPr txBox="1"/>
            <p:nvPr/>
          </p:nvSpPr>
          <p:spPr>
            <a:xfrm>
              <a:off x="11501002" y="360141"/>
              <a:ext cx="44377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6BC25"/>
                  </a:solidFill>
                  <a:effectLst/>
                  <a:uLnTx/>
                  <a:uFillTx/>
                  <a:latin typeface="Calibri"/>
                  <a:ea typeface="+mn-ea"/>
                  <a:cs typeface="Calibri Light" panose="020F0302020204030204" pitchFamily="34" charset="0"/>
                </a:rPr>
                <a:t>M6</a:t>
              </a:r>
            </a:p>
          </p:txBody>
        </p:sp>
        <p:grpSp>
          <p:nvGrpSpPr>
            <p:cNvPr id="168" name="Group 167">
              <a:extLst>
                <a:ext uri="{FF2B5EF4-FFF2-40B4-BE49-F238E27FC236}">
                  <a16:creationId xmlns:a16="http://schemas.microsoft.com/office/drawing/2014/main" id="{BB1B7235-B12F-4622-8A14-77C20AA4BA86}"/>
                </a:ext>
              </a:extLst>
            </p:cNvPr>
            <p:cNvGrpSpPr>
              <a:grpSpLocks noChangeAspect="1"/>
            </p:cNvGrpSpPr>
            <p:nvPr/>
          </p:nvGrpSpPr>
          <p:grpSpPr>
            <a:xfrm>
              <a:off x="11567306" y="78785"/>
              <a:ext cx="270474" cy="270474"/>
              <a:chOff x="12974572" y="2060023"/>
              <a:chExt cx="720000" cy="720000"/>
            </a:xfrm>
          </p:grpSpPr>
          <p:sp>
            <p:nvSpPr>
              <p:cNvPr id="169" name="Oval 168">
                <a:extLst>
                  <a:ext uri="{FF2B5EF4-FFF2-40B4-BE49-F238E27FC236}">
                    <a16:creationId xmlns:a16="http://schemas.microsoft.com/office/drawing/2014/main" id="{726BA8FD-BCE8-47A6-92DA-FD737A8E0303}"/>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 name="Freeform 357">
                <a:extLst>
                  <a:ext uri="{FF2B5EF4-FFF2-40B4-BE49-F238E27FC236}">
                    <a16:creationId xmlns:a16="http://schemas.microsoft.com/office/drawing/2014/main" id="{DE920496-91E8-49BB-9F04-BFF8BC3D23C4}"/>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88" name="Rectangle 71">
            <a:extLst>
              <a:ext uri="{FF2B5EF4-FFF2-40B4-BE49-F238E27FC236}">
                <a16:creationId xmlns:a16="http://schemas.microsoft.com/office/drawing/2014/main" id="{190F8367-3AF0-40AD-8471-6BA9F08583C7}"/>
              </a:ext>
            </a:extLst>
          </p:cNvPr>
          <p:cNvSpPr/>
          <p:nvPr/>
        </p:nvSpPr>
        <p:spPr bwMode="gray">
          <a:xfrm>
            <a:off x="49125" y="6430982"/>
            <a:ext cx="10980000" cy="388652"/>
          </a:xfrm>
          <a:prstGeom prst="rect">
            <a:avLst/>
          </a:prstGeom>
          <a:no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Fondi</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PNRR, Fondo </a:t>
            </a:r>
            <a:r>
              <a:rPr kumimoji="0" lang="en-US"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complementare</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**Totale relativo a bandi/</a:t>
            </a:r>
            <a:r>
              <a:rPr kumimoji="0" lang="it-IT"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incentivI</a:t>
            </a: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/riforme attivate/decreti ministeriali di ripartizione dei fondi stanziati in caso di soggetti attuatori locali (es. </a:t>
            </a:r>
            <a:r>
              <a:rPr kumimoji="0" lang="it-IT"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Regioni,Province</a:t>
            </a: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Autonome, Comuni, Consorzi, etc.)</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13516940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67704B02-1321-45B3-84D6-364F5540BD44}"/>
              </a:ext>
            </a:extLst>
          </p:cNvPr>
          <p:cNvSpPr txBox="1"/>
          <p:nvPr/>
        </p:nvSpPr>
        <p:spPr>
          <a:xfrm>
            <a:off x="592891" y="1041905"/>
            <a:ext cx="11360216" cy="550920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1200"/>
              </a:spcBef>
              <a:spcAft>
                <a:spcPts val="360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alibri"/>
                <a:ea typeface="+mn-ea"/>
                <a:cs typeface="Calibri"/>
              </a:rPr>
              <a:t>Riepilogo</a:t>
            </a:r>
            <a:r>
              <a:rPr kumimoji="0" lang="en-GB" sz="2400" b="1" i="0" u="none" strike="noStrike" kern="1200" cap="none" spc="0" normalizeH="0" baseline="0" noProof="0" dirty="0">
                <a:ln>
                  <a:noFill/>
                </a:ln>
                <a:solidFill>
                  <a:prstClr val="white"/>
                </a:solidFill>
                <a:effectLst/>
                <a:uLnTx/>
                <a:uFillTx/>
                <a:latin typeface="Calibri"/>
                <a:ea typeface="+mn-ea"/>
                <a:cs typeface="Calibri"/>
              </a:rPr>
              <a:t> </a:t>
            </a:r>
            <a:r>
              <a:rPr kumimoji="0" lang="en-GB" sz="2400" b="1" i="0" u="none" strike="noStrike" kern="1200" cap="none" spc="0" normalizeH="0" baseline="0" noProof="0" dirty="0" err="1">
                <a:ln>
                  <a:noFill/>
                </a:ln>
                <a:solidFill>
                  <a:prstClr val="white"/>
                </a:solidFill>
                <a:effectLst/>
                <a:uLnTx/>
                <a:uFillTx/>
                <a:latin typeface="Calibri"/>
                <a:ea typeface="+mn-ea"/>
                <a:cs typeface="Calibri"/>
              </a:rPr>
              <a:t>Bandi</a:t>
            </a:r>
            <a:r>
              <a:rPr kumimoji="0" lang="en-GB" sz="2400" b="1" i="0" u="none" strike="noStrike" kern="1200" cap="none" spc="0" normalizeH="0" baseline="0" noProof="0" dirty="0">
                <a:ln>
                  <a:noFill/>
                </a:ln>
                <a:solidFill>
                  <a:prstClr val="white"/>
                </a:solidFill>
                <a:effectLst/>
                <a:uLnTx/>
                <a:uFillTx/>
                <a:latin typeface="Calibri"/>
                <a:ea typeface="+mn-ea"/>
                <a:cs typeface="Calibri"/>
              </a:rPr>
              <a:t>/</a:t>
            </a:r>
            <a:r>
              <a:rPr kumimoji="0" lang="en-GB" sz="2400" b="1" i="0" u="none" strike="noStrike" kern="1200" cap="none" spc="0" normalizeH="0" baseline="0" noProof="0" dirty="0" err="1">
                <a:ln>
                  <a:noFill/>
                </a:ln>
                <a:solidFill>
                  <a:prstClr val="white"/>
                </a:solidFill>
                <a:effectLst/>
                <a:uLnTx/>
                <a:uFillTx/>
                <a:latin typeface="Calibri"/>
                <a:ea typeface="+mn-ea"/>
                <a:cs typeface="Calibri"/>
              </a:rPr>
              <a:t>Incentivi</a:t>
            </a:r>
            <a:r>
              <a:rPr kumimoji="0" lang="en-GB" sz="2400" b="1" i="0" u="none" strike="noStrike" kern="1200" cap="none" spc="0" normalizeH="0" baseline="0" noProof="0" dirty="0">
                <a:ln>
                  <a:noFill/>
                </a:ln>
                <a:solidFill>
                  <a:prstClr val="white"/>
                </a:solidFill>
                <a:effectLst/>
                <a:uLnTx/>
                <a:uFillTx/>
                <a:latin typeface="Calibri"/>
                <a:ea typeface="+mn-ea"/>
                <a:cs typeface="Calibri"/>
              </a:rPr>
              <a:t> </a:t>
            </a:r>
            <a:r>
              <a:rPr kumimoji="0" lang="en-GB" sz="2400" b="1" i="0" u="none" strike="noStrike" kern="1200" cap="none" spc="0" normalizeH="0" baseline="0" noProof="0" dirty="0" err="1">
                <a:ln>
                  <a:noFill/>
                </a:ln>
                <a:solidFill>
                  <a:prstClr val="white"/>
                </a:solidFill>
                <a:effectLst/>
                <a:uLnTx/>
                <a:uFillTx/>
                <a:latin typeface="Calibri"/>
                <a:ea typeface="+mn-ea"/>
                <a:cs typeface="Calibri"/>
              </a:rPr>
              <a:t>attivi</a:t>
            </a:r>
            <a:r>
              <a:rPr kumimoji="0" lang="en-GB" sz="2400" b="1" i="0" u="none" strike="noStrike" kern="1200" cap="none" spc="0" normalizeH="0" baseline="0" noProof="0" dirty="0">
                <a:ln>
                  <a:noFill/>
                </a:ln>
                <a:solidFill>
                  <a:prstClr val="white"/>
                </a:solidFill>
                <a:effectLst/>
                <a:uLnTx/>
                <a:uFillTx/>
                <a:latin typeface="Calibri"/>
                <a:ea typeface="+mn-ea"/>
                <a:cs typeface="Calibri"/>
              </a:rPr>
              <a:t> al 21.02.2024 </a:t>
            </a:r>
            <a:endPar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457200" marR="0" lvl="1" indent="0" algn="l" defTabSz="914400" rtl="0" eaLnBrk="1" fontAlgn="auto" latinLnBrk="0" hangingPunct="1">
              <a:lnSpc>
                <a:spcPct val="100000"/>
              </a:lnSpc>
              <a:spcBef>
                <a:spcPts val="1200"/>
              </a:spcBef>
              <a:spcAft>
                <a:spcPts val="120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Calibri"/>
                <a:ea typeface="+mn-ea"/>
                <a:cs typeface="Calibri"/>
                <a:hlinkClick r:id="rId7" action="ppaction://hlinksldjump">
                  <a:extLst>
                    <a:ext uri="{A12FA001-AC4F-418D-AE19-62706E023703}">
                      <ahyp:hlinkClr xmlns:ahyp="http://schemas.microsoft.com/office/drawing/2018/hyperlinkcolor" val="tx"/>
                    </a:ext>
                  </a:extLst>
                </a:hlinkClick>
              </a:rPr>
              <a:t>Missione 1 – Digitalizzazione, innovazione, competitività, cultura e turismo </a:t>
            </a:r>
            <a:endPar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457200" marR="0" lvl="1" indent="0" algn="l" defTabSz="914400" rtl="0" eaLnBrk="1" fontAlgn="auto" latinLnBrk="0" hangingPunct="1">
              <a:lnSpc>
                <a:spcPct val="100000"/>
              </a:lnSpc>
              <a:spcBef>
                <a:spcPts val="1200"/>
              </a:spcBef>
              <a:spcAft>
                <a:spcPts val="120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8" action="ppaction://hlinksldjump">
                  <a:extLst>
                    <a:ext uri="{A12FA001-AC4F-418D-AE19-62706E023703}">
                      <ahyp:hlinkClr xmlns:ahyp="http://schemas.microsoft.com/office/drawing/2018/hyperlinkcolor" val="tx"/>
                    </a:ext>
                  </a:extLst>
                </a:hlinkClick>
              </a:rPr>
              <a:t>Missione</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8" action="ppaction://hlinksldjump">
                  <a:extLst>
                    <a:ext uri="{A12FA001-AC4F-418D-AE19-62706E023703}">
                      <ahyp:hlinkClr xmlns:ahyp="http://schemas.microsoft.com/office/drawing/2018/hyperlinkcolor" val="tx"/>
                    </a:ext>
                  </a:extLst>
                </a:hlinkClick>
              </a:rPr>
              <a:t> 2 – </a:t>
            </a: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8" action="ppaction://hlinksldjump">
                  <a:extLst>
                    <a:ext uri="{A12FA001-AC4F-418D-AE19-62706E023703}">
                      <ahyp:hlinkClr xmlns:ahyp="http://schemas.microsoft.com/office/drawing/2018/hyperlinkcolor" val="tx"/>
                    </a:ext>
                  </a:extLst>
                </a:hlinkClick>
              </a:rPr>
              <a:t>Rivoluzione</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8" action="ppaction://hlinksldjump">
                  <a:extLst>
                    <a:ext uri="{A12FA001-AC4F-418D-AE19-62706E023703}">
                      <ahyp:hlinkClr xmlns:ahyp="http://schemas.microsoft.com/office/drawing/2018/hyperlinkcolor" val="tx"/>
                    </a:ext>
                  </a:extLst>
                </a:hlinkClick>
              </a:rPr>
              <a:t> </a:t>
            </a: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8" action="ppaction://hlinksldjump">
                  <a:extLst>
                    <a:ext uri="{A12FA001-AC4F-418D-AE19-62706E023703}">
                      <ahyp:hlinkClr xmlns:ahyp="http://schemas.microsoft.com/office/drawing/2018/hyperlinkcolor" val="tx"/>
                    </a:ext>
                  </a:extLst>
                </a:hlinkClick>
              </a:rPr>
              <a:t>verde</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8" action="ppaction://hlinksldjump">
                  <a:extLst>
                    <a:ext uri="{A12FA001-AC4F-418D-AE19-62706E023703}">
                      <ahyp:hlinkClr xmlns:ahyp="http://schemas.microsoft.com/office/drawing/2018/hyperlinkcolor" val="tx"/>
                    </a:ext>
                  </a:extLst>
                </a:hlinkClick>
              </a:rPr>
              <a:t> e </a:t>
            </a: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8" action="ppaction://hlinksldjump">
                  <a:extLst>
                    <a:ext uri="{A12FA001-AC4F-418D-AE19-62706E023703}">
                      <ahyp:hlinkClr xmlns:ahyp="http://schemas.microsoft.com/office/drawing/2018/hyperlinkcolor" val="tx"/>
                    </a:ext>
                  </a:extLst>
                </a:hlinkClick>
              </a:rPr>
              <a:t>transizione</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8" action="ppaction://hlinksldjump">
                  <a:extLst>
                    <a:ext uri="{A12FA001-AC4F-418D-AE19-62706E023703}">
                      <ahyp:hlinkClr xmlns:ahyp="http://schemas.microsoft.com/office/drawing/2018/hyperlinkcolor" val="tx"/>
                    </a:ext>
                  </a:extLst>
                </a:hlinkClick>
              </a:rPr>
              <a:t> </a:t>
            </a: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8" action="ppaction://hlinksldjump">
                  <a:extLst>
                    <a:ext uri="{A12FA001-AC4F-418D-AE19-62706E023703}">
                      <ahyp:hlinkClr xmlns:ahyp="http://schemas.microsoft.com/office/drawing/2018/hyperlinkcolor" val="tx"/>
                    </a:ext>
                  </a:extLst>
                </a:hlinkClick>
              </a:rPr>
              <a:t>ecologica</a:t>
            </a:r>
            <a:endParaRPr kumimoji="0" lang="en-GB" sz="2400" b="1" i="0" u="none" strike="noStrike" kern="1200" cap="none" spc="0" normalizeH="0" baseline="0" noProof="0" dirty="0">
              <a:ln>
                <a:noFill/>
              </a:ln>
              <a:solidFill>
                <a:prstClr val="white"/>
              </a:solidFill>
              <a:effectLst/>
              <a:uLnTx/>
              <a:uFillTx/>
              <a:latin typeface="Calibri"/>
              <a:ea typeface="+mn-ea"/>
              <a:cs typeface="Calibri"/>
            </a:endParaRPr>
          </a:p>
          <a:p>
            <a:pPr marL="457200" marR="0" lvl="1" indent="0" algn="l" defTabSz="914400" rtl="0" eaLnBrk="1" fontAlgn="auto" latinLnBrk="0" hangingPunct="1">
              <a:lnSpc>
                <a:spcPct val="100000"/>
              </a:lnSpc>
              <a:spcBef>
                <a:spcPts val="1200"/>
              </a:spcBef>
              <a:spcAft>
                <a:spcPts val="120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9" action="ppaction://hlinksldjump">
                  <a:extLst>
                    <a:ext uri="{A12FA001-AC4F-418D-AE19-62706E023703}">
                      <ahyp:hlinkClr xmlns:ahyp="http://schemas.microsoft.com/office/drawing/2018/hyperlinkcolor" val="tx"/>
                    </a:ext>
                  </a:extLst>
                </a:hlinkClick>
              </a:rPr>
              <a:t>Missione</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9" action="ppaction://hlinksldjump">
                  <a:extLst>
                    <a:ext uri="{A12FA001-AC4F-418D-AE19-62706E023703}">
                      <ahyp:hlinkClr xmlns:ahyp="http://schemas.microsoft.com/office/drawing/2018/hyperlinkcolor" val="tx"/>
                    </a:ext>
                  </a:extLst>
                </a:hlinkClick>
              </a:rPr>
              <a:t> 3 – </a:t>
            </a: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9" action="ppaction://hlinksldjump">
                  <a:extLst>
                    <a:ext uri="{A12FA001-AC4F-418D-AE19-62706E023703}">
                      <ahyp:hlinkClr xmlns:ahyp="http://schemas.microsoft.com/office/drawing/2018/hyperlinkcolor" val="tx"/>
                    </a:ext>
                  </a:extLst>
                </a:hlinkClick>
              </a:rPr>
              <a:t>Infrastrutture</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9" action="ppaction://hlinksldjump">
                  <a:extLst>
                    <a:ext uri="{A12FA001-AC4F-418D-AE19-62706E023703}">
                      <ahyp:hlinkClr xmlns:ahyp="http://schemas.microsoft.com/office/drawing/2018/hyperlinkcolor" val="tx"/>
                    </a:ext>
                  </a:extLst>
                </a:hlinkClick>
              </a:rPr>
              <a:t> per </a:t>
            </a: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9" action="ppaction://hlinksldjump">
                  <a:extLst>
                    <a:ext uri="{A12FA001-AC4F-418D-AE19-62706E023703}">
                      <ahyp:hlinkClr xmlns:ahyp="http://schemas.microsoft.com/office/drawing/2018/hyperlinkcolor" val="tx"/>
                    </a:ext>
                  </a:extLst>
                </a:hlinkClick>
              </a:rPr>
              <a:t>una</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9" action="ppaction://hlinksldjump">
                  <a:extLst>
                    <a:ext uri="{A12FA001-AC4F-418D-AE19-62706E023703}">
                      <ahyp:hlinkClr xmlns:ahyp="http://schemas.microsoft.com/office/drawing/2018/hyperlinkcolor" val="tx"/>
                    </a:ext>
                  </a:extLst>
                </a:hlinkClick>
              </a:rPr>
              <a:t> </a:t>
            </a: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9" action="ppaction://hlinksldjump">
                  <a:extLst>
                    <a:ext uri="{A12FA001-AC4F-418D-AE19-62706E023703}">
                      <ahyp:hlinkClr xmlns:ahyp="http://schemas.microsoft.com/office/drawing/2018/hyperlinkcolor" val="tx"/>
                    </a:ext>
                  </a:extLst>
                </a:hlinkClick>
              </a:rPr>
              <a:t>mobilità</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9" action="ppaction://hlinksldjump">
                  <a:extLst>
                    <a:ext uri="{A12FA001-AC4F-418D-AE19-62706E023703}">
                      <ahyp:hlinkClr xmlns:ahyp="http://schemas.microsoft.com/office/drawing/2018/hyperlinkcolor" val="tx"/>
                    </a:ext>
                  </a:extLst>
                </a:hlinkClick>
              </a:rPr>
              <a:t> </a:t>
            </a: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9" action="ppaction://hlinksldjump">
                  <a:extLst>
                    <a:ext uri="{A12FA001-AC4F-418D-AE19-62706E023703}">
                      <ahyp:hlinkClr xmlns:ahyp="http://schemas.microsoft.com/office/drawing/2018/hyperlinkcolor" val="tx"/>
                    </a:ext>
                  </a:extLst>
                </a:hlinkClick>
              </a:rPr>
              <a:t>sostenibile</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9" action="ppaction://hlinksldjump">
                  <a:extLst>
                    <a:ext uri="{A12FA001-AC4F-418D-AE19-62706E023703}">
                      <ahyp:hlinkClr xmlns:ahyp="http://schemas.microsoft.com/office/drawing/2018/hyperlinkcolor" val="tx"/>
                    </a:ext>
                  </a:extLst>
                </a:hlinkClick>
              </a:rPr>
              <a:t> </a:t>
            </a:r>
            <a:endParaRPr kumimoji="0" lang="en-GB"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457200" marR="0" lvl="1" indent="0" algn="l" defTabSz="914400" rtl="0" eaLnBrk="1" fontAlgn="auto" latinLnBrk="0" hangingPunct="1">
              <a:lnSpc>
                <a:spcPct val="100000"/>
              </a:lnSpc>
              <a:spcBef>
                <a:spcPts val="1200"/>
              </a:spcBef>
              <a:spcAft>
                <a:spcPts val="120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10" action="ppaction://hlinksldjump">
                  <a:extLst>
                    <a:ext uri="{A12FA001-AC4F-418D-AE19-62706E023703}">
                      <ahyp:hlinkClr xmlns:ahyp="http://schemas.microsoft.com/office/drawing/2018/hyperlinkcolor" val="tx"/>
                    </a:ext>
                  </a:extLst>
                </a:hlinkClick>
              </a:rPr>
              <a:t>Missione</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10" action="ppaction://hlinksldjump">
                  <a:extLst>
                    <a:ext uri="{A12FA001-AC4F-418D-AE19-62706E023703}">
                      <ahyp:hlinkClr xmlns:ahyp="http://schemas.microsoft.com/office/drawing/2018/hyperlinkcolor" val="tx"/>
                    </a:ext>
                  </a:extLst>
                </a:hlinkClick>
              </a:rPr>
              <a:t> 4 – </a:t>
            </a: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10" action="ppaction://hlinksldjump">
                  <a:extLst>
                    <a:ext uri="{A12FA001-AC4F-418D-AE19-62706E023703}">
                      <ahyp:hlinkClr xmlns:ahyp="http://schemas.microsoft.com/office/drawing/2018/hyperlinkcolor" val="tx"/>
                    </a:ext>
                  </a:extLst>
                </a:hlinkClick>
              </a:rPr>
              <a:t>Istruzione</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10" action="ppaction://hlinksldjump">
                  <a:extLst>
                    <a:ext uri="{A12FA001-AC4F-418D-AE19-62706E023703}">
                      <ahyp:hlinkClr xmlns:ahyp="http://schemas.microsoft.com/office/drawing/2018/hyperlinkcolor" val="tx"/>
                    </a:ext>
                  </a:extLst>
                </a:hlinkClick>
              </a:rPr>
              <a:t> e </a:t>
            </a: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10" action="ppaction://hlinksldjump">
                  <a:extLst>
                    <a:ext uri="{A12FA001-AC4F-418D-AE19-62706E023703}">
                      <ahyp:hlinkClr xmlns:ahyp="http://schemas.microsoft.com/office/drawing/2018/hyperlinkcolor" val="tx"/>
                    </a:ext>
                  </a:extLst>
                </a:hlinkClick>
              </a:rPr>
              <a:t>ricerca</a:t>
            </a:r>
            <a:endParaRPr kumimoji="0" lang="en-GB" sz="2400" b="1" i="0" u="none" strike="noStrike" kern="1200" cap="none" spc="0" normalizeH="0" baseline="0" noProof="0" dirty="0">
              <a:ln>
                <a:noFill/>
              </a:ln>
              <a:solidFill>
                <a:prstClr val="white"/>
              </a:solidFill>
              <a:effectLst/>
              <a:uLnTx/>
              <a:uFillTx/>
              <a:latin typeface="Calibri"/>
              <a:ea typeface="+mn-ea"/>
              <a:cs typeface="Calibri"/>
            </a:endParaRPr>
          </a:p>
          <a:p>
            <a:pPr marL="457200" marR="0" lvl="1" indent="0" algn="l" defTabSz="914400" rtl="0" eaLnBrk="1" fontAlgn="auto" latinLnBrk="0" hangingPunct="1">
              <a:lnSpc>
                <a:spcPct val="100000"/>
              </a:lnSpc>
              <a:spcBef>
                <a:spcPts val="1200"/>
              </a:spcBef>
              <a:spcAft>
                <a:spcPts val="120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11" action="ppaction://hlinksldjump">
                  <a:extLst>
                    <a:ext uri="{A12FA001-AC4F-418D-AE19-62706E023703}">
                      <ahyp:hlinkClr xmlns:ahyp="http://schemas.microsoft.com/office/drawing/2018/hyperlinkcolor" val="tx"/>
                    </a:ext>
                  </a:extLst>
                </a:hlinkClick>
              </a:rPr>
              <a:t>Missione</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11" action="ppaction://hlinksldjump">
                  <a:extLst>
                    <a:ext uri="{A12FA001-AC4F-418D-AE19-62706E023703}">
                      <ahyp:hlinkClr xmlns:ahyp="http://schemas.microsoft.com/office/drawing/2018/hyperlinkcolor" val="tx"/>
                    </a:ext>
                  </a:extLst>
                </a:hlinkClick>
              </a:rPr>
              <a:t> 5 – </a:t>
            </a: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11" action="ppaction://hlinksldjump">
                  <a:extLst>
                    <a:ext uri="{A12FA001-AC4F-418D-AE19-62706E023703}">
                      <ahyp:hlinkClr xmlns:ahyp="http://schemas.microsoft.com/office/drawing/2018/hyperlinkcolor" val="tx"/>
                    </a:ext>
                  </a:extLst>
                </a:hlinkClick>
              </a:rPr>
              <a:t>Inclusione</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11" action="ppaction://hlinksldjump">
                  <a:extLst>
                    <a:ext uri="{A12FA001-AC4F-418D-AE19-62706E023703}">
                      <ahyp:hlinkClr xmlns:ahyp="http://schemas.microsoft.com/office/drawing/2018/hyperlinkcolor" val="tx"/>
                    </a:ext>
                  </a:extLst>
                </a:hlinkClick>
              </a:rPr>
              <a:t> e </a:t>
            </a: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11" action="ppaction://hlinksldjump">
                  <a:extLst>
                    <a:ext uri="{A12FA001-AC4F-418D-AE19-62706E023703}">
                      <ahyp:hlinkClr xmlns:ahyp="http://schemas.microsoft.com/office/drawing/2018/hyperlinkcolor" val="tx"/>
                    </a:ext>
                  </a:extLst>
                </a:hlinkClick>
              </a:rPr>
              <a:t>coesione</a:t>
            </a:r>
            <a:endParaRPr kumimoji="0" lang="en-GB" sz="2400" b="1" i="0" u="none" strike="noStrike" kern="1200" cap="none" spc="0" normalizeH="0" baseline="0" noProof="0" dirty="0">
              <a:ln>
                <a:noFill/>
              </a:ln>
              <a:solidFill>
                <a:prstClr val="white"/>
              </a:solidFill>
              <a:effectLst/>
              <a:uLnTx/>
              <a:uFillTx/>
              <a:latin typeface="Calibri"/>
              <a:ea typeface="+mn-ea"/>
              <a:cs typeface="Calibri"/>
            </a:endParaRPr>
          </a:p>
          <a:p>
            <a:pPr marL="457200" marR="0" lvl="1" indent="0" algn="l" defTabSz="914400" rtl="0" eaLnBrk="1" fontAlgn="auto" latinLnBrk="0" hangingPunct="1">
              <a:lnSpc>
                <a:spcPct val="100000"/>
              </a:lnSpc>
              <a:spcBef>
                <a:spcPts val="1200"/>
              </a:spcBef>
              <a:spcAft>
                <a:spcPts val="120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12" action="ppaction://hlinksldjump">
                  <a:extLst>
                    <a:ext uri="{A12FA001-AC4F-418D-AE19-62706E023703}">
                      <ahyp:hlinkClr xmlns:ahyp="http://schemas.microsoft.com/office/drawing/2018/hyperlinkcolor" val="tx"/>
                    </a:ext>
                  </a:extLst>
                </a:hlinkClick>
              </a:rPr>
              <a:t>Missione</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12" action="ppaction://hlinksldjump">
                  <a:extLst>
                    <a:ext uri="{A12FA001-AC4F-418D-AE19-62706E023703}">
                      <ahyp:hlinkClr xmlns:ahyp="http://schemas.microsoft.com/office/drawing/2018/hyperlinkcolor" val="tx"/>
                    </a:ext>
                  </a:extLst>
                </a:hlinkClick>
              </a:rPr>
              <a:t> 6 – Salute</a:t>
            </a:r>
            <a:endParaRPr kumimoji="0" lang="en-GB" sz="2400" b="1" i="0" u="none" strike="noStrike" kern="1200" cap="none" spc="0" normalizeH="0" baseline="0" noProof="0" dirty="0">
              <a:ln>
                <a:noFill/>
              </a:ln>
              <a:solidFill>
                <a:prstClr val="white"/>
              </a:solidFill>
              <a:effectLst/>
              <a:uLnTx/>
              <a:uFillTx/>
              <a:latin typeface="Calibri"/>
              <a:ea typeface="+mn-ea"/>
              <a:cs typeface="Calibri"/>
            </a:endParaRPr>
          </a:p>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13" action="ppaction://hlinksldjump">
                  <a:extLst>
                    <a:ext uri="{A12FA001-AC4F-418D-AE19-62706E023703}">
                      <ahyp:hlinkClr xmlns:ahyp="http://schemas.microsoft.com/office/drawing/2018/hyperlinkcolor" val="tx"/>
                    </a:ext>
                  </a:extLst>
                </a:hlinkClick>
              </a:rPr>
              <a:t>Elenco</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13" action="ppaction://hlinksldjump">
                  <a:extLst>
                    <a:ext uri="{A12FA001-AC4F-418D-AE19-62706E023703}">
                      <ahyp:hlinkClr xmlns:ahyp="http://schemas.microsoft.com/office/drawing/2018/hyperlinkcolor" val="tx"/>
                    </a:ext>
                  </a:extLst>
                </a:hlinkClick>
              </a:rPr>
              <a:t> </a:t>
            </a: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13" action="ppaction://hlinksldjump">
                  <a:extLst>
                    <a:ext uri="{A12FA001-AC4F-418D-AE19-62706E023703}">
                      <ahyp:hlinkClr xmlns:ahyp="http://schemas.microsoft.com/office/drawing/2018/hyperlinkcolor" val="tx"/>
                    </a:ext>
                  </a:extLst>
                </a:hlinkClick>
              </a:rPr>
              <a:t>Bandi</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13" action="ppaction://hlinksldjump">
                  <a:extLst>
                    <a:ext uri="{A12FA001-AC4F-418D-AE19-62706E023703}">
                      <ahyp:hlinkClr xmlns:ahyp="http://schemas.microsoft.com/office/drawing/2018/hyperlinkcolor" val="tx"/>
                    </a:ext>
                  </a:extLst>
                </a:hlinkClick>
              </a:rPr>
              <a:t>/</a:t>
            </a: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13" action="ppaction://hlinksldjump">
                  <a:extLst>
                    <a:ext uri="{A12FA001-AC4F-418D-AE19-62706E023703}">
                      <ahyp:hlinkClr xmlns:ahyp="http://schemas.microsoft.com/office/drawing/2018/hyperlinkcolor" val="tx"/>
                    </a:ext>
                  </a:extLst>
                </a:hlinkClick>
              </a:rPr>
              <a:t>Incentivi</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13" action="ppaction://hlinksldjump">
                  <a:extLst>
                    <a:ext uri="{A12FA001-AC4F-418D-AE19-62706E023703}">
                      <ahyp:hlinkClr xmlns:ahyp="http://schemas.microsoft.com/office/drawing/2018/hyperlinkcolor" val="tx"/>
                    </a:ext>
                  </a:extLst>
                </a:hlinkClick>
              </a:rPr>
              <a:t> in </a:t>
            </a: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13" action="ppaction://hlinksldjump">
                  <a:extLst>
                    <a:ext uri="{A12FA001-AC4F-418D-AE19-62706E023703}">
                      <ahyp:hlinkClr xmlns:ahyp="http://schemas.microsoft.com/office/drawing/2018/hyperlinkcolor" val="tx"/>
                    </a:ext>
                  </a:extLst>
                </a:hlinkClick>
              </a:rPr>
              <a:t>fase</a:t>
            </a:r>
            <a:r>
              <a:rPr kumimoji="0" lang="en-GB" sz="2400" b="1" i="0" u="none" strike="noStrike" kern="1200" cap="none" spc="0" normalizeH="0" baseline="0" noProof="0" dirty="0">
                <a:ln>
                  <a:noFill/>
                </a:ln>
                <a:solidFill>
                  <a:prstClr val="white"/>
                </a:solidFill>
                <a:effectLst/>
                <a:uLnTx/>
                <a:uFillTx/>
                <a:latin typeface="Calibri"/>
                <a:ea typeface="+mn-ea"/>
                <a:cs typeface="Calibri"/>
                <a:hlinkClick r:id="rId13" action="ppaction://hlinksldjump">
                  <a:extLst>
                    <a:ext uri="{A12FA001-AC4F-418D-AE19-62706E023703}">
                      <ahyp:hlinkClr xmlns:ahyp="http://schemas.microsoft.com/office/drawing/2018/hyperlinkcolor" val="tx"/>
                    </a:ext>
                  </a:extLst>
                </a:hlinkClick>
              </a:rPr>
              <a:t> di </a:t>
            </a:r>
            <a:r>
              <a:rPr kumimoji="0" lang="en-GB" sz="2400" b="1" i="0" u="none" strike="noStrike" kern="1200" cap="none" spc="0" normalizeH="0" baseline="0" noProof="0" dirty="0" err="1">
                <a:ln>
                  <a:noFill/>
                </a:ln>
                <a:solidFill>
                  <a:prstClr val="white"/>
                </a:solidFill>
                <a:effectLst/>
                <a:uLnTx/>
                <a:uFillTx/>
                <a:latin typeface="Calibri"/>
                <a:ea typeface="+mn-ea"/>
                <a:cs typeface="Calibri"/>
                <a:hlinkClick r:id="rId13" action="ppaction://hlinksldjump">
                  <a:extLst>
                    <a:ext uri="{A12FA001-AC4F-418D-AE19-62706E023703}">
                      <ahyp:hlinkClr xmlns:ahyp="http://schemas.microsoft.com/office/drawing/2018/hyperlinkcolor" val="tx"/>
                    </a:ext>
                  </a:extLst>
                </a:hlinkClick>
              </a:rPr>
              <a:t>attivazione</a:t>
            </a:r>
            <a:endParaRPr kumimoji="0" lang="en-GB" sz="2400" b="1" i="0" u="none" strike="noStrike" kern="1200" cap="none" spc="0" normalizeH="0" baseline="0" noProof="0" dirty="0">
              <a:ln>
                <a:noFill/>
              </a:ln>
              <a:solidFill>
                <a:prstClr val="white"/>
              </a:solidFill>
              <a:effectLst/>
              <a:uLnTx/>
              <a:uFillTx/>
              <a:latin typeface="Calibri"/>
              <a:ea typeface="+mn-ea"/>
              <a:cs typeface="Calibri"/>
            </a:endParaRPr>
          </a:p>
        </p:txBody>
      </p:sp>
      <p:sp>
        <p:nvSpPr>
          <p:cNvPr id="3" name="Rectangle 2" hidden="1"/>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36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sym typeface="Calibri Light" panose="020F0302020204030204" pitchFamily="34" charset="0"/>
            </a:endParaRPr>
          </a:p>
        </p:txBody>
      </p:sp>
      <p:sp>
        <p:nvSpPr>
          <p:cNvPr id="9" name="Title 8"/>
          <p:cNvSpPr>
            <a:spLocks noGrp="1"/>
          </p:cNvSpPr>
          <p:nvPr>
            <p:ph type="title"/>
          </p:nvPr>
        </p:nvSpPr>
        <p:spPr>
          <a:xfrm>
            <a:off x="238893" y="-609850"/>
            <a:ext cx="10418233" cy="1592403"/>
          </a:xfrm>
        </p:spPr>
        <p:txBody>
          <a:bodyPr vert="horz"/>
          <a:lstStyle/>
          <a:p>
            <a:r>
              <a:rPr lang="en-US" err="1">
                <a:latin typeface="Calibri" panose="020F0502020204030204" pitchFamily="34" charset="0"/>
                <a:cs typeface="Calibri" panose="020F0502020204030204" pitchFamily="34" charset="0"/>
              </a:rPr>
              <a:t>Indice</a:t>
            </a:r>
            <a:endParaRPr lang="en-US" noProof="0">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D65CD45A-3BAA-48D6-B152-42FECF588C41}"/>
              </a:ext>
            </a:extLst>
          </p:cNvPr>
          <p:cNvGrpSpPr>
            <a:grpSpLocks noChangeAspect="1"/>
          </p:cNvGrpSpPr>
          <p:nvPr/>
        </p:nvGrpSpPr>
        <p:grpSpPr>
          <a:xfrm>
            <a:off x="690614" y="2070411"/>
            <a:ext cx="360000" cy="360000"/>
            <a:chOff x="4891070" y="2901641"/>
            <a:chExt cx="720000" cy="720000"/>
          </a:xfrm>
        </p:grpSpPr>
        <p:sp>
          <p:nvSpPr>
            <p:cNvPr id="12" name="Oval 11">
              <a:extLst>
                <a:ext uri="{FF2B5EF4-FFF2-40B4-BE49-F238E27FC236}">
                  <a16:creationId xmlns:a16="http://schemas.microsoft.com/office/drawing/2014/main" id="{19F36E37-6083-41D1-9480-92FFFDEAEA95}"/>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561">
              <a:extLst>
                <a:ext uri="{FF2B5EF4-FFF2-40B4-BE49-F238E27FC236}">
                  <a16:creationId xmlns:a16="http://schemas.microsoft.com/office/drawing/2014/main" id="{7B4E5589-D1C8-4312-853A-861D3AF5A61B}"/>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E81E42CD-DAF7-4898-B01B-A33749D9406A}"/>
              </a:ext>
            </a:extLst>
          </p:cNvPr>
          <p:cNvGrpSpPr>
            <a:grpSpLocks noChangeAspect="1"/>
          </p:cNvGrpSpPr>
          <p:nvPr/>
        </p:nvGrpSpPr>
        <p:grpSpPr>
          <a:xfrm>
            <a:off x="690614" y="2762605"/>
            <a:ext cx="360000" cy="360000"/>
            <a:chOff x="6931363" y="2901641"/>
            <a:chExt cx="720000" cy="720000"/>
          </a:xfrm>
        </p:grpSpPr>
        <p:sp>
          <p:nvSpPr>
            <p:cNvPr id="15" name="Oval 14">
              <a:extLst>
                <a:ext uri="{FF2B5EF4-FFF2-40B4-BE49-F238E27FC236}">
                  <a16:creationId xmlns:a16="http://schemas.microsoft.com/office/drawing/2014/main" id="{5F80315F-9539-44C9-8298-3614880996FC}"/>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496">
              <a:extLst>
                <a:ext uri="{FF2B5EF4-FFF2-40B4-BE49-F238E27FC236}">
                  <a16:creationId xmlns:a16="http://schemas.microsoft.com/office/drawing/2014/main" id="{D47B6A4D-56AB-4DA6-935A-BC27C3466366}"/>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B662F588-DEC7-4B4E-BD99-512F4F70825C}"/>
              </a:ext>
            </a:extLst>
          </p:cNvPr>
          <p:cNvGrpSpPr>
            <a:grpSpLocks noChangeAspect="1"/>
          </p:cNvGrpSpPr>
          <p:nvPr/>
        </p:nvGrpSpPr>
        <p:grpSpPr>
          <a:xfrm>
            <a:off x="690614" y="4730573"/>
            <a:ext cx="360000" cy="360000"/>
            <a:chOff x="13052242" y="2901641"/>
            <a:chExt cx="720000" cy="720000"/>
          </a:xfrm>
        </p:grpSpPr>
        <p:sp>
          <p:nvSpPr>
            <p:cNvPr id="19" name="Oval 18">
              <a:extLst>
                <a:ext uri="{FF2B5EF4-FFF2-40B4-BE49-F238E27FC236}">
                  <a16:creationId xmlns:a16="http://schemas.microsoft.com/office/drawing/2014/main" id="{7BB9BFA0-E34E-4308-87A4-4833A8064CD0}"/>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806">
              <a:extLst>
                <a:ext uri="{FF2B5EF4-FFF2-40B4-BE49-F238E27FC236}">
                  <a16:creationId xmlns:a16="http://schemas.microsoft.com/office/drawing/2014/main" id="{958C7B6F-DB9C-4E11-BA46-3C667D4D185C}"/>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6C1ACFEE-6E0F-402D-85F0-0086774568CA}"/>
              </a:ext>
            </a:extLst>
          </p:cNvPr>
          <p:cNvGrpSpPr>
            <a:grpSpLocks noChangeAspect="1"/>
          </p:cNvGrpSpPr>
          <p:nvPr/>
        </p:nvGrpSpPr>
        <p:grpSpPr>
          <a:xfrm>
            <a:off x="690614" y="4119448"/>
            <a:ext cx="360000" cy="360000"/>
            <a:chOff x="11011949" y="2901641"/>
            <a:chExt cx="720000" cy="720000"/>
          </a:xfrm>
        </p:grpSpPr>
        <p:sp>
          <p:nvSpPr>
            <p:cNvPr id="23" name="Oval 22">
              <a:extLst>
                <a:ext uri="{FF2B5EF4-FFF2-40B4-BE49-F238E27FC236}">
                  <a16:creationId xmlns:a16="http://schemas.microsoft.com/office/drawing/2014/main" id="{F831AC67-A143-4B82-9DBC-30D4BD4B158B}"/>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927">
              <a:extLst>
                <a:ext uri="{FF2B5EF4-FFF2-40B4-BE49-F238E27FC236}">
                  <a16:creationId xmlns:a16="http://schemas.microsoft.com/office/drawing/2014/main" id="{FC2A8B34-072B-47E3-B0A9-BA48771CD1DE}"/>
                </a:ext>
              </a:extLst>
            </p:cNvPr>
            <p:cNvGrpSpPr>
              <a:grpSpLocks/>
            </p:cNvGrpSpPr>
            <p:nvPr/>
          </p:nvGrpSpPr>
          <p:grpSpPr bwMode="auto">
            <a:xfrm>
              <a:off x="11011949" y="2901641"/>
              <a:ext cx="720000" cy="720000"/>
              <a:chOff x="5432" y="3568"/>
              <a:chExt cx="340" cy="340"/>
            </a:xfrm>
            <a:solidFill>
              <a:srgbClr val="86BC25"/>
            </a:solidFill>
          </p:grpSpPr>
          <p:sp>
            <p:nvSpPr>
              <p:cNvPr id="25" name="Freeform 928">
                <a:extLst>
                  <a:ext uri="{FF2B5EF4-FFF2-40B4-BE49-F238E27FC236}">
                    <a16:creationId xmlns:a16="http://schemas.microsoft.com/office/drawing/2014/main" id="{871EAC74-2308-4788-9611-DE15EDE42809}"/>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929">
                <a:extLst>
                  <a:ext uri="{FF2B5EF4-FFF2-40B4-BE49-F238E27FC236}">
                    <a16:creationId xmlns:a16="http://schemas.microsoft.com/office/drawing/2014/main" id="{8A3E9F1F-F228-40A4-9E0E-2CC2521CAD11}"/>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8" name="Group 27">
            <a:extLst>
              <a:ext uri="{FF2B5EF4-FFF2-40B4-BE49-F238E27FC236}">
                <a16:creationId xmlns:a16="http://schemas.microsoft.com/office/drawing/2014/main" id="{7AE0D5E4-29CA-4B8C-86E8-07B02C28C57A}"/>
              </a:ext>
            </a:extLst>
          </p:cNvPr>
          <p:cNvGrpSpPr>
            <a:grpSpLocks noChangeAspect="1"/>
          </p:cNvGrpSpPr>
          <p:nvPr/>
        </p:nvGrpSpPr>
        <p:grpSpPr>
          <a:xfrm>
            <a:off x="692013" y="3436702"/>
            <a:ext cx="360000" cy="360000"/>
            <a:chOff x="8927791" y="3540662"/>
            <a:chExt cx="720000" cy="720000"/>
          </a:xfrm>
        </p:grpSpPr>
        <p:sp>
          <p:nvSpPr>
            <p:cNvPr id="29" name="Oval 28">
              <a:extLst>
                <a:ext uri="{FF2B5EF4-FFF2-40B4-BE49-F238E27FC236}">
                  <a16:creationId xmlns:a16="http://schemas.microsoft.com/office/drawing/2014/main" id="{874F2297-72C7-4894-B5CD-803E6D74B9CC}"/>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841">
              <a:extLst>
                <a:ext uri="{FF2B5EF4-FFF2-40B4-BE49-F238E27FC236}">
                  <a16:creationId xmlns:a16="http://schemas.microsoft.com/office/drawing/2014/main" id="{8E45BFF3-3604-4F1B-922F-5261E87005EB}"/>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698A0000-3871-4091-9814-9670B5A3804C}"/>
              </a:ext>
            </a:extLst>
          </p:cNvPr>
          <p:cNvGrpSpPr>
            <a:grpSpLocks noChangeAspect="1"/>
          </p:cNvGrpSpPr>
          <p:nvPr/>
        </p:nvGrpSpPr>
        <p:grpSpPr>
          <a:xfrm>
            <a:off x="690614" y="5449707"/>
            <a:ext cx="360000" cy="360000"/>
            <a:chOff x="12974572" y="2060023"/>
            <a:chExt cx="720000" cy="720000"/>
          </a:xfrm>
        </p:grpSpPr>
        <p:sp>
          <p:nvSpPr>
            <p:cNvPr id="33" name="Oval 32">
              <a:extLst>
                <a:ext uri="{FF2B5EF4-FFF2-40B4-BE49-F238E27FC236}">
                  <a16:creationId xmlns:a16="http://schemas.microsoft.com/office/drawing/2014/main" id="{FC2023C1-4B70-4671-8342-4042B6F48C1A}"/>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357">
              <a:extLst>
                <a:ext uri="{FF2B5EF4-FFF2-40B4-BE49-F238E27FC236}">
                  <a16:creationId xmlns:a16="http://schemas.microsoft.com/office/drawing/2014/main" id="{020053E6-3B30-4F37-8C76-A6A7A58C3C00}"/>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5" name="TextBox 34">
            <a:extLst>
              <a:ext uri="{FF2B5EF4-FFF2-40B4-BE49-F238E27FC236}">
                <a16:creationId xmlns:a16="http://schemas.microsoft.com/office/drawing/2014/main" id="{6EF7E296-7520-427A-9638-1F4BE15697BA}"/>
              </a:ext>
            </a:extLst>
          </p:cNvPr>
          <p:cNvSpPr txBox="1"/>
          <p:nvPr/>
        </p:nvSpPr>
        <p:spPr>
          <a:xfrm>
            <a:off x="592890" y="1552864"/>
            <a:ext cx="68763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GB"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Elenco </a:t>
            </a:r>
            <a:r>
              <a:rPr kumimoji="0" lang="en-GB" sz="2400" b="1"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Bandi</a:t>
            </a:r>
            <a:r>
              <a:rPr kumimoji="0" lang="en-GB"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en-GB" sz="2400" b="1"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Incentivi</a:t>
            </a:r>
            <a:r>
              <a:rPr kumimoji="0" lang="en-GB"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2400" b="1"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attivi</a:t>
            </a:r>
            <a:r>
              <a:rPr kumimoji="0" lang="en-GB"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per Missione PNRR </a:t>
            </a:r>
          </a:p>
        </p:txBody>
      </p:sp>
    </p:spTree>
    <p:extLst>
      <p:ext uri="{BB962C8B-B14F-4D97-AF65-F5344CB8AC3E}">
        <p14:creationId xmlns:p14="http://schemas.microsoft.com/office/powerpoint/2010/main" val="175698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0" name="Title 6">
            <a:extLst>
              <a:ext uri="{FF2B5EF4-FFF2-40B4-BE49-F238E27FC236}">
                <a16:creationId xmlns:a16="http://schemas.microsoft.com/office/drawing/2014/main" id="{4AB9F5AE-AC88-4207-A9C1-8003F714288E}"/>
              </a:ext>
            </a:extLst>
          </p:cNvPr>
          <p:cNvSpPr txBox="1">
            <a:spLocks/>
          </p:cNvSpPr>
          <p:nvPr/>
        </p:nvSpPr>
        <p:spPr bwMode="gray">
          <a:xfrm>
            <a:off x="501651" y="317501"/>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6 – </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Salute </a:t>
            </a:r>
            <a:endParaRPr kumimoji="0" lang="it-IT"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endParaRPr>
          </a:p>
        </p:txBody>
      </p:sp>
      <p:grpSp>
        <p:nvGrpSpPr>
          <p:cNvPr id="9" name="Group 8">
            <a:extLst>
              <a:ext uri="{FF2B5EF4-FFF2-40B4-BE49-F238E27FC236}">
                <a16:creationId xmlns:a16="http://schemas.microsoft.com/office/drawing/2014/main" id="{75804831-33F0-4455-BAF7-CC82CF446208}"/>
              </a:ext>
            </a:extLst>
          </p:cNvPr>
          <p:cNvGrpSpPr/>
          <p:nvPr/>
        </p:nvGrpSpPr>
        <p:grpSpPr>
          <a:xfrm>
            <a:off x="9094167" y="78785"/>
            <a:ext cx="442800" cy="589132"/>
            <a:chOff x="9094167" y="78785"/>
            <a:chExt cx="442800" cy="589132"/>
          </a:xfrm>
        </p:grpSpPr>
        <p:sp>
          <p:nvSpPr>
            <p:cNvPr id="10" name="TextBox 9">
              <a:extLst>
                <a:ext uri="{FF2B5EF4-FFF2-40B4-BE49-F238E27FC236}">
                  <a16:creationId xmlns:a16="http://schemas.microsoft.com/office/drawing/2014/main" id="{F6F8D729-03D2-4F73-B7AD-7CC8EFA6D633}"/>
                </a:ext>
              </a:extLst>
            </p:cNvPr>
            <p:cNvSpPr txBox="1"/>
            <p:nvPr/>
          </p:nvSpPr>
          <p:spPr>
            <a:xfrm>
              <a:off x="909416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M1</a:t>
              </a:r>
            </a:p>
          </p:txBody>
        </p:sp>
        <p:grpSp>
          <p:nvGrpSpPr>
            <p:cNvPr id="14" name="Group 13">
              <a:extLst>
                <a:ext uri="{FF2B5EF4-FFF2-40B4-BE49-F238E27FC236}">
                  <a16:creationId xmlns:a16="http://schemas.microsoft.com/office/drawing/2014/main" id="{FC3CB095-1A5F-4914-9C42-861A88FE7A44}"/>
                </a:ext>
              </a:extLst>
            </p:cNvPr>
            <p:cNvGrpSpPr>
              <a:grpSpLocks noChangeAspect="1"/>
            </p:cNvGrpSpPr>
            <p:nvPr/>
          </p:nvGrpSpPr>
          <p:grpSpPr>
            <a:xfrm>
              <a:off x="9180330" y="78785"/>
              <a:ext cx="270474" cy="270474"/>
              <a:chOff x="4891070" y="2901641"/>
              <a:chExt cx="720000" cy="720000"/>
            </a:xfrm>
          </p:grpSpPr>
          <p:sp>
            <p:nvSpPr>
              <p:cNvPr id="16" name="Oval 15">
                <a:extLst>
                  <a:ext uri="{FF2B5EF4-FFF2-40B4-BE49-F238E27FC236}">
                    <a16:creationId xmlns:a16="http://schemas.microsoft.com/office/drawing/2014/main" id="{DBD5A47B-CA61-43C4-B221-5EB11537DFF2}"/>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561">
                <a:extLst>
                  <a:ext uri="{FF2B5EF4-FFF2-40B4-BE49-F238E27FC236}">
                    <a16:creationId xmlns:a16="http://schemas.microsoft.com/office/drawing/2014/main" id="{C0DBE65C-87C3-4F72-B27A-DDC74475D844}"/>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8" name="Group 17">
            <a:extLst>
              <a:ext uri="{FF2B5EF4-FFF2-40B4-BE49-F238E27FC236}">
                <a16:creationId xmlns:a16="http://schemas.microsoft.com/office/drawing/2014/main" id="{65BDA016-4B64-40AE-B3BD-F52FBCFC467E}"/>
              </a:ext>
            </a:extLst>
          </p:cNvPr>
          <p:cNvGrpSpPr/>
          <p:nvPr/>
        </p:nvGrpSpPr>
        <p:grpSpPr>
          <a:xfrm>
            <a:off x="9577726" y="78785"/>
            <a:ext cx="438416" cy="589132"/>
            <a:chOff x="9532283" y="78785"/>
            <a:chExt cx="438416" cy="589132"/>
          </a:xfrm>
        </p:grpSpPr>
        <p:sp>
          <p:nvSpPr>
            <p:cNvPr id="19" name="TextBox 18">
              <a:extLst>
                <a:ext uri="{FF2B5EF4-FFF2-40B4-BE49-F238E27FC236}">
                  <a16:creationId xmlns:a16="http://schemas.microsoft.com/office/drawing/2014/main" id="{E47D8FD3-A5EC-462C-84ED-37B4E538ED24}"/>
                </a:ext>
              </a:extLst>
            </p:cNvPr>
            <p:cNvSpPr txBox="1"/>
            <p:nvPr/>
          </p:nvSpPr>
          <p:spPr>
            <a:xfrm>
              <a:off x="9532283" y="360140"/>
              <a:ext cx="43841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M2</a:t>
              </a:r>
            </a:p>
          </p:txBody>
        </p:sp>
        <p:grpSp>
          <p:nvGrpSpPr>
            <p:cNvPr id="20" name="Group 19">
              <a:extLst>
                <a:ext uri="{FF2B5EF4-FFF2-40B4-BE49-F238E27FC236}">
                  <a16:creationId xmlns:a16="http://schemas.microsoft.com/office/drawing/2014/main" id="{2F13F6CB-DCC3-4961-B622-57DF6F6C2392}"/>
                </a:ext>
              </a:extLst>
            </p:cNvPr>
            <p:cNvGrpSpPr>
              <a:grpSpLocks noChangeAspect="1"/>
            </p:cNvGrpSpPr>
            <p:nvPr/>
          </p:nvGrpSpPr>
          <p:grpSpPr>
            <a:xfrm>
              <a:off x="9616254" y="78785"/>
              <a:ext cx="270474" cy="270474"/>
              <a:chOff x="6931363" y="2901641"/>
              <a:chExt cx="720000" cy="720000"/>
            </a:xfrm>
          </p:grpSpPr>
          <p:sp>
            <p:nvSpPr>
              <p:cNvPr id="21" name="Oval 20">
                <a:extLst>
                  <a:ext uri="{FF2B5EF4-FFF2-40B4-BE49-F238E27FC236}">
                    <a16:creationId xmlns:a16="http://schemas.microsoft.com/office/drawing/2014/main" id="{CB0F28B7-3555-4DCB-AEDB-9CAA9D529CF0}"/>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496">
                <a:extLst>
                  <a:ext uri="{FF2B5EF4-FFF2-40B4-BE49-F238E27FC236}">
                    <a16:creationId xmlns:a16="http://schemas.microsoft.com/office/drawing/2014/main" id="{F221AE76-C47A-46FC-914E-A7959212389D}"/>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3" name="Group 22">
            <a:extLst>
              <a:ext uri="{FF2B5EF4-FFF2-40B4-BE49-F238E27FC236}">
                <a16:creationId xmlns:a16="http://schemas.microsoft.com/office/drawing/2014/main" id="{F2EA00CD-91FB-43F5-B1A5-C515E0C2936C}"/>
              </a:ext>
            </a:extLst>
          </p:cNvPr>
          <p:cNvGrpSpPr/>
          <p:nvPr/>
        </p:nvGrpSpPr>
        <p:grpSpPr>
          <a:xfrm>
            <a:off x="11019635" y="78785"/>
            <a:ext cx="442800" cy="589132"/>
            <a:chOff x="10982229" y="78785"/>
            <a:chExt cx="442800" cy="589132"/>
          </a:xfrm>
        </p:grpSpPr>
        <p:sp>
          <p:nvSpPr>
            <p:cNvPr id="24" name="TextBox 23">
              <a:extLst>
                <a:ext uri="{FF2B5EF4-FFF2-40B4-BE49-F238E27FC236}">
                  <a16:creationId xmlns:a16="http://schemas.microsoft.com/office/drawing/2014/main" id="{4469EF7F-2AD0-4871-8CA6-D1175FDCB861}"/>
                </a:ext>
              </a:extLst>
            </p:cNvPr>
            <p:cNvSpPr txBox="1"/>
            <p:nvPr/>
          </p:nvSpPr>
          <p:spPr>
            <a:xfrm>
              <a:off x="10982229"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M5</a:t>
              </a:r>
            </a:p>
          </p:txBody>
        </p:sp>
        <p:grpSp>
          <p:nvGrpSpPr>
            <p:cNvPr id="25" name="Group 24">
              <a:extLst>
                <a:ext uri="{FF2B5EF4-FFF2-40B4-BE49-F238E27FC236}">
                  <a16:creationId xmlns:a16="http://schemas.microsoft.com/office/drawing/2014/main" id="{DA7EC725-FDE5-4F19-BDA6-B01689663302}"/>
                </a:ext>
              </a:extLst>
            </p:cNvPr>
            <p:cNvGrpSpPr>
              <a:grpSpLocks noChangeAspect="1"/>
            </p:cNvGrpSpPr>
            <p:nvPr/>
          </p:nvGrpSpPr>
          <p:grpSpPr>
            <a:xfrm>
              <a:off x="11068392" y="78785"/>
              <a:ext cx="270474" cy="270474"/>
              <a:chOff x="13052242" y="2901641"/>
              <a:chExt cx="720000" cy="720000"/>
            </a:xfrm>
          </p:grpSpPr>
          <p:sp>
            <p:nvSpPr>
              <p:cNvPr id="27" name="Oval 26">
                <a:extLst>
                  <a:ext uri="{FF2B5EF4-FFF2-40B4-BE49-F238E27FC236}">
                    <a16:creationId xmlns:a16="http://schemas.microsoft.com/office/drawing/2014/main" id="{4B04D151-AEC8-4D3C-95CD-F448E88E3E93}"/>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806">
                <a:extLst>
                  <a:ext uri="{FF2B5EF4-FFF2-40B4-BE49-F238E27FC236}">
                    <a16:creationId xmlns:a16="http://schemas.microsoft.com/office/drawing/2014/main" id="{8183ECDA-13B7-40E3-BA57-A7C7DB0F8873}"/>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9" name="Group 28">
            <a:extLst>
              <a:ext uri="{FF2B5EF4-FFF2-40B4-BE49-F238E27FC236}">
                <a16:creationId xmlns:a16="http://schemas.microsoft.com/office/drawing/2014/main" id="{C6CAA39D-CE7C-4F87-BEF8-E43801A78C0E}"/>
              </a:ext>
            </a:extLst>
          </p:cNvPr>
          <p:cNvGrpSpPr/>
          <p:nvPr/>
        </p:nvGrpSpPr>
        <p:grpSpPr>
          <a:xfrm>
            <a:off x="10538268" y="78785"/>
            <a:ext cx="442800" cy="589132"/>
            <a:chOff x="10498183" y="78785"/>
            <a:chExt cx="442800" cy="589132"/>
          </a:xfrm>
        </p:grpSpPr>
        <p:sp>
          <p:nvSpPr>
            <p:cNvPr id="30" name="TextBox 29">
              <a:extLst>
                <a:ext uri="{FF2B5EF4-FFF2-40B4-BE49-F238E27FC236}">
                  <a16:creationId xmlns:a16="http://schemas.microsoft.com/office/drawing/2014/main" id="{1ACC3A13-1C57-403E-9AA0-4F87BEE031DD}"/>
                </a:ext>
              </a:extLst>
            </p:cNvPr>
            <p:cNvSpPr txBox="1"/>
            <p:nvPr/>
          </p:nvSpPr>
          <p:spPr>
            <a:xfrm>
              <a:off x="10498183"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M4</a:t>
              </a:r>
            </a:p>
          </p:txBody>
        </p:sp>
        <p:grpSp>
          <p:nvGrpSpPr>
            <p:cNvPr id="31" name="Group 30">
              <a:extLst>
                <a:ext uri="{FF2B5EF4-FFF2-40B4-BE49-F238E27FC236}">
                  <a16:creationId xmlns:a16="http://schemas.microsoft.com/office/drawing/2014/main" id="{E6BD662E-7A70-41FD-B6ED-2B9D944C949B}"/>
                </a:ext>
              </a:extLst>
            </p:cNvPr>
            <p:cNvGrpSpPr>
              <a:grpSpLocks noChangeAspect="1"/>
            </p:cNvGrpSpPr>
            <p:nvPr/>
          </p:nvGrpSpPr>
          <p:grpSpPr>
            <a:xfrm>
              <a:off x="10584346" y="78785"/>
              <a:ext cx="270474" cy="270474"/>
              <a:chOff x="11011949" y="2901641"/>
              <a:chExt cx="720000" cy="720000"/>
            </a:xfrm>
          </p:grpSpPr>
          <p:sp>
            <p:nvSpPr>
              <p:cNvPr id="32" name="Oval 31">
                <a:extLst>
                  <a:ext uri="{FF2B5EF4-FFF2-40B4-BE49-F238E27FC236}">
                    <a16:creationId xmlns:a16="http://schemas.microsoft.com/office/drawing/2014/main" id="{4060183D-6B33-430D-8BB5-39EC15654BDB}"/>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3" name="Group 927">
                <a:extLst>
                  <a:ext uri="{FF2B5EF4-FFF2-40B4-BE49-F238E27FC236}">
                    <a16:creationId xmlns:a16="http://schemas.microsoft.com/office/drawing/2014/main" id="{B4C3FBD2-0E2F-4620-BA4D-5CA021BFC08E}"/>
                  </a:ext>
                </a:extLst>
              </p:cNvPr>
              <p:cNvGrpSpPr>
                <a:grpSpLocks/>
              </p:cNvGrpSpPr>
              <p:nvPr/>
            </p:nvGrpSpPr>
            <p:grpSpPr bwMode="auto">
              <a:xfrm>
                <a:off x="11011949" y="2901641"/>
                <a:ext cx="720000" cy="720000"/>
                <a:chOff x="5432" y="3568"/>
                <a:chExt cx="340" cy="340"/>
              </a:xfrm>
              <a:solidFill>
                <a:srgbClr val="86BC25"/>
              </a:solidFill>
            </p:grpSpPr>
            <p:sp>
              <p:nvSpPr>
                <p:cNvPr id="34" name="Freeform 928">
                  <a:extLst>
                    <a:ext uri="{FF2B5EF4-FFF2-40B4-BE49-F238E27FC236}">
                      <a16:creationId xmlns:a16="http://schemas.microsoft.com/office/drawing/2014/main" id="{EAF1999E-B71E-4489-91C8-D9946420BF9A}"/>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929">
                  <a:extLst>
                    <a:ext uri="{FF2B5EF4-FFF2-40B4-BE49-F238E27FC236}">
                      <a16:creationId xmlns:a16="http://schemas.microsoft.com/office/drawing/2014/main" id="{DAAD52B2-824C-4C99-A9FF-3E92B47DB538}"/>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36" name="Group 35">
            <a:extLst>
              <a:ext uri="{FF2B5EF4-FFF2-40B4-BE49-F238E27FC236}">
                <a16:creationId xmlns:a16="http://schemas.microsoft.com/office/drawing/2014/main" id="{389D1AD5-289F-4902-B685-CCFDA48F0CD3}"/>
              </a:ext>
            </a:extLst>
          </p:cNvPr>
          <p:cNvGrpSpPr/>
          <p:nvPr/>
        </p:nvGrpSpPr>
        <p:grpSpPr>
          <a:xfrm>
            <a:off x="10056901" y="78785"/>
            <a:ext cx="442800" cy="589132"/>
            <a:chOff x="10014137" y="78785"/>
            <a:chExt cx="442800" cy="589132"/>
          </a:xfrm>
        </p:grpSpPr>
        <p:sp>
          <p:nvSpPr>
            <p:cNvPr id="37" name="TextBox 36">
              <a:extLst>
                <a:ext uri="{FF2B5EF4-FFF2-40B4-BE49-F238E27FC236}">
                  <a16:creationId xmlns:a16="http://schemas.microsoft.com/office/drawing/2014/main" id="{D7E4D3DF-2C3F-4409-B0E0-40B627B59A09}"/>
                </a:ext>
              </a:extLst>
            </p:cNvPr>
            <p:cNvSpPr txBox="1"/>
            <p:nvPr/>
          </p:nvSpPr>
          <p:spPr>
            <a:xfrm>
              <a:off x="1001413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M3</a:t>
              </a:r>
            </a:p>
          </p:txBody>
        </p:sp>
        <p:grpSp>
          <p:nvGrpSpPr>
            <p:cNvPr id="38" name="Group 37">
              <a:extLst>
                <a:ext uri="{FF2B5EF4-FFF2-40B4-BE49-F238E27FC236}">
                  <a16:creationId xmlns:a16="http://schemas.microsoft.com/office/drawing/2014/main" id="{40320961-DE47-4EA5-912C-D11C9FF233AB}"/>
                </a:ext>
              </a:extLst>
            </p:cNvPr>
            <p:cNvGrpSpPr>
              <a:grpSpLocks noChangeAspect="1"/>
            </p:cNvGrpSpPr>
            <p:nvPr/>
          </p:nvGrpSpPr>
          <p:grpSpPr>
            <a:xfrm>
              <a:off x="10100300" y="78785"/>
              <a:ext cx="270474" cy="270474"/>
              <a:chOff x="8927791" y="3540662"/>
              <a:chExt cx="720000" cy="720000"/>
            </a:xfrm>
          </p:grpSpPr>
          <p:sp>
            <p:nvSpPr>
              <p:cNvPr id="39" name="Oval 38">
                <a:extLst>
                  <a:ext uri="{FF2B5EF4-FFF2-40B4-BE49-F238E27FC236}">
                    <a16:creationId xmlns:a16="http://schemas.microsoft.com/office/drawing/2014/main" id="{37C6291A-E38F-49A3-A652-80993E651201}"/>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841">
                <a:extLst>
                  <a:ext uri="{FF2B5EF4-FFF2-40B4-BE49-F238E27FC236}">
                    <a16:creationId xmlns:a16="http://schemas.microsoft.com/office/drawing/2014/main" id="{2F234647-3D17-4535-B856-DE86158B5B41}"/>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1" name="Group 40">
            <a:extLst>
              <a:ext uri="{FF2B5EF4-FFF2-40B4-BE49-F238E27FC236}">
                <a16:creationId xmlns:a16="http://schemas.microsoft.com/office/drawing/2014/main" id="{DB3C2D64-8392-4F42-8A24-0CA7CA1DD0AC}"/>
              </a:ext>
            </a:extLst>
          </p:cNvPr>
          <p:cNvGrpSpPr/>
          <p:nvPr/>
        </p:nvGrpSpPr>
        <p:grpSpPr>
          <a:xfrm>
            <a:off x="11501002" y="78785"/>
            <a:ext cx="443777" cy="589133"/>
            <a:chOff x="11501002" y="78785"/>
            <a:chExt cx="443777" cy="589133"/>
          </a:xfrm>
        </p:grpSpPr>
        <p:sp>
          <p:nvSpPr>
            <p:cNvPr id="42" name="TextBox 41">
              <a:extLst>
                <a:ext uri="{FF2B5EF4-FFF2-40B4-BE49-F238E27FC236}">
                  <a16:creationId xmlns:a16="http://schemas.microsoft.com/office/drawing/2014/main" id="{3288CC37-A81D-4DFD-BAC5-8C1519C7BC8F}"/>
                </a:ext>
              </a:extLst>
            </p:cNvPr>
            <p:cNvSpPr txBox="1"/>
            <p:nvPr/>
          </p:nvSpPr>
          <p:spPr>
            <a:xfrm>
              <a:off x="11501002" y="360141"/>
              <a:ext cx="44377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6BC25"/>
                  </a:solidFill>
                  <a:effectLst/>
                  <a:uLnTx/>
                  <a:uFillTx/>
                  <a:latin typeface="Calibri"/>
                  <a:ea typeface="+mn-ea"/>
                  <a:cs typeface="Calibri Light" panose="020F0302020204030204" pitchFamily="34" charset="0"/>
                </a:rPr>
                <a:t>M6</a:t>
              </a:r>
            </a:p>
          </p:txBody>
        </p:sp>
        <p:grpSp>
          <p:nvGrpSpPr>
            <p:cNvPr id="43" name="Group 42">
              <a:extLst>
                <a:ext uri="{FF2B5EF4-FFF2-40B4-BE49-F238E27FC236}">
                  <a16:creationId xmlns:a16="http://schemas.microsoft.com/office/drawing/2014/main" id="{B5034FA0-AE22-4392-AB49-60ADD46F87F3}"/>
                </a:ext>
              </a:extLst>
            </p:cNvPr>
            <p:cNvGrpSpPr>
              <a:grpSpLocks noChangeAspect="1"/>
            </p:cNvGrpSpPr>
            <p:nvPr/>
          </p:nvGrpSpPr>
          <p:grpSpPr>
            <a:xfrm>
              <a:off x="11567306" y="78785"/>
              <a:ext cx="270474" cy="270474"/>
              <a:chOff x="12974572" y="2060023"/>
              <a:chExt cx="720000" cy="720000"/>
            </a:xfrm>
          </p:grpSpPr>
          <p:sp>
            <p:nvSpPr>
              <p:cNvPr id="44" name="Oval 43">
                <a:extLst>
                  <a:ext uri="{FF2B5EF4-FFF2-40B4-BE49-F238E27FC236}">
                    <a16:creationId xmlns:a16="http://schemas.microsoft.com/office/drawing/2014/main" id="{62BD9F84-AF08-41A8-9CC3-BF02C6278EA9}"/>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357">
                <a:extLst>
                  <a:ext uri="{FF2B5EF4-FFF2-40B4-BE49-F238E27FC236}">
                    <a16:creationId xmlns:a16="http://schemas.microsoft.com/office/drawing/2014/main" id="{4907D6EB-6A90-4D69-BA6D-B519247888A2}"/>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7" name="Rectangle 46">
            <a:extLst>
              <a:ext uri="{FF2B5EF4-FFF2-40B4-BE49-F238E27FC236}">
                <a16:creationId xmlns:a16="http://schemas.microsoft.com/office/drawing/2014/main" id="{3DD0ACEB-779E-40E4-AB08-3E5E8CFE3EDA}"/>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kumimoji="0" lang="it-IT" sz="1200" b="0" i="0" u="none" strike="noStrike" kern="0" cap="none" spc="0" normalizeH="0" baseline="0" noProof="0">
                <a:ln>
                  <a:noFill/>
                </a:ln>
                <a:solidFill>
                  <a:prstClr val="white"/>
                </a:solidFill>
                <a:effectLst/>
                <a:uLnTx/>
                <a:uFillTx/>
                <a:latin typeface="Calibri"/>
                <a:ea typeface="+mn-ea"/>
                <a:cs typeface="Calibri Light" panose="020F0302020204030204" pitchFamily="34" charset="0"/>
              </a:rPr>
              <a:t>Mappatura Bandi e Incentivi PNRR attivi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cxnSp>
        <p:nvCxnSpPr>
          <p:cNvPr id="2" name="Straight Connector 61">
            <a:extLst>
              <a:ext uri="{FF2B5EF4-FFF2-40B4-BE49-F238E27FC236}">
                <a16:creationId xmlns:a16="http://schemas.microsoft.com/office/drawing/2014/main" id="{A2C27235-6D4F-3472-B20C-87F47B4FF348}"/>
              </a:ext>
            </a:extLst>
          </p:cNvPr>
          <p:cNvCxnSpPr/>
          <p:nvPr/>
        </p:nvCxnSpPr>
        <p:spPr>
          <a:xfrm>
            <a:off x="483416" y="993820"/>
            <a:ext cx="7812000" cy="0"/>
          </a:xfrm>
          <a:prstGeom prst="line">
            <a:avLst/>
          </a:prstGeom>
          <a:noFill/>
          <a:ln w="12700" cap="flat" cmpd="sng" algn="ctr">
            <a:solidFill>
              <a:srgbClr val="0D8390"/>
            </a:solidFill>
            <a:prstDash val="solid"/>
          </a:ln>
          <a:effectLst/>
        </p:spPr>
      </p:cxnSp>
      <p:graphicFrame>
        <p:nvGraphicFramePr>
          <p:cNvPr id="3" name="Table 62">
            <a:extLst>
              <a:ext uri="{FF2B5EF4-FFF2-40B4-BE49-F238E27FC236}">
                <a16:creationId xmlns:a16="http://schemas.microsoft.com/office/drawing/2014/main" id="{434B12F5-4B5A-2975-57BC-F023C392236C}"/>
              </a:ext>
            </a:extLst>
          </p:cNvPr>
          <p:cNvGraphicFramePr>
            <a:graphicFrameLocks noGrp="1"/>
          </p:cNvGraphicFramePr>
          <p:nvPr>
            <p:extLst>
              <p:ext uri="{D42A27DB-BD31-4B8C-83A1-F6EECF244321}">
                <p14:modId xmlns:p14="http://schemas.microsoft.com/office/powerpoint/2010/main" val="2270773816"/>
              </p:ext>
            </p:extLst>
          </p:nvPr>
        </p:nvGraphicFramePr>
        <p:xfrm>
          <a:off x="483416" y="1061374"/>
          <a:ext cx="11238684" cy="2678682"/>
        </p:xfrm>
        <a:graphic>
          <a:graphicData uri="http://schemas.openxmlformats.org/drawingml/2006/table">
            <a:tbl>
              <a:tblPr firstRow="1" firstCol="1" bandRow="1">
                <a:tableStyleId>{5C22544A-7EE6-4342-B048-85BDC9FD1C3A}</a:tableStyleId>
              </a:tblPr>
              <a:tblGrid>
                <a:gridCol w="507629">
                  <a:extLst>
                    <a:ext uri="{9D8B030D-6E8A-4147-A177-3AD203B41FA5}">
                      <a16:colId xmlns:a16="http://schemas.microsoft.com/office/drawing/2014/main" val="2104353774"/>
                    </a:ext>
                  </a:extLst>
                </a:gridCol>
                <a:gridCol w="2124718">
                  <a:extLst>
                    <a:ext uri="{9D8B030D-6E8A-4147-A177-3AD203B41FA5}">
                      <a16:colId xmlns:a16="http://schemas.microsoft.com/office/drawing/2014/main" val="669824407"/>
                    </a:ext>
                  </a:extLst>
                </a:gridCol>
                <a:gridCol w="1469726">
                  <a:extLst>
                    <a:ext uri="{9D8B030D-6E8A-4147-A177-3AD203B41FA5}">
                      <a16:colId xmlns:a16="http://schemas.microsoft.com/office/drawing/2014/main" val="1048230506"/>
                    </a:ext>
                  </a:extLst>
                </a:gridCol>
                <a:gridCol w="1571086">
                  <a:extLst>
                    <a:ext uri="{9D8B030D-6E8A-4147-A177-3AD203B41FA5}">
                      <a16:colId xmlns:a16="http://schemas.microsoft.com/office/drawing/2014/main" val="2050505625"/>
                    </a:ext>
                  </a:extLst>
                </a:gridCol>
                <a:gridCol w="1233217">
                  <a:extLst>
                    <a:ext uri="{9D8B030D-6E8A-4147-A177-3AD203B41FA5}">
                      <a16:colId xmlns:a16="http://schemas.microsoft.com/office/drawing/2014/main" val="438302711"/>
                    </a:ext>
                  </a:extLst>
                </a:gridCol>
                <a:gridCol w="1448567">
                  <a:extLst>
                    <a:ext uri="{9D8B030D-6E8A-4147-A177-3AD203B41FA5}">
                      <a16:colId xmlns:a16="http://schemas.microsoft.com/office/drawing/2014/main" val="1723962729"/>
                    </a:ext>
                  </a:extLst>
                </a:gridCol>
                <a:gridCol w="1204978">
                  <a:extLst>
                    <a:ext uri="{9D8B030D-6E8A-4147-A177-3AD203B41FA5}">
                      <a16:colId xmlns:a16="http://schemas.microsoft.com/office/drawing/2014/main" val="454239312"/>
                    </a:ext>
                  </a:extLst>
                </a:gridCol>
                <a:gridCol w="1187047">
                  <a:extLst>
                    <a:ext uri="{9D8B030D-6E8A-4147-A177-3AD203B41FA5}">
                      <a16:colId xmlns:a16="http://schemas.microsoft.com/office/drawing/2014/main" val="2088954999"/>
                    </a:ext>
                  </a:extLst>
                </a:gridCol>
                <a:gridCol w="491716">
                  <a:extLst>
                    <a:ext uri="{9D8B030D-6E8A-4147-A177-3AD203B41FA5}">
                      <a16:colId xmlns:a16="http://schemas.microsoft.com/office/drawing/2014/main" val="3152313206"/>
                    </a:ext>
                  </a:extLst>
                </a:gridCol>
              </a:tblGrid>
              <a:tr h="575562">
                <a:tc>
                  <a:txBody>
                    <a:bodyPr/>
                    <a:lstStyle/>
                    <a:p>
                      <a:pPr algn="ctr" rtl="0">
                        <a:spcAft>
                          <a:spcPts val="0"/>
                        </a:spcAft>
                      </a:pPr>
                      <a:r>
                        <a:rPr lang="en-US" sz="1100" dirty="0">
                          <a:effectLst/>
                          <a:latin typeface="+mj-lt"/>
                        </a:rPr>
                        <a:t>ID</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mj-lt"/>
                          <a:ea typeface="+mn-ea"/>
                          <a:cs typeface="+mn-cs"/>
                        </a:rPr>
                        <a:t>Titolo Bando / </a:t>
                      </a:r>
                      <a:br>
                        <a:rPr lang="en-US" sz="1100" b="1" kern="1200" dirty="0">
                          <a:solidFill>
                            <a:schemeClr val="lt1"/>
                          </a:solidFill>
                          <a:effectLst/>
                          <a:latin typeface="+mj-lt"/>
                          <a:ea typeface="+mn-ea"/>
                          <a:cs typeface="+mn-cs"/>
                        </a:rPr>
                      </a:br>
                      <a:r>
                        <a:rPr lang="en-US" sz="1100" b="1" kern="1200" dirty="0" err="1">
                          <a:solidFill>
                            <a:schemeClr val="lt1"/>
                          </a:solidFill>
                          <a:effectLst/>
                          <a:latin typeface="+mj-lt"/>
                          <a:ea typeface="+mn-ea"/>
                          <a:cs typeface="+mn-cs"/>
                        </a:rPr>
                        <a:t>Incentivo</a:t>
                      </a:r>
                      <a:endParaRPr lang="en-US" sz="1100" b="1" kern="1200" dirty="0">
                        <a:solidFill>
                          <a:schemeClr val="lt1"/>
                        </a:solidFill>
                        <a:effectLst/>
                        <a:latin typeface="+mj-lt"/>
                        <a:ea typeface="+mn-ea"/>
                        <a:cs typeface="+mn-cs"/>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effectLst/>
                          <a:latin typeface="+mj-lt"/>
                        </a:rPr>
                        <a:t>Tipologia</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Oggetto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Data di </a:t>
                      </a:r>
                      <a:r>
                        <a:rPr lang="en-US" sz="1100" err="1">
                          <a:effectLst/>
                          <a:latin typeface="+mj-lt"/>
                        </a:rPr>
                        <a:t>scadenza</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Importo</a:t>
                      </a:r>
                      <a:r>
                        <a:rPr lang="en-US" sz="1100">
                          <a:effectLst/>
                          <a:latin typeface="+mj-lt"/>
                        </a:rPr>
                        <a:t> </a:t>
                      </a:r>
                      <a:r>
                        <a:rPr lang="en-US" sz="1100" err="1">
                          <a:effectLst/>
                          <a:latin typeface="+mj-lt"/>
                        </a:rPr>
                        <a:t>stanziato</a:t>
                      </a:r>
                      <a:r>
                        <a:rPr lang="en-US" sz="1100">
                          <a:effectLst/>
                          <a:latin typeface="+mj-lt"/>
                        </a:rPr>
                        <a:t> (€/000)</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Destinatario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Soggetto</a:t>
                      </a:r>
                      <a:r>
                        <a:rPr lang="en-US" sz="1100">
                          <a:effectLst/>
                          <a:latin typeface="+mj-lt"/>
                        </a:rPr>
                        <a:t> </a:t>
                      </a:r>
                      <a:r>
                        <a:rPr lang="en-US" sz="1100" err="1">
                          <a:effectLst/>
                          <a:latin typeface="+mj-lt"/>
                        </a:rPr>
                        <a:t>emittente</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Link</a:t>
                      </a:r>
                    </a:p>
                  </a:txBody>
                  <a:tcPr marL="45720" marR="4572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01622532"/>
                  </a:ext>
                </a:extLst>
              </a:tr>
              <a:tr h="1544666">
                <a:tc>
                  <a:txBody>
                    <a:bodyPr/>
                    <a:lstStyle/>
                    <a:p>
                      <a:pPr marL="0" algn="ctr" rtl="0" eaLnBrk="1" fontAlgn="t" latinLnBrk="0" hangingPunct="1">
                        <a:spcBef>
                          <a:spcPts val="0"/>
                        </a:spcBef>
                        <a:spcAft>
                          <a:spcPts val="0"/>
                        </a:spcAft>
                      </a:pPr>
                      <a:r>
                        <a:rPr lang="it-IT" sz="1100" b="0" i="0" u="none" strike="noStrike" kern="1200" dirty="0">
                          <a:solidFill>
                            <a:srgbClr val="FFFFFF"/>
                          </a:solidFill>
                          <a:effectLst/>
                          <a:latin typeface="Calibri" panose="020F0502020204030204" pitchFamily="34" charset="0"/>
                        </a:rPr>
                        <a:t>#1</a:t>
                      </a:r>
                      <a:endParaRPr lang="it-IT" sz="1800" b="0" i="0" u="none" strike="noStrike" dirty="0">
                        <a:effectLst/>
                        <a:latin typeface="Arial" panose="020B060402020202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Calibri" panose="020F0502020204030204" pitchFamily="34" charset="0"/>
                        </a:rPr>
                        <a:t> </a:t>
                      </a:r>
                      <a:r>
                        <a:rPr lang="it-IT" sz="1100" b="1" i="0" u="none" strike="noStrike" dirty="0">
                          <a:solidFill>
                            <a:schemeClr val="bg1"/>
                          </a:solidFill>
                          <a:effectLst/>
                          <a:latin typeface="Calibri" panose="020F0502020204030204" pitchFamily="34" charset="0"/>
                        </a:rPr>
                        <a:t>Procedura telematica aperta per l'affidamento congiunto della progettazione esecutiva ed esecuzione dei lavori delle opere finanziate con fondi PNC relative all'adeguamento sismico Ospedale SS. Carlo e Donnino di Pergola (PU)</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algn="l" fontAlgn="ctr"/>
                      <a:r>
                        <a:rPr lang="it-IT" sz="1100" b="0" i="0" u="none" strike="noStrike" dirty="0">
                          <a:solidFill>
                            <a:srgbClr val="000000"/>
                          </a:solidFill>
                          <a:effectLst/>
                          <a:latin typeface="Calibri" panose="020F0502020204030204" pitchFamily="34" charset="0"/>
                        </a:rPr>
                        <a:t>A</a:t>
                      </a:r>
                      <a:r>
                        <a:rPr lang="en-US" sz="1100" b="0" i="0" u="none" strike="noStrike" dirty="0" err="1">
                          <a:solidFill>
                            <a:srgbClr val="000000"/>
                          </a:solidFill>
                          <a:effectLst/>
                          <a:latin typeface="Calibri" panose="020F0502020204030204" pitchFamily="34" charset="0"/>
                        </a:rPr>
                        <a:t>ltro</a:t>
                      </a:r>
                      <a:endParaRPr lang="en-US" sz="1100" b="0" i="0" u="none" strike="noStrike" dirty="0">
                        <a:solidFill>
                          <a:srgbClr val="000000"/>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Procedura telematica aperta per l'affidamento congiunto della progettazione esecutiva, comprensiva di coordinamento della sicurezza in fase di progettazione, ed esecuzione dei lavori delle opere finanziate con fondi PNC relative all'adeguamento sismico.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26/02/2024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5.826 €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a:ea typeface="+mn-ea"/>
                          <a:cs typeface="+mn-cs"/>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Calibri" panose="020F0502020204030204" pitchFamily="34" charset="0"/>
                        </a:rPr>
                        <a:t>Regione Marche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5"/>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5356966"/>
                  </a:ext>
                </a:extLst>
              </a:tr>
            </a:tbl>
          </a:graphicData>
        </a:graphic>
      </p:graphicFrame>
      <p:sp>
        <p:nvSpPr>
          <p:cNvPr id="5" name="Title 6">
            <a:extLst>
              <a:ext uri="{FF2B5EF4-FFF2-40B4-BE49-F238E27FC236}">
                <a16:creationId xmlns:a16="http://schemas.microsoft.com/office/drawing/2014/main" id="{9A04618E-B17B-59EA-3682-F139BC630ABD}"/>
              </a:ext>
            </a:extLst>
          </p:cNvPr>
          <p:cNvSpPr txBox="1">
            <a:spLocks/>
          </p:cNvSpPr>
          <p:nvPr/>
        </p:nvSpPr>
        <p:spPr bwMode="gray">
          <a:xfrm>
            <a:off x="483416" y="714516"/>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Componente 2 – </a:t>
            </a:r>
            <a:r>
              <a:rPr lang="it-IT" sz="1600" dirty="0">
                <a:solidFill>
                  <a:srgbClr val="75787B"/>
                </a:solidFill>
                <a:latin typeface="Calibri"/>
              </a:rPr>
              <a:t> Innovazione, ricerca e digitalizzazione del servizio sanitario nazionale</a:t>
            </a:r>
            <a:endPar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endParaRPr>
          </a:p>
        </p:txBody>
      </p:sp>
    </p:spTree>
    <p:extLst>
      <p:ext uri="{BB962C8B-B14F-4D97-AF65-F5344CB8AC3E}">
        <p14:creationId xmlns:p14="http://schemas.microsoft.com/office/powerpoint/2010/main" val="4173324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4429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EBA78DE6-D35C-4368-BB46-5C92F8ED3306}"/>
              </a:ext>
            </a:extLst>
          </p:cNvPr>
          <p:cNvSpPr/>
          <p:nvPr/>
        </p:nvSpPr>
        <p:spPr bwMode="gray">
          <a:xfrm>
            <a:off x="4399" y="3125804"/>
            <a:ext cx="12192001" cy="606392"/>
          </a:xfrm>
          <a:prstGeom prst="rect">
            <a:avLst/>
          </a:prstGeom>
          <a:solidFill>
            <a:schemeClr val="accent1">
              <a:lumMod val="20000"/>
              <a:lumOff val="80000"/>
            </a:schemeClr>
          </a:solidFill>
          <a:ln w="19050">
            <a:no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1400" b="1" i="0" u="none" strike="noStrike" kern="1200" cap="none" spc="0" normalizeH="0" baseline="0" noProof="0" err="1">
              <a:ln>
                <a:noFill/>
              </a:ln>
              <a:solidFill>
                <a:schemeClr val="tx1"/>
              </a:solidFill>
              <a:effectLst/>
              <a:uLnTx/>
              <a:uFillTx/>
              <a:latin typeface="+mj-lt"/>
              <a:ea typeface="+mn-ea"/>
              <a:cs typeface="+mn-cs"/>
            </a:endParaRPr>
          </a:p>
        </p:txBody>
      </p:sp>
      <p:sp>
        <p:nvSpPr>
          <p:cNvPr id="3" name="Rectangle 2" hidden="1"/>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36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sym typeface="Calibri Light" panose="020F0302020204030204" pitchFamily="34" charset="0"/>
            </a:endParaRPr>
          </a:p>
        </p:txBody>
      </p:sp>
      <p:sp>
        <p:nvSpPr>
          <p:cNvPr id="7" name="Title 6">
            <a:extLst>
              <a:ext uri="{FF2B5EF4-FFF2-40B4-BE49-F238E27FC236}">
                <a16:creationId xmlns:a16="http://schemas.microsoft.com/office/drawing/2014/main" id="{39F7B117-C5B3-44F6-B3F4-2D75CFC44456}"/>
              </a:ext>
            </a:extLst>
          </p:cNvPr>
          <p:cNvSpPr>
            <a:spLocks noGrp="1"/>
          </p:cNvSpPr>
          <p:nvPr>
            <p:ph type="title"/>
          </p:nvPr>
        </p:nvSpPr>
        <p:spPr>
          <a:xfrm>
            <a:off x="469900" y="3125804"/>
            <a:ext cx="11341100" cy="606392"/>
          </a:xfrm>
        </p:spPr>
        <p:txBody>
          <a:bodyPr vert="horz"/>
          <a:lstStyle/>
          <a:p>
            <a:pPr defTabSz="914400">
              <a:spcBef>
                <a:spcPts val="1200"/>
              </a:spcBef>
              <a:spcAft>
                <a:spcPts val="1200"/>
              </a:spcAft>
            </a:pPr>
            <a:r>
              <a:rPr lang="en-GB" sz="3600" b="1">
                <a:solidFill>
                  <a:schemeClr val="tx1"/>
                </a:solidFill>
                <a:latin typeface="Calibri" panose="020F0502020204030204" pitchFamily="34" charset="0"/>
                <a:cs typeface="Calibri" panose="020F0502020204030204" pitchFamily="34" charset="0"/>
              </a:rPr>
              <a:t>Elenco </a:t>
            </a:r>
            <a:r>
              <a:rPr lang="en-GB" sz="3600" b="1" err="1">
                <a:solidFill>
                  <a:schemeClr val="tx1"/>
                </a:solidFill>
                <a:latin typeface="Calibri" panose="020F0502020204030204" pitchFamily="34" charset="0"/>
                <a:cs typeface="Calibri" panose="020F0502020204030204" pitchFamily="34" charset="0"/>
              </a:rPr>
              <a:t>Bandi</a:t>
            </a:r>
            <a:r>
              <a:rPr lang="en-GB" sz="3600" b="1">
                <a:solidFill>
                  <a:schemeClr val="tx1"/>
                </a:solidFill>
                <a:latin typeface="Calibri" panose="020F0502020204030204" pitchFamily="34" charset="0"/>
                <a:cs typeface="Calibri" panose="020F0502020204030204" pitchFamily="34" charset="0"/>
              </a:rPr>
              <a:t>/</a:t>
            </a:r>
            <a:r>
              <a:rPr lang="en-GB" sz="3600" b="1" err="1">
                <a:solidFill>
                  <a:schemeClr val="tx1"/>
                </a:solidFill>
                <a:latin typeface="Calibri" panose="020F0502020204030204" pitchFamily="34" charset="0"/>
                <a:cs typeface="Calibri" panose="020F0502020204030204" pitchFamily="34" charset="0"/>
              </a:rPr>
              <a:t>Incentivi</a:t>
            </a:r>
            <a:r>
              <a:rPr lang="en-GB" sz="3600" b="1">
                <a:solidFill>
                  <a:schemeClr val="tx1"/>
                </a:solidFill>
                <a:latin typeface="Calibri" panose="020F0502020204030204" pitchFamily="34" charset="0"/>
                <a:cs typeface="Calibri" panose="020F0502020204030204" pitchFamily="34" charset="0"/>
              </a:rPr>
              <a:t> in </a:t>
            </a:r>
            <a:r>
              <a:rPr lang="en-GB" sz="3600" b="1" err="1">
                <a:solidFill>
                  <a:schemeClr val="tx1"/>
                </a:solidFill>
                <a:latin typeface="Calibri" panose="020F0502020204030204" pitchFamily="34" charset="0"/>
                <a:cs typeface="Calibri" panose="020F0502020204030204" pitchFamily="34" charset="0"/>
              </a:rPr>
              <a:t>fase</a:t>
            </a:r>
            <a:r>
              <a:rPr lang="en-GB" sz="3600" b="1">
                <a:solidFill>
                  <a:schemeClr val="tx1"/>
                </a:solidFill>
                <a:latin typeface="Calibri" panose="020F0502020204030204" pitchFamily="34" charset="0"/>
                <a:cs typeface="Calibri" panose="020F0502020204030204" pitchFamily="34" charset="0"/>
              </a:rPr>
              <a:t> di </a:t>
            </a:r>
            <a:r>
              <a:rPr lang="en-GB" sz="3600" b="1" err="1">
                <a:solidFill>
                  <a:schemeClr val="tx1"/>
                </a:solidFill>
                <a:latin typeface="Calibri" panose="020F0502020204030204" pitchFamily="34" charset="0"/>
                <a:cs typeface="Calibri" panose="020F0502020204030204" pitchFamily="34" charset="0"/>
              </a:rPr>
              <a:t>attivazione</a:t>
            </a:r>
            <a:endParaRPr lang="en-GB" sz="3600" b="1">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3006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62" name="Straight Connector 61">
            <a:extLst>
              <a:ext uri="{FF2B5EF4-FFF2-40B4-BE49-F238E27FC236}">
                <a16:creationId xmlns:a16="http://schemas.microsoft.com/office/drawing/2014/main" id="{591EF95F-BAFF-44D0-9F2B-E5C7CB3B630C}"/>
              </a:ext>
            </a:extLst>
          </p:cNvPr>
          <p:cNvCxnSpPr/>
          <p:nvPr/>
        </p:nvCxnSpPr>
        <p:spPr>
          <a:xfrm>
            <a:off x="483416" y="993820"/>
            <a:ext cx="7812000" cy="0"/>
          </a:xfrm>
          <a:prstGeom prst="line">
            <a:avLst/>
          </a:prstGeom>
          <a:noFill/>
          <a:ln w="12700" cap="flat" cmpd="sng" algn="ctr">
            <a:solidFill>
              <a:srgbClr val="0D8390"/>
            </a:solidFill>
            <a:prstDash val="solid"/>
          </a:ln>
          <a:effectLst/>
        </p:spPr>
      </p:cxnSp>
      <p:graphicFrame>
        <p:nvGraphicFramePr>
          <p:cNvPr id="44" name="Table 43">
            <a:extLst>
              <a:ext uri="{FF2B5EF4-FFF2-40B4-BE49-F238E27FC236}">
                <a16:creationId xmlns:a16="http://schemas.microsoft.com/office/drawing/2014/main" id="{1C23B9AE-5696-4B83-BA14-1A8C29F8574D}"/>
              </a:ext>
            </a:extLst>
          </p:cNvPr>
          <p:cNvGraphicFramePr>
            <a:graphicFrameLocks noGrp="1"/>
          </p:cNvGraphicFramePr>
          <p:nvPr>
            <p:extLst>
              <p:ext uri="{D42A27DB-BD31-4B8C-83A1-F6EECF244321}">
                <p14:modId xmlns:p14="http://schemas.microsoft.com/office/powerpoint/2010/main" val="3103207750"/>
              </p:ext>
            </p:extLst>
          </p:nvPr>
        </p:nvGraphicFramePr>
        <p:xfrm>
          <a:off x="483416" y="1061374"/>
          <a:ext cx="11238684" cy="3376110"/>
        </p:xfrm>
        <a:graphic>
          <a:graphicData uri="http://schemas.openxmlformats.org/drawingml/2006/table">
            <a:tbl>
              <a:tblPr firstRow="1" firstCol="1" bandRow="1">
                <a:tableStyleId>{5C22544A-7EE6-4342-B048-85BDC9FD1C3A}</a:tableStyleId>
              </a:tblPr>
              <a:tblGrid>
                <a:gridCol w="507629">
                  <a:extLst>
                    <a:ext uri="{9D8B030D-6E8A-4147-A177-3AD203B41FA5}">
                      <a16:colId xmlns:a16="http://schemas.microsoft.com/office/drawing/2014/main" val="2104353774"/>
                    </a:ext>
                  </a:extLst>
                </a:gridCol>
                <a:gridCol w="2124718">
                  <a:extLst>
                    <a:ext uri="{9D8B030D-6E8A-4147-A177-3AD203B41FA5}">
                      <a16:colId xmlns:a16="http://schemas.microsoft.com/office/drawing/2014/main" val="669824407"/>
                    </a:ext>
                  </a:extLst>
                </a:gridCol>
                <a:gridCol w="1469726">
                  <a:extLst>
                    <a:ext uri="{9D8B030D-6E8A-4147-A177-3AD203B41FA5}">
                      <a16:colId xmlns:a16="http://schemas.microsoft.com/office/drawing/2014/main" val="1048230506"/>
                    </a:ext>
                  </a:extLst>
                </a:gridCol>
                <a:gridCol w="1571086">
                  <a:extLst>
                    <a:ext uri="{9D8B030D-6E8A-4147-A177-3AD203B41FA5}">
                      <a16:colId xmlns:a16="http://schemas.microsoft.com/office/drawing/2014/main" val="2050505625"/>
                    </a:ext>
                  </a:extLst>
                </a:gridCol>
                <a:gridCol w="1233217">
                  <a:extLst>
                    <a:ext uri="{9D8B030D-6E8A-4147-A177-3AD203B41FA5}">
                      <a16:colId xmlns:a16="http://schemas.microsoft.com/office/drawing/2014/main" val="438302711"/>
                    </a:ext>
                  </a:extLst>
                </a:gridCol>
                <a:gridCol w="1448567">
                  <a:extLst>
                    <a:ext uri="{9D8B030D-6E8A-4147-A177-3AD203B41FA5}">
                      <a16:colId xmlns:a16="http://schemas.microsoft.com/office/drawing/2014/main" val="1723962729"/>
                    </a:ext>
                  </a:extLst>
                </a:gridCol>
                <a:gridCol w="1204978">
                  <a:extLst>
                    <a:ext uri="{9D8B030D-6E8A-4147-A177-3AD203B41FA5}">
                      <a16:colId xmlns:a16="http://schemas.microsoft.com/office/drawing/2014/main" val="454239312"/>
                    </a:ext>
                  </a:extLst>
                </a:gridCol>
                <a:gridCol w="1187047">
                  <a:extLst>
                    <a:ext uri="{9D8B030D-6E8A-4147-A177-3AD203B41FA5}">
                      <a16:colId xmlns:a16="http://schemas.microsoft.com/office/drawing/2014/main" val="2088954999"/>
                    </a:ext>
                  </a:extLst>
                </a:gridCol>
                <a:gridCol w="491716">
                  <a:extLst>
                    <a:ext uri="{9D8B030D-6E8A-4147-A177-3AD203B41FA5}">
                      <a16:colId xmlns:a16="http://schemas.microsoft.com/office/drawing/2014/main" val="3152313206"/>
                    </a:ext>
                  </a:extLst>
                </a:gridCol>
              </a:tblGrid>
              <a:tr h="0">
                <a:tc>
                  <a:txBody>
                    <a:bodyPr/>
                    <a:lstStyle/>
                    <a:p>
                      <a:pPr algn="ctr" rtl="0">
                        <a:spcAft>
                          <a:spcPts val="0"/>
                        </a:spcAft>
                      </a:pPr>
                      <a:r>
                        <a:rPr lang="en-US" sz="1100" dirty="0">
                          <a:effectLst/>
                          <a:latin typeface="+mj-lt"/>
                        </a:rPr>
                        <a:t>ID</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mn-lt"/>
                          <a:ea typeface="+mn-ea"/>
                          <a:cs typeface="+mn-cs"/>
                        </a:rPr>
                        <a:t>Titolo </a:t>
                      </a:r>
                      <a:r>
                        <a:rPr lang="en-US" sz="1100" b="1" kern="1200" dirty="0">
                          <a:solidFill>
                            <a:schemeClr val="lt1"/>
                          </a:solidFill>
                          <a:effectLst/>
                          <a:latin typeface="+mj-lt"/>
                          <a:ea typeface="+mn-ea"/>
                          <a:cs typeface="+mn-cs"/>
                        </a:rPr>
                        <a:t>Bando / </a:t>
                      </a:r>
                      <a:br>
                        <a:rPr lang="en-US" sz="1100" b="1" kern="1200" dirty="0">
                          <a:solidFill>
                            <a:schemeClr val="lt1"/>
                          </a:solidFill>
                          <a:effectLst/>
                          <a:latin typeface="+mj-lt"/>
                          <a:ea typeface="+mn-ea"/>
                          <a:cs typeface="+mn-cs"/>
                        </a:rPr>
                      </a:br>
                      <a:r>
                        <a:rPr lang="en-US" sz="1100" b="1" kern="1200" dirty="0" err="1">
                          <a:solidFill>
                            <a:schemeClr val="lt1"/>
                          </a:solidFill>
                          <a:effectLst/>
                          <a:latin typeface="+mj-lt"/>
                          <a:ea typeface="+mn-ea"/>
                          <a:cs typeface="+mn-cs"/>
                        </a:rPr>
                        <a:t>Incentivo</a:t>
                      </a:r>
                      <a:endParaRPr lang="en-US" sz="1100" b="1" kern="1200" dirty="0">
                        <a:solidFill>
                          <a:schemeClr val="lt1"/>
                        </a:solidFill>
                        <a:effectLst/>
                        <a:latin typeface="+mj-lt"/>
                        <a:ea typeface="+mn-ea"/>
                        <a:cs typeface="+mn-cs"/>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effectLst/>
                          <a:latin typeface="+mj-lt"/>
                        </a:rPr>
                        <a:t>Tipologia</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Oggetto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Data di </a:t>
                      </a:r>
                      <a:r>
                        <a:rPr lang="en-US" sz="1100" err="1">
                          <a:effectLst/>
                          <a:latin typeface="+mj-lt"/>
                        </a:rPr>
                        <a:t>apertura</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Importo</a:t>
                      </a:r>
                      <a:r>
                        <a:rPr lang="en-US" sz="1100">
                          <a:effectLst/>
                          <a:latin typeface="+mj-lt"/>
                        </a:rPr>
                        <a:t> </a:t>
                      </a:r>
                      <a:r>
                        <a:rPr lang="en-US" sz="1100" err="1">
                          <a:effectLst/>
                          <a:latin typeface="+mj-lt"/>
                        </a:rPr>
                        <a:t>stanziato</a:t>
                      </a:r>
                      <a:r>
                        <a:rPr lang="en-US" sz="1100">
                          <a:effectLst/>
                          <a:latin typeface="+mj-lt"/>
                        </a:rPr>
                        <a:t> (€/000)</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Destinatario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Soggetto</a:t>
                      </a:r>
                      <a:r>
                        <a:rPr lang="en-US" sz="1100">
                          <a:effectLst/>
                          <a:latin typeface="+mj-lt"/>
                        </a:rPr>
                        <a:t> </a:t>
                      </a:r>
                      <a:r>
                        <a:rPr lang="en-US" sz="1100" err="1">
                          <a:effectLst/>
                          <a:latin typeface="+mj-lt"/>
                        </a:rPr>
                        <a:t>emittente</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Link</a:t>
                      </a:r>
                    </a:p>
                  </a:txBody>
                  <a:tcPr marL="45720" marR="4572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01622532"/>
                  </a:ext>
                </a:extLst>
              </a:tr>
              <a:tr h="1181550">
                <a:tc>
                  <a:txBody>
                    <a:bodyPr/>
                    <a:lstStyle/>
                    <a:p>
                      <a:pPr lvl="0" algn="ctr">
                        <a:buNone/>
                      </a:pPr>
                      <a:r>
                        <a:rPr lang="it-IT" sz="1100" b="0" i="0" u="none" strike="noStrike" dirty="0">
                          <a:solidFill>
                            <a:schemeClr val="bg1"/>
                          </a:solidFill>
                          <a:effectLst/>
                          <a:latin typeface="Calibri"/>
                        </a:rPr>
                        <a:t>#A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1" i="0" u="none" strike="noStrike" dirty="0">
                          <a:solidFill>
                            <a:schemeClr val="bg1"/>
                          </a:solidFill>
                          <a:effectLst/>
                          <a:latin typeface="Calibri" panose="020F0502020204030204" pitchFamily="34" charset="0"/>
                        </a:rPr>
                        <a:t>Promozione rinnovabili per le comunità energetiche e l'autoconsumo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algn="l" fontAlgn="t"/>
                      <a:r>
                        <a:rPr lang="it-IT" sz="1100" b="0" i="0" u="none" strike="noStrike">
                          <a:solidFill>
                            <a:srgbClr val="000000"/>
                          </a:solidFill>
                          <a:effectLst/>
                          <a:latin typeface="Calibri"/>
                        </a:rPr>
                        <a:t>Fondo perduto/finanziamento agevolato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a:solidFill>
                            <a:srgbClr val="000000"/>
                          </a:solidFill>
                          <a:effectLst/>
                          <a:latin typeface="Calibri"/>
                        </a:rPr>
                        <a:t>L'Investimento mira a fornire sostegno alle comunità energetiche, in particolare in comuni con meno di 5.000 abitanti, allo scopo di consentire l'installazione di almeno 2 000 MW di capacità aggiuntiva da fonti rinnovabili.</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a:solidFill>
                            <a:srgbClr val="000000"/>
                          </a:solidFill>
                          <a:effectLst/>
                          <a:latin typeface="Calibri"/>
                        </a:rPr>
                        <a:t>TBD</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a:solidFill>
                            <a:srgbClr val="000000"/>
                          </a:solidFill>
                          <a:effectLst/>
                          <a:latin typeface="Calibri"/>
                        </a:rPr>
                        <a:t>2.200.000 €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a:solidFill>
                            <a:srgbClr val="000000"/>
                          </a:solidFill>
                          <a:effectLst/>
                          <a:latin typeface="Calibri"/>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Ministero dell’ambiente della sicurezza energetica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en-US" sz="1100" b="0" i="0" u="sng" strike="noStrike" dirty="0">
                          <a:solidFill>
                            <a:srgbClr val="012169"/>
                          </a:solidFill>
                          <a:effectLst/>
                          <a:latin typeface="Calibri" panose="020F0502020204030204" pitchFamily="34" charset="0"/>
                          <a:hlinkClick r:id="rId5"/>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2919998"/>
                  </a:ext>
                </a:extLst>
              </a:tr>
              <a:tr h="1181550">
                <a:tc>
                  <a:txBody>
                    <a:bodyPr/>
                    <a:lstStyle/>
                    <a:p>
                      <a:pPr lvl="0" algn="ctr">
                        <a:buNone/>
                      </a:pPr>
                      <a:r>
                        <a:rPr lang="it-IT" sz="1100" b="0" i="0" u="none" strike="noStrike" dirty="0">
                          <a:solidFill>
                            <a:schemeClr val="bg1"/>
                          </a:solidFill>
                          <a:effectLst/>
                          <a:latin typeface="Calibri"/>
                        </a:rPr>
                        <a:t>#B</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1" i="0" u="none" strike="noStrike" dirty="0">
                          <a:solidFill>
                            <a:schemeClr val="bg1"/>
                          </a:solidFill>
                          <a:effectLst/>
                          <a:latin typeface="Calibri" panose="020F0502020204030204" pitchFamily="34" charset="0"/>
                        </a:rPr>
                        <a:t>Sviluppo agro-voltaico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a:ea typeface="+mn-ea"/>
                          <a:cs typeface="+mn-cs"/>
                        </a:rPr>
                        <a:t>Fondo perduto/incentivi</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L’obiettivo dell’investimento è quello di promuovere una capacità produttiva di circa 2 miliardi  di metri cubi l'anno entro il 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TBD</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1.098.992</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Ministero dell’ambiente della sicurezza energetica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en-US" sz="1100" b="0" i="0" u="sng" strike="noStrike" dirty="0">
                          <a:solidFill>
                            <a:srgbClr val="012169"/>
                          </a:solidFill>
                          <a:effectLst/>
                          <a:latin typeface="Calibri" panose="020F0502020204030204" pitchFamily="34" charset="0"/>
                          <a:hlinkClick r:id="rId6"/>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84914445"/>
                  </a:ext>
                </a:extLst>
              </a:tr>
            </a:tbl>
          </a:graphicData>
        </a:graphic>
      </p:graphicFrame>
      <p:sp>
        <p:nvSpPr>
          <p:cNvPr id="67" name="Rectangle 66">
            <a:extLst>
              <a:ext uri="{FF2B5EF4-FFF2-40B4-BE49-F238E27FC236}">
                <a16:creationId xmlns:a16="http://schemas.microsoft.com/office/drawing/2014/main" id="{5727E099-472A-4490-9A91-5DA445FCFCFF}"/>
              </a:ext>
            </a:extLst>
          </p:cNvPr>
          <p:cNvSpPr/>
          <p:nvPr/>
        </p:nvSpPr>
        <p:spPr bwMode="gray">
          <a:xfrm>
            <a:off x="-1" y="-14500"/>
            <a:ext cx="3708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lang="it-IT" sz="1200" kern="0">
                <a:solidFill>
                  <a:prstClr val="white"/>
                </a:solidFill>
                <a:latin typeface="Calibri"/>
                <a:cs typeface="Calibri Light" panose="020F0302020204030204" pitchFamily="34" charset="0"/>
              </a:rPr>
              <a:t>Mappatura Bandi e Incentivi PNRR in fase di attivazione</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grpSp>
        <p:nvGrpSpPr>
          <p:cNvPr id="79" name="Group 78">
            <a:extLst>
              <a:ext uri="{FF2B5EF4-FFF2-40B4-BE49-F238E27FC236}">
                <a16:creationId xmlns:a16="http://schemas.microsoft.com/office/drawing/2014/main" id="{8DC230A2-B2B0-4033-85F6-687350EC878E}"/>
              </a:ext>
            </a:extLst>
          </p:cNvPr>
          <p:cNvGrpSpPr/>
          <p:nvPr/>
        </p:nvGrpSpPr>
        <p:grpSpPr>
          <a:xfrm>
            <a:off x="11019635" y="78785"/>
            <a:ext cx="442800" cy="589132"/>
            <a:chOff x="10982229" y="78785"/>
            <a:chExt cx="442800" cy="589132"/>
          </a:xfrm>
        </p:grpSpPr>
        <p:sp>
          <p:nvSpPr>
            <p:cNvPr id="80" name="TextBox 79">
              <a:extLst>
                <a:ext uri="{FF2B5EF4-FFF2-40B4-BE49-F238E27FC236}">
                  <a16:creationId xmlns:a16="http://schemas.microsoft.com/office/drawing/2014/main" id="{2E9B43F2-9470-49C1-96B8-1A00CAEEEE38}"/>
                </a:ext>
              </a:extLst>
            </p:cNvPr>
            <p:cNvSpPr txBox="1"/>
            <p:nvPr/>
          </p:nvSpPr>
          <p:spPr>
            <a:xfrm>
              <a:off x="10982229"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M5</a:t>
              </a:r>
            </a:p>
          </p:txBody>
        </p:sp>
        <p:grpSp>
          <p:nvGrpSpPr>
            <p:cNvPr id="82" name="Group 81">
              <a:extLst>
                <a:ext uri="{FF2B5EF4-FFF2-40B4-BE49-F238E27FC236}">
                  <a16:creationId xmlns:a16="http://schemas.microsoft.com/office/drawing/2014/main" id="{54DB82FC-F361-4F42-98EE-D8A65EE3F406}"/>
                </a:ext>
              </a:extLst>
            </p:cNvPr>
            <p:cNvGrpSpPr>
              <a:grpSpLocks noChangeAspect="1"/>
            </p:cNvGrpSpPr>
            <p:nvPr/>
          </p:nvGrpSpPr>
          <p:grpSpPr>
            <a:xfrm>
              <a:off x="11068392" y="78785"/>
              <a:ext cx="270474" cy="270474"/>
              <a:chOff x="13052242" y="2901641"/>
              <a:chExt cx="720000" cy="720000"/>
            </a:xfrm>
          </p:grpSpPr>
          <p:sp>
            <p:nvSpPr>
              <p:cNvPr id="83" name="Oval 82">
                <a:extLst>
                  <a:ext uri="{FF2B5EF4-FFF2-40B4-BE49-F238E27FC236}">
                    <a16:creationId xmlns:a16="http://schemas.microsoft.com/office/drawing/2014/main" id="{4CDEDCF7-4A34-46C3-B4CF-C36D163213F2}"/>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806">
                <a:extLst>
                  <a:ext uri="{FF2B5EF4-FFF2-40B4-BE49-F238E27FC236}">
                    <a16:creationId xmlns:a16="http://schemas.microsoft.com/office/drawing/2014/main" id="{CA7B3BBE-234E-4391-BBC3-E71A3D3D97F9}"/>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85" name="Group 84">
            <a:extLst>
              <a:ext uri="{FF2B5EF4-FFF2-40B4-BE49-F238E27FC236}">
                <a16:creationId xmlns:a16="http://schemas.microsoft.com/office/drawing/2014/main" id="{716CB548-D322-4B3C-B472-4E7E5C3CA6A1}"/>
              </a:ext>
            </a:extLst>
          </p:cNvPr>
          <p:cNvGrpSpPr/>
          <p:nvPr/>
        </p:nvGrpSpPr>
        <p:grpSpPr>
          <a:xfrm>
            <a:off x="10538268" y="78785"/>
            <a:ext cx="442800" cy="589132"/>
            <a:chOff x="10498183" y="78785"/>
            <a:chExt cx="442800" cy="589132"/>
          </a:xfrm>
        </p:grpSpPr>
        <p:sp>
          <p:nvSpPr>
            <p:cNvPr id="86" name="TextBox 85">
              <a:extLst>
                <a:ext uri="{FF2B5EF4-FFF2-40B4-BE49-F238E27FC236}">
                  <a16:creationId xmlns:a16="http://schemas.microsoft.com/office/drawing/2014/main" id="{18824A4A-CEB3-4138-9E4C-E3A8DA829839}"/>
                </a:ext>
              </a:extLst>
            </p:cNvPr>
            <p:cNvSpPr txBox="1"/>
            <p:nvPr/>
          </p:nvSpPr>
          <p:spPr>
            <a:xfrm>
              <a:off x="10498183"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M4</a:t>
              </a:r>
            </a:p>
          </p:txBody>
        </p:sp>
        <p:grpSp>
          <p:nvGrpSpPr>
            <p:cNvPr id="87" name="Group 86">
              <a:extLst>
                <a:ext uri="{FF2B5EF4-FFF2-40B4-BE49-F238E27FC236}">
                  <a16:creationId xmlns:a16="http://schemas.microsoft.com/office/drawing/2014/main" id="{6FE75022-7148-4098-AC89-B292BAAC9FF1}"/>
                </a:ext>
              </a:extLst>
            </p:cNvPr>
            <p:cNvGrpSpPr>
              <a:grpSpLocks noChangeAspect="1"/>
            </p:cNvGrpSpPr>
            <p:nvPr/>
          </p:nvGrpSpPr>
          <p:grpSpPr>
            <a:xfrm>
              <a:off x="10584346" y="78785"/>
              <a:ext cx="270474" cy="270474"/>
              <a:chOff x="11011949" y="2901641"/>
              <a:chExt cx="720000" cy="720000"/>
            </a:xfrm>
          </p:grpSpPr>
          <p:sp>
            <p:nvSpPr>
              <p:cNvPr id="88" name="Oval 87">
                <a:extLst>
                  <a:ext uri="{FF2B5EF4-FFF2-40B4-BE49-F238E27FC236}">
                    <a16:creationId xmlns:a16="http://schemas.microsoft.com/office/drawing/2014/main" id="{3F985903-FCF5-415C-BDB2-3FD6E55DA9C1}"/>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9" name="Group 927">
                <a:extLst>
                  <a:ext uri="{FF2B5EF4-FFF2-40B4-BE49-F238E27FC236}">
                    <a16:creationId xmlns:a16="http://schemas.microsoft.com/office/drawing/2014/main" id="{19BE243A-8D55-401F-A2A1-0BD0B53DC987}"/>
                  </a:ext>
                </a:extLst>
              </p:cNvPr>
              <p:cNvGrpSpPr>
                <a:grpSpLocks/>
              </p:cNvGrpSpPr>
              <p:nvPr/>
            </p:nvGrpSpPr>
            <p:grpSpPr bwMode="auto">
              <a:xfrm>
                <a:off x="11011949" y="2901641"/>
                <a:ext cx="720000" cy="720000"/>
                <a:chOff x="5432" y="3568"/>
                <a:chExt cx="340" cy="340"/>
              </a:xfrm>
              <a:solidFill>
                <a:srgbClr val="86BC25"/>
              </a:solidFill>
            </p:grpSpPr>
            <p:sp>
              <p:nvSpPr>
                <p:cNvPr id="90" name="Freeform 928">
                  <a:extLst>
                    <a:ext uri="{FF2B5EF4-FFF2-40B4-BE49-F238E27FC236}">
                      <a16:creationId xmlns:a16="http://schemas.microsoft.com/office/drawing/2014/main" id="{C1088DCE-3193-43E3-AD3E-49C02DF8AE62}"/>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929">
                  <a:extLst>
                    <a:ext uri="{FF2B5EF4-FFF2-40B4-BE49-F238E27FC236}">
                      <a16:creationId xmlns:a16="http://schemas.microsoft.com/office/drawing/2014/main" id="{8A0742CB-CFCB-486C-9FCD-B299BFD91E7C}"/>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92" name="Group 91">
            <a:extLst>
              <a:ext uri="{FF2B5EF4-FFF2-40B4-BE49-F238E27FC236}">
                <a16:creationId xmlns:a16="http://schemas.microsoft.com/office/drawing/2014/main" id="{22C31587-E123-4C3E-8EE2-3E20501ADC40}"/>
              </a:ext>
            </a:extLst>
          </p:cNvPr>
          <p:cNvGrpSpPr/>
          <p:nvPr/>
        </p:nvGrpSpPr>
        <p:grpSpPr>
          <a:xfrm>
            <a:off x="10056901" y="78785"/>
            <a:ext cx="442800" cy="589132"/>
            <a:chOff x="10014137" y="78785"/>
            <a:chExt cx="442800" cy="589132"/>
          </a:xfrm>
        </p:grpSpPr>
        <p:sp>
          <p:nvSpPr>
            <p:cNvPr id="93" name="TextBox 92">
              <a:extLst>
                <a:ext uri="{FF2B5EF4-FFF2-40B4-BE49-F238E27FC236}">
                  <a16:creationId xmlns:a16="http://schemas.microsoft.com/office/drawing/2014/main" id="{11FB4021-F2D5-49B2-B66D-574C811D85B0}"/>
                </a:ext>
              </a:extLst>
            </p:cNvPr>
            <p:cNvSpPr txBox="1"/>
            <p:nvPr/>
          </p:nvSpPr>
          <p:spPr>
            <a:xfrm>
              <a:off x="10014137"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M3</a:t>
              </a:r>
            </a:p>
          </p:txBody>
        </p:sp>
        <p:grpSp>
          <p:nvGrpSpPr>
            <p:cNvPr id="94" name="Group 93">
              <a:extLst>
                <a:ext uri="{FF2B5EF4-FFF2-40B4-BE49-F238E27FC236}">
                  <a16:creationId xmlns:a16="http://schemas.microsoft.com/office/drawing/2014/main" id="{744C51F2-14D2-4B37-A538-453407AE4BBE}"/>
                </a:ext>
              </a:extLst>
            </p:cNvPr>
            <p:cNvGrpSpPr>
              <a:grpSpLocks noChangeAspect="1"/>
            </p:cNvGrpSpPr>
            <p:nvPr/>
          </p:nvGrpSpPr>
          <p:grpSpPr>
            <a:xfrm>
              <a:off x="10100300" y="78785"/>
              <a:ext cx="270474" cy="270474"/>
              <a:chOff x="8927791" y="3540662"/>
              <a:chExt cx="720000" cy="720000"/>
            </a:xfrm>
          </p:grpSpPr>
          <p:sp>
            <p:nvSpPr>
              <p:cNvPr id="95" name="Oval 94">
                <a:extLst>
                  <a:ext uri="{FF2B5EF4-FFF2-40B4-BE49-F238E27FC236}">
                    <a16:creationId xmlns:a16="http://schemas.microsoft.com/office/drawing/2014/main" id="{CA02EEEF-F17D-40EF-8BD3-D5660A7B33DF}"/>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Freeform 841">
                <a:extLst>
                  <a:ext uri="{FF2B5EF4-FFF2-40B4-BE49-F238E27FC236}">
                    <a16:creationId xmlns:a16="http://schemas.microsoft.com/office/drawing/2014/main" id="{A58DF387-7149-4AF7-AB02-B1257E543746}"/>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97" name="Group 96">
            <a:extLst>
              <a:ext uri="{FF2B5EF4-FFF2-40B4-BE49-F238E27FC236}">
                <a16:creationId xmlns:a16="http://schemas.microsoft.com/office/drawing/2014/main" id="{95D4BDA6-ED4B-48D6-8690-47F07ACB4D92}"/>
              </a:ext>
            </a:extLst>
          </p:cNvPr>
          <p:cNvGrpSpPr/>
          <p:nvPr/>
        </p:nvGrpSpPr>
        <p:grpSpPr>
          <a:xfrm>
            <a:off x="11501002" y="78785"/>
            <a:ext cx="443777" cy="589133"/>
            <a:chOff x="11501002" y="78785"/>
            <a:chExt cx="443777" cy="589133"/>
          </a:xfrm>
        </p:grpSpPr>
        <p:sp>
          <p:nvSpPr>
            <p:cNvPr id="98" name="TextBox 97">
              <a:extLst>
                <a:ext uri="{FF2B5EF4-FFF2-40B4-BE49-F238E27FC236}">
                  <a16:creationId xmlns:a16="http://schemas.microsoft.com/office/drawing/2014/main" id="{9EE6C501-FCFF-42BD-9C91-24D6F66B2F9A}"/>
                </a:ext>
              </a:extLst>
            </p:cNvPr>
            <p:cNvSpPr txBox="1"/>
            <p:nvPr/>
          </p:nvSpPr>
          <p:spPr>
            <a:xfrm>
              <a:off x="11501002" y="360141"/>
              <a:ext cx="443777"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M6</a:t>
              </a:r>
            </a:p>
          </p:txBody>
        </p:sp>
        <p:grpSp>
          <p:nvGrpSpPr>
            <p:cNvPr id="99" name="Group 98">
              <a:extLst>
                <a:ext uri="{FF2B5EF4-FFF2-40B4-BE49-F238E27FC236}">
                  <a16:creationId xmlns:a16="http://schemas.microsoft.com/office/drawing/2014/main" id="{EDC549AA-1A3F-4215-BD7B-F9D799BFDC30}"/>
                </a:ext>
              </a:extLst>
            </p:cNvPr>
            <p:cNvGrpSpPr>
              <a:grpSpLocks noChangeAspect="1"/>
            </p:cNvGrpSpPr>
            <p:nvPr/>
          </p:nvGrpSpPr>
          <p:grpSpPr>
            <a:xfrm>
              <a:off x="11567306" y="78785"/>
              <a:ext cx="270474" cy="270474"/>
              <a:chOff x="12974572" y="2060023"/>
              <a:chExt cx="720000" cy="720000"/>
            </a:xfrm>
          </p:grpSpPr>
          <p:sp>
            <p:nvSpPr>
              <p:cNvPr id="100" name="Oval 99">
                <a:extLst>
                  <a:ext uri="{FF2B5EF4-FFF2-40B4-BE49-F238E27FC236}">
                    <a16:creationId xmlns:a16="http://schemas.microsoft.com/office/drawing/2014/main" id="{64EBCF46-7A47-4CBB-B608-C800267A291A}"/>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Freeform 357">
                <a:extLst>
                  <a:ext uri="{FF2B5EF4-FFF2-40B4-BE49-F238E27FC236}">
                    <a16:creationId xmlns:a16="http://schemas.microsoft.com/office/drawing/2014/main" id="{0E3A8FC6-4631-4FB1-9E9B-52942FCA6AA9}"/>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3" name="Group 18">
            <a:extLst>
              <a:ext uri="{FF2B5EF4-FFF2-40B4-BE49-F238E27FC236}">
                <a16:creationId xmlns:a16="http://schemas.microsoft.com/office/drawing/2014/main" id="{830016EE-0C16-40A1-97B5-C8E1488D44A6}"/>
              </a:ext>
            </a:extLst>
          </p:cNvPr>
          <p:cNvGrpSpPr/>
          <p:nvPr/>
        </p:nvGrpSpPr>
        <p:grpSpPr>
          <a:xfrm>
            <a:off x="9094167" y="78785"/>
            <a:ext cx="442800" cy="589132"/>
            <a:chOff x="9094167" y="78785"/>
            <a:chExt cx="442800" cy="589132"/>
          </a:xfrm>
        </p:grpSpPr>
        <p:sp>
          <p:nvSpPr>
            <p:cNvPr id="45" name="TextBox 19">
              <a:extLst>
                <a:ext uri="{FF2B5EF4-FFF2-40B4-BE49-F238E27FC236}">
                  <a16:creationId xmlns:a16="http://schemas.microsoft.com/office/drawing/2014/main" id="{B435A33E-A787-4D93-AE75-53FA9DCEE56A}"/>
                </a:ext>
              </a:extLst>
            </p:cNvPr>
            <p:cNvSpPr txBox="1"/>
            <p:nvPr/>
          </p:nvSpPr>
          <p:spPr>
            <a:xfrm>
              <a:off x="9094167"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M1</a:t>
              </a:r>
            </a:p>
          </p:txBody>
        </p:sp>
        <p:grpSp>
          <p:nvGrpSpPr>
            <p:cNvPr id="46" name="Group 20">
              <a:extLst>
                <a:ext uri="{FF2B5EF4-FFF2-40B4-BE49-F238E27FC236}">
                  <a16:creationId xmlns:a16="http://schemas.microsoft.com/office/drawing/2014/main" id="{A19147B7-DC65-4205-9DDA-E774EECF2057}"/>
                </a:ext>
              </a:extLst>
            </p:cNvPr>
            <p:cNvGrpSpPr>
              <a:grpSpLocks noChangeAspect="1"/>
            </p:cNvGrpSpPr>
            <p:nvPr/>
          </p:nvGrpSpPr>
          <p:grpSpPr>
            <a:xfrm>
              <a:off x="9180330" y="78785"/>
              <a:ext cx="270474" cy="270474"/>
              <a:chOff x="4891070" y="2901641"/>
              <a:chExt cx="720000" cy="720000"/>
            </a:xfrm>
          </p:grpSpPr>
          <p:sp>
            <p:nvSpPr>
              <p:cNvPr id="47" name="Oval 21">
                <a:extLst>
                  <a:ext uri="{FF2B5EF4-FFF2-40B4-BE49-F238E27FC236}">
                    <a16:creationId xmlns:a16="http://schemas.microsoft.com/office/drawing/2014/main" id="{FABE7F43-17C1-432C-8CAA-490DAC34FB74}"/>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561">
                <a:extLst>
                  <a:ext uri="{FF2B5EF4-FFF2-40B4-BE49-F238E27FC236}">
                    <a16:creationId xmlns:a16="http://schemas.microsoft.com/office/drawing/2014/main" id="{7CE103E5-4450-4F3C-AF42-54DDD6C8CBCE}"/>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9" name="Group 23">
            <a:extLst>
              <a:ext uri="{FF2B5EF4-FFF2-40B4-BE49-F238E27FC236}">
                <a16:creationId xmlns:a16="http://schemas.microsoft.com/office/drawing/2014/main" id="{FF46F85F-5F6D-4D5C-9C0B-CB0225071BE3}"/>
              </a:ext>
            </a:extLst>
          </p:cNvPr>
          <p:cNvGrpSpPr/>
          <p:nvPr/>
        </p:nvGrpSpPr>
        <p:grpSpPr>
          <a:xfrm>
            <a:off x="9577726" y="78785"/>
            <a:ext cx="438416" cy="589132"/>
            <a:chOff x="9532283" y="78785"/>
            <a:chExt cx="438416" cy="589132"/>
          </a:xfrm>
        </p:grpSpPr>
        <p:sp>
          <p:nvSpPr>
            <p:cNvPr id="50" name="TextBox 24">
              <a:extLst>
                <a:ext uri="{FF2B5EF4-FFF2-40B4-BE49-F238E27FC236}">
                  <a16:creationId xmlns:a16="http://schemas.microsoft.com/office/drawing/2014/main" id="{32453DBD-0219-474C-8400-267D7E23A10F}"/>
                </a:ext>
              </a:extLst>
            </p:cNvPr>
            <p:cNvSpPr txBox="1"/>
            <p:nvPr/>
          </p:nvSpPr>
          <p:spPr>
            <a:xfrm>
              <a:off x="9532283" y="360140"/>
              <a:ext cx="438416" cy="307777"/>
            </a:xfrm>
            <a:prstGeom prst="rect">
              <a:avLst/>
            </a:prstGeom>
            <a:noFill/>
          </p:spPr>
          <p:txBody>
            <a:bodyPr wrap="square">
              <a:spAutoFit/>
            </a:bodyPr>
            <a:lstStyle/>
            <a:p>
              <a:r>
                <a:rPr lang="en-US" sz="1400" b="1">
                  <a:solidFill>
                    <a:schemeClr val="accent1"/>
                  </a:solidFill>
                  <a:latin typeface="Calibri"/>
                  <a:ea typeface="+mj-ea"/>
                  <a:cs typeface="Calibri Light" panose="020F0302020204030204" pitchFamily="34" charset="0"/>
                </a:rPr>
                <a:t>M2</a:t>
              </a:r>
            </a:p>
          </p:txBody>
        </p:sp>
        <p:grpSp>
          <p:nvGrpSpPr>
            <p:cNvPr id="51" name="Group 26">
              <a:extLst>
                <a:ext uri="{FF2B5EF4-FFF2-40B4-BE49-F238E27FC236}">
                  <a16:creationId xmlns:a16="http://schemas.microsoft.com/office/drawing/2014/main" id="{DADB416D-2664-482C-9534-1990E90F9E2A}"/>
                </a:ext>
              </a:extLst>
            </p:cNvPr>
            <p:cNvGrpSpPr>
              <a:grpSpLocks noChangeAspect="1"/>
            </p:cNvGrpSpPr>
            <p:nvPr/>
          </p:nvGrpSpPr>
          <p:grpSpPr>
            <a:xfrm>
              <a:off x="9616254" y="78785"/>
              <a:ext cx="270474" cy="270474"/>
              <a:chOff x="6931363" y="2901641"/>
              <a:chExt cx="720000" cy="720000"/>
            </a:xfrm>
          </p:grpSpPr>
          <p:sp>
            <p:nvSpPr>
              <p:cNvPr id="52" name="Oval 27">
                <a:extLst>
                  <a:ext uri="{FF2B5EF4-FFF2-40B4-BE49-F238E27FC236}">
                    <a16:creationId xmlns:a16="http://schemas.microsoft.com/office/drawing/2014/main" id="{E72D93E9-99F6-4DB6-8E8F-0AD135974020}"/>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Freeform 496">
                <a:extLst>
                  <a:ext uri="{FF2B5EF4-FFF2-40B4-BE49-F238E27FC236}">
                    <a16:creationId xmlns:a16="http://schemas.microsoft.com/office/drawing/2014/main" id="{CCFCE3B4-B2BD-4BA8-A08B-D011B710B158}"/>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54" name="Title 6">
            <a:extLst>
              <a:ext uri="{FF2B5EF4-FFF2-40B4-BE49-F238E27FC236}">
                <a16:creationId xmlns:a16="http://schemas.microsoft.com/office/drawing/2014/main" id="{393D7ACD-B9D1-4E4D-A14D-C54A7F443FAA}"/>
              </a:ext>
            </a:extLst>
          </p:cNvPr>
          <p:cNvSpPr txBox="1">
            <a:spLocks/>
          </p:cNvSpPr>
          <p:nvPr/>
        </p:nvSpPr>
        <p:spPr bwMode="gray">
          <a:xfrm>
            <a:off x="501651" y="317501"/>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a:defRPr/>
            </a:pPr>
            <a:r>
              <a:rPr lang="it-IT" sz="2000" b="1" i="0" u="none" strike="noStrike" kern="1200" cap="none" spc="0" normalizeH="0" baseline="0" noProof="0" dirty="0">
                <a:ln>
                  <a:noFill/>
                </a:ln>
                <a:effectLst/>
                <a:uLnTx/>
                <a:uFillTx/>
                <a:latin typeface="Calibri"/>
                <a:cs typeface="Calibri Light"/>
              </a:rPr>
              <a:t>Missione 2 – </a:t>
            </a:r>
            <a:r>
              <a:rPr kumimoji="0" lang="it-IT"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Rivoluzione verde e transizione ecologica </a:t>
            </a:r>
            <a:endParaRPr lang="it-IT" sz="2000" b="1" i="0" u="none" strike="noStrike" kern="1200" cap="none" spc="0" normalizeH="0" baseline="0" noProof="0" dirty="0">
              <a:ln>
                <a:noFill/>
              </a:ln>
              <a:effectLst/>
              <a:uLnTx/>
              <a:uFillTx/>
              <a:latin typeface="Calibri"/>
              <a:cs typeface="Calibri Light" panose="020F0302020204030204" pitchFamily="34" charset="0"/>
            </a:endParaRPr>
          </a:p>
        </p:txBody>
      </p:sp>
      <p:sp>
        <p:nvSpPr>
          <p:cNvPr id="55" name="Title 6">
            <a:extLst>
              <a:ext uri="{FF2B5EF4-FFF2-40B4-BE49-F238E27FC236}">
                <a16:creationId xmlns:a16="http://schemas.microsoft.com/office/drawing/2014/main" id="{120A5712-C740-45FB-872C-AAF19FCB5C6B}"/>
              </a:ext>
            </a:extLst>
          </p:cNvPr>
          <p:cNvSpPr txBox="1">
            <a:spLocks/>
          </p:cNvSpPr>
          <p:nvPr/>
        </p:nvSpPr>
        <p:spPr bwMode="gray">
          <a:xfrm>
            <a:off x="483416" y="714516"/>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lvl="0">
              <a:defRPr/>
            </a:pPr>
            <a:r>
              <a:rPr lang="en-US" sz="1600" dirty="0">
                <a:solidFill>
                  <a:srgbClr val="75787B"/>
                </a:solidFill>
                <a:latin typeface="Calibri"/>
              </a:rPr>
              <a:t>Componente 2  – Energia </a:t>
            </a:r>
            <a:r>
              <a:rPr lang="en-US" sz="1600" dirty="0" err="1">
                <a:solidFill>
                  <a:srgbClr val="75787B"/>
                </a:solidFill>
                <a:latin typeface="Calibri"/>
              </a:rPr>
              <a:t>rinnovabile</a:t>
            </a:r>
            <a:r>
              <a:rPr lang="en-US" sz="1600" dirty="0">
                <a:solidFill>
                  <a:srgbClr val="75787B"/>
                </a:solidFill>
                <a:latin typeface="Calibri"/>
              </a:rPr>
              <a:t>, </a:t>
            </a:r>
            <a:r>
              <a:rPr lang="en-US" sz="1600" dirty="0" err="1">
                <a:solidFill>
                  <a:srgbClr val="75787B"/>
                </a:solidFill>
                <a:latin typeface="Calibri"/>
              </a:rPr>
              <a:t>idrogeno</a:t>
            </a:r>
            <a:r>
              <a:rPr lang="en-US" sz="1600" dirty="0">
                <a:solidFill>
                  <a:srgbClr val="75787B"/>
                </a:solidFill>
                <a:latin typeface="Calibri"/>
              </a:rPr>
              <a:t>, rete e </a:t>
            </a:r>
            <a:r>
              <a:rPr lang="en-US" sz="1600" dirty="0" err="1">
                <a:solidFill>
                  <a:srgbClr val="75787B"/>
                </a:solidFill>
                <a:latin typeface="Calibri"/>
              </a:rPr>
              <a:t>mobilità</a:t>
            </a:r>
            <a:endParaRPr lang="en-US" sz="1600" dirty="0">
              <a:solidFill>
                <a:srgbClr val="75787B"/>
              </a:solidFill>
              <a:latin typeface="Calibri"/>
            </a:endParaRPr>
          </a:p>
        </p:txBody>
      </p:sp>
    </p:spTree>
    <p:extLst>
      <p:ext uri="{BB962C8B-B14F-4D97-AF65-F5344CB8AC3E}">
        <p14:creationId xmlns:p14="http://schemas.microsoft.com/office/powerpoint/2010/main" val="797826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62" name="Straight Connector 61">
            <a:extLst>
              <a:ext uri="{FF2B5EF4-FFF2-40B4-BE49-F238E27FC236}">
                <a16:creationId xmlns:a16="http://schemas.microsoft.com/office/drawing/2014/main" id="{591EF95F-BAFF-44D0-9F2B-E5C7CB3B630C}"/>
              </a:ext>
            </a:extLst>
          </p:cNvPr>
          <p:cNvCxnSpPr/>
          <p:nvPr/>
        </p:nvCxnSpPr>
        <p:spPr>
          <a:xfrm>
            <a:off x="483416" y="993820"/>
            <a:ext cx="7812000" cy="0"/>
          </a:xfrm>
          <a:prstGeom prst="line">
            <a:avLst/>
          </a:prstGeom>
          <a:noFill/>
          <a:ln w="12700" cap="flat" cmpd="sng" algn="ctr">
            <a:solidFill>
              <a:srgbClr val="0D8390"/>
            </a:solidFill>
            <a:prstDash val="solid"/>
          </a:ln>
          <a:effectLst/>
        </p:spPr>
      </p:cxnSp>
      <p:graphicFrame>
        <p:nvGraphicFramePr>
          <p:cNvPr id="44" name="Table 43">
            <a:extLst>
              <a:ext uri="{FF2B5EF4-FFF2-40B4-BE49-F238E27FC236}">
                <a16:creationId xmlns:a16="http://schemas.microsoft.com/office/drawing/2014/main" id="{1C23B9AE-5696-4B83-BA14-1A8C29F8574D}"/>
              </a:ext>
            </a:extLst>
          </p:cNvPr>
          <p:cNvGraphicFramePr>
            <a:graphicFrameLocks noGrp="1"/>
          </p:cNvGraphicFramePr>
          <p:nvPr/>
        </p:nvGraphicFramePr>
        <p:xfrm>
          <a:off x="483416" y="1061374"/>
          <a:ext cx="11238684" cy="2697480"/>
        </p:xfrm>
        <a:graphic>
          <a:graphicData uri="http://schemas.openxmlformats.org/drawingml/2006/table">
            <a:tbl>
              <a:tblPr firstRow="1" firstCol="1" bandRow="1">
                <a:tableStyleId>{5C22544A-7EE6-4342-B048-85BDC9FD1C3A}</a:tableStyleId>
              </a:tblPr>
              <a:tblGrid>
                <a:gridCol w="507629">
                  <a:extLst>
                    <a:ext uri="{9D8B030D-6E8A-4147-A177-3AD203B41FA5}">
                      <a16:colId xmlns:a16="http://schemas.microsoft.com/office/drawing/2014/main" val="2104353774"/>
                    </a:ext>
                  </a:extLst>
                </a:gridCol>
                <a:gridCol w="2124718">
                  <a:extLst>
                    <a:ext uri="{9D8B030D-6E8A-4147-A177-3AD203B41FA5}">
                      <a16:colId xmlns:a16="http://schemas.microsoft.com/office/drawing/2014/main" val="669824407"/>
                    </a:ext>
                  </a:extLst>
                </a:gridCol>
                <a:gridCol w="1469726">
                  <a:extLst>
                    <a:ext uri="{9D8B030D-6E8A-4147-A177-3AD203B41FA5}">
                      <a16:colId xmlns:a16="http://schemas.microsoft.com/office/drawing/2014/main" val="1048230506"/>
                    </a:ext>
                  </a:extLst>
                </a:gridCol>
                <a:gridCol w="1571086">
                  <a:extLst>
                    <a:ext uri="{9D8B030D-6E8A-4147-A177-3AD203B41FA5}">
                      <a16:colId xmlns:a16="http://schemas.microsoft.com/office/drawing/2014/main" val="2050505625"/>
                    </a:ext>
                  </a:extLst>
                </a:gridCol>
                <a:gridCol w="1233217">
                  <a:extLst>
                    <a:ext uri="{9D8B030D-6E8A-4147-A177-3AD203B41FA5}">
                      <a16:colId xmlns:a16="http://schemas.microsoft.com/office/drawing/2014/main" val="438302711"/>
                    </a:ext>
                  </a:extLst>
                </a:gridCol>
                <a:gridCol w="1448567">
                  <a:extLst>
                    <a:ext uri="{9D8B030D-6E8A-4147-A177-3AD203B41FA5}">
                      <a16:colId xmlns:a16="http://schemas.microsoft.com/office/drawing/2014/main" val="1723962729"/>
                    </a:ext>
                  </a:extLst>
                </a:gridCol>
                <a:gridCol w="1204978">
                  <a:extLst>
                    <a:ext uri="{9D8B030D-6E8A-4147-A177-3AD203B41FA5}">
                      <a16:colId xmlns:a16="http://schemas.microsoft.com/office/drawing/2014/main" val="454239312"/>
                    </a:ext>
                  </a:extLst>
                </a:gridCol>
                <a:gridCol w="1187047">
                  <a:extLst>
                    <a:ext uri="{9D8B030D-6E8A-4147-A177-3AD203B41FA5}">
                      <a16:colId xmlns:a16="http://schemas.microsoft.com/office/drawing/2014/main" val="2088954999"/>
                    </a:ext>
                  </a:extLst>
                </a:gridCol>
                <a:gridCol w="491716">
                  <a:extLst>
                    <a:ext uri="{9D8B030D-6E8A-4147-A177-3AD203B41FA5}">
                      <a16:colId xmlns:a16="http://schemas.microsoft.com/office/drawing/2014/main" val="3152313206"/>
                    </a:ext>
                  </a:extLst>
                </a:gridCol>
              </a:tblGrid>
              <a:tr h="0">
                <a:tc>
                  <a:txBody>
                    <a:bodyPr/>
                    <a:lstStyle/>
                    <a:p>
                      <a:pPr algn="ctr" rtl="0">
                        <a:spcAft>
                          <a:spcPts val="0"/>
                        </a:spcAft>
                      </a:pPr>
                      <a:r>
                        <a:rPr lang="en-US" sz="1100" dirty="0">
                          <a:effectLst/>
                          <a:latin typeface="+mj-lt"/>
                        </a:rPr>
                        <a:t>ID</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mn-lt"/>
                          <a:ea typeface="+mn-ea"/>
                          <a:cs typeface="+mn-cs"/>
                        </a:rPr>
                        <a:t>Titolo </a:t>
                      </a:r>
                      <a:r>
                        <a:rPr lang="en-US" sz="1100" b="1" kern="1200" dirty="0">
                          <a:solidFill>
                            <a:schemeClr val="lt1"/>
                          </a:solidFill>
                          <a:effectLst/>
                          <a:latin typeface="+mj-lt"/>
                          <a:ea typeface="+mn-ea"/>
                          <a:cs typeface="+mn-cs"/>
                        </a:rPr>
                        <a:t>Bando / </a:t>
                      </a:r>
                      <a:br>
                        <a:rPr lang="en-US" sz="1100" b="1" kern="1200" dirty="0">
                          <a:solidFill>
                            <a:schemeClr val="lt1"/>
                          </a:solidFill>
                          <a:effectLst/>
                          <a:latin typeface="+mj-lt"/>
                          <a:ea typeface="+mn-ea"/>
                          <a:cs typeface="+mn-cs"/>
                        </a:rPr>
                      </a:br>
                      <a:r>
                        <a:rPr lang="en-US" sz="1100" b="1" kern="1200" dirty="0" err="1">
                          <a:solidFill>
                            <a:schemeClr val="lt1"/>
                          </a:solidFill>
                          <a:effectLst/>
                          <a:latin typeface="+mj-lt"/>
                          <a:ea typeface="+mn-ea"/>
                          <a:cs typeface="+mn-cs"/>
                        </a:rPr>
                        <a:t>Incentivo</a:t>
                      </a:r>
                      <a:endParaRPr lang="en-US" sz="1100" b="1" kern="1200" dirty="0">
                        <a:solidFill>
                          <a:schemeClr val="lt1"/>
                        </a:solidFill>
                        <a:effectLst/>
                        <a:latin typeface="+mj-lt"/>
                        <a:ea typeface="+mn-ea"/>
                        <a:cs typeface="+mn-cs"/>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effectLst/>
                          <a:latin typeface="+mj-lt"/>
                        </a:rPr>
                        <a:t>Tipologia</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Oggetto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Data di </a:t>
                      </a:r>
                      <a:r>
                        <a:rPr lang="en-US" sz="1100" err="1">
                          <a:effectLst/>
                          <a:latin typeface="+mj-lt"/>
                        </a:rPr>
                        <a:t>apertura</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Importo</a:t>
                      </a:r>
                      <a:r>
                        <a:rPr lang="en-US" sz="1100">
                          <a:effectLst/>
                          <a:latin typeface="+mj-lt"/>
                        </a:rPr>
                        <a:t> </a:t>
                      </a:r>
                      <a:r>
                        <a:rPr lang="en-US" sz="1100" err="1">
                          <a:effectLst/>
                          <a:latin typeface="+mj-lt"/>
                        </a:rPr>
                        <a:t>stanziato</a:t>
                      </a:r>
                      <a:r>
                        <a:rPr lang="en-US" sz="1100">
                          <a:effectLst/>
                          <a:latin typeface="+mj-lt"/>
                        </a:rPr>
                        <a:t> (€/000)</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Destinatario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Soggetto</a:t>
                      </a:r>
                      <a:r>
                        <a:rPr lang="en-US" sz="1100">
                          <a:effectLst/>
                          <a:latin typeface="+mj-lt"/>
                        </a:rPr>
                        <a:t> </a:t>
                      </a:r>
                      <a:r>
                        <a:rPr lang="en-US" sz="1100" err="1">
                          <a:effectLst/>
                          <a:latin typeface="+mj-lt"/>
                        </a:rPr>
                        <a:t>emittente</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Link</a:t>
                      </a:r>
                    </a:p>
                  </a:txBody>
                  <a:tcPr marL="45720" marR="4572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01622532"/>
                  </a:ext>
                </a:extLst>
              </a:tr>
              <a:tr h="1181550">
                <a:tc>
                  <a:txBody>
                    <a:bodyPr/>
                    <a:lstStyle/>
                    <a:p>
                      <a:pPr lvl="0" algn="ctr">
                        <a:buNone/>
                      </a:pPr>
                      <a:r>
                        <a:rPr lang="it-IT" sz="1100" b="0" i="0" u="none" strike="noStrike" dirty="0">
                          <a:solidFill>
                            <a:schemeClr val="bg1"/>
                          </a:solidFill>
                          <a:effectLst/>
                          <a:latin typeface="Calibri"/>
                        </a:rPr>
                        <a:t>#A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1" i="0" u="none" strike="noStrike" dirty="0">
                          <a:solidFill>
                            <a:schemeClr val="bg1"/>
                          </a:solidFill>
                          <a:effectLst/>
                          <a:latin typeface="Calibri" panose="020F0502020204030204" pitchFamily="34" charset="0"/>
                        </a:rPr>
                        <a:t>Potenziamento ed estensione tematica e territoriale dei centri di trasferimento tecnologico per segmenti di industria</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algn="l" fontAlgn="t"/>
                      <a:r>
                        <a:rPr lang="it-IT" sz="1100" b="0" i="0" u="none" strike="noStrike" dirty="0">
                          <a:solidFill>
                            <a:srgbClr val="000000"/>
                          </a:solidFill>
                          <a:effectLst/>
                          <a:latin typeface="Calibri" panose="020F0502020204030204" pitchFamily="34" charset="0"/>
                        </a:rPr>
                        <a:t>Fondo perduto/sovvenzione, Finanziamento agevolato</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I bandi prevendono la selezione di 6 nuovi poli di innovazione per favorire la transizione digitale delle imprese.</a:t>
                      </a:r>
                    </a:p>
                    <a:p>
                      <a:pPr algn="l" fontAlgn="t"/>
                      <a:r>
                        <a:rPr lang="it-IT" sz="1100" b="0" i="0" u="none" strike="noStrike" dirty="0">
                          <a:solidFill>
                            <a:srgbClr val="000000"/>
                          </a:solidFill>
                          <a:effectLst/>
                          <a:latin typeface="Calibri" panose="020F0502020204030204" pitchFamily="34" charset="0"/>
                        </a:rPr>
                        <a:t>I poli costituiranno i punti di accesso per le imprese al sistema di trasferimento tecnologico composto dai Competence Center e dagli European Digital Innovation Hub.</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TBD</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a:rPr>
                        <a:t>46.000 €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a:ea typeface="+mn-ea"/>
                          <a:cs typeface="+mn-cs"/>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a:rPr>
                        <a:t>Ministero delle Imprese e del Made in </a:t>
                      </a:r>
                      <a:r>
                        <a:rPr lang="it-IT" sz="1100" b="0" i="0" u="none" strike="noStrike" dirty="0" err="1">
                          <a:solidFill>
                            <a:srgbClr val="000000"/>
                          </a:solidFill>
                          <a:effectLst/>
                          <a:latin typeface="Calibri"/>
                        </a:rPr>
                        <a:t>Italy</a:t>
                      </a:r>
                      <a:endParaRPr lang="it-IT" sz="1100" b="0" i="0" u="none" strike="noStrike" dirty="0">
                        <a:solidFill>
                          <a:srgbClr val="000000"/>
                        </a:solidFill>
                        <a:effectLst/>
                        <a:latin typeface="Calibri"/>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en-US" sz="1100" b="0" i="0" u="sng" strike="noStrike" dirty="0">
                          <a:solidFill>
                            <a:srgbClr val="0563C1"/>
                          </a:solidFill>
                          <a:effectLst/>
                          <a:latin typeface="Calibri" panose="020F0502020204030204" pitchFamily="34" charset="0"/>
                          <a:hlinkClick r:id="rId5"/>
                        </a:rPr>
                        <a:t>Link</a:t>
                      </a:r>
                      <a:endParaRPr lang="en-US" sz="1100" b="0" i="0" u="sng" strike="noStrike" dirty="0">
                        <a:solidFill>
                          <a:srgbClr val="0563C1"/>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2919998"/>
                  </a:ext>
                </a:extLst>
              </a:tr>
            </a:tbl>
          </a:graphicData>
        </a:graphic>
      </p:graphicFrame>
      <p:sp>
        <p:nvSpPr>
          <p:cNvPr id="2" name="Title 6">
            <a:extLst>
              <a:ext uri="{FF2B5EF4-FFF2-40B4-BE49-F238E27FC236}">
                <a16:creationId xmlns:a16="http://schemas.microsoft.com/office/drawing/2014/main" id="{6314E7F8-64C3-ADAB-0D42-0BCD1E67D27F}"/>
              </a:ext>
            </a:extLst>
          </p:cNvPr>
          <p:cNvSpPr txBox="1">
            <a:spLocks/>
          </p:cNvSpPr>
          <p:nvPr/>
        </p:nvSpPr>
        <p:spPr bwMode="gray">
          <a:xfrm>
            <a:off x="501651" y="317501"/>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4 – </a:t>
            </a: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Istruzione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e </a:t>
            </a: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ricerca</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a:t>
            </a:r>
          </a:p>
        </p:txBody>
      </p:sp>
      <p:sp>
        <p:nvSpPr>
          <p:cNvPr id="3" name="Title 6">
            <a:extLst>
              <a:ext uri="{FF2B5EF4-FFF2-40B4-BE49-F238E27FC236}">
                <a16:creationId xmlns:a16="http://schemas.microsoft.com/office/drawing/2014/main" id="{579CB555-6384-07F2-E9D0-AB2D24988BFD}"/>
              </a:ext>
            </a:extLst>
          </p:cNvPr>
          <p:cNvSpPr txBox="1">
            <a:spLocks/>
          </p:cNvSpPr>
          <p:nvPr/>
        </p:nvSpPr>
        <p:spPr bwMode="gray">
          <a:xfrm>
            <a:off x="483416" y="714516"/>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1600" b="0" i="0" u="none" strike="noStrike" kern="1200" cap="none" spc="0" normalizeH="0" baseline="0" noProof="0" dirty="0">
                <a:ln>
                  <a:noFill/>
                </a:ln>
                <a:solidFill>
                  <a:srgbClr val="75787B"/>
                </a:solidFill>
                <a:effectLst/>
                <a:uLnTx/>
                <a:uFillTx/>
                <a:latin typeface="Calibri"/>
                <a:ea typeface="+mn-ea"/>
                <a:cs typeface="Calibri Light" panose="020F0302020204030204" pitchFamily="34" charset="0"/>
              </a:rPr>
              <a:t>Componente 2  – Dalla ricerca all’impresa</a:t>
            </a:r>
          </a:p>
        </p:txBody>
      </p:sp>
      <p:grpSp>
        <p:nvGrpSpPr>
          <p:cNvPr id="5" name="Group 30">
            <a:extLst>
              <a:ext uri="{FF2B5EF4-FFF2-40B4-BE49-F238E27FC236}">
                <a16:creationId xmlns:a16="http://schemas.microsoft.com/office/drawing/2014/main" id="{78B115F3-1584-FE73-E29B-30650C0CA9F5}"/>
              </a:ext>
            </a:extLst>
          </p:cNvPr>
          <p:cNvGrpSpPr/>
          <p:nvPr/>
        </p:nvGrpSpPr>
        <p:grpSpPr>
          <a:xfrm>
            <a:off x="9094167" y="78785"/>
            <a:ext cx="442800" cy="589132"/>
            <a:chOff x="9094167" y="78785"/>
            <a:chExt cx="442800" cy="589132"/>
          </a:xfrm>
        </p:grpSpPr>
        <p:sp>
          <p:nvSpPr>
            <p:cNvPr id="6" name="TextBox 35">
              <a:extLst>
                <a:ext uri="{FF2B5EF4-FFF2-40B4-BE49-F238E27FC236}">
                  <a16:creationId xmlns:a16="http://schemas.microsoft.com/office/drawing/2014/main" id="{C59F07F4-9AED-CB23-8E18-FF4B412D368C}"/>
                </a:ext>
              </a:extLst>
            </p:cNvPr>
            <p:cNvSpPr txBox="1"/>
            <p:nvPr/>
          </p:nvSpPr>
          <p:spPr>
            <a:xfrm>
              <a:off x="909416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M1</a:t>
              </a:r>
            </a:p>
          </p:txBody>
        </p:sp>
        <p:grpSp>
          <p:nvGrpSpPr>
            <p:cNvPr id="7" name="Group 36">
              <a:extLst>
                <a:ext uri="{FF2B5EF4-FFF2-40B4-BE49-F238E27FC236}">
                  <a16:creationId xmlns:a16="http://schemas.microsoft.com/office/drawing/2014/main" id="{034975E1-620B-12BF-3424-C9D2E5CADDCA}"/>
                </a:ext>
              </a:extLst>
            </p:cNvPr>
            <p:cNvGrpSpPr>
              <a:grpSpLocks noChangeAspect="1"/>
            </p:cNvGrpSpPr>
            <p:nvPr/>
          </p:nvGrpSpPr>
          <p:grpSpPr>
            <a:xfrm>
              <a:off x="9180330" y="78785"/>
              <a:ext cx="270474" cy="270474"/>
              <a:chOff x="4891070" y="2901641"/>
              <a:chExt cx="720000" cy="720000"/>
            </a:xfrm>
          </p:grpSpPr>
          <p:sp>
            <p:nvSpPr>
              <p:cNvPr id="8" name="Oval 38">
                <a:extLst>
                  <a:ext uri="{FF2B5EF4-FFF2-40B4-BE49-F238E27FC236}">
                    <a16:creationId xmlns:a16="http://schemas.microsoft.com/office/drawing/2014/main" id="{13B52382-1DBC-C8E3-48E5-D0C65D17FBDE}"/>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561">
                <a:extLst>
                  <a:ext uri="{FF2B5EF4-FFF2-40B4-BE49-F238E27FC236}">
                    <a16:creationId xmlns:a16="http://schemas.microsoft.com/office/drawing/2014/main" id="{9EC982DC-3346-96F0-ACF9-640651D5978A}"/>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0" name="Group 40">
            <a:extLst>
              <a:ext uri="{FF2B5EF4-FFF2-40B4-BE49-F238E27FC236}">
                <a16:creationId xmlns:a16="http://schemas.microsoft.com/office/drawing/2014/main" id="{54E7CA0D-9382-DB33-83A7-FE865300D201}"/>
              </a:ext>
            </a:extLst>
          </p:cNvPr>
          <p:cNvGrpSpPr/>
          <p:nvPr/>
        </p:nvGrpSpPr>
        <p:grpSpPr>
          <a:xfrm>
            <a:off x="9577726" y="78785"/>
            <a:ext cx="438416" cy="589132"/>
            <a:chOff x="9532283" y="78785"/>
            <a:chExt cx="438416" cy="589132"/>
          </a:xfrm>
        </p:grpSpPr>
        <p:sp>
          <p:nvSpPr>
            <p:cNvPr id="11" name="TextBox 41">
              <a:extLst>
                <a:ext uri="{FF2B5EF4-FFF2-40B4-BE49-F238E27FC236}">
                  <a16:creationId xmlns:a16="http://schemas.microsoft.com/office/drawing/2014/main" id="{2245D245-ABE9-372A-BD1E-256A2FE58F4A}"/>
                </a:ext>
              </a:extLst>
            </p:cNvPr>
            <p:cNvSpPr txBox="1"/>
            <p:nvPr/>
          </p:nvSpPr>
          <p:spPr>
            <a:xfrm>
              <a:off x="9532283" y="360140"/>
              <a:ext cx="43841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M2</a:t>
              </a:r>
            </a:p>
          </p:txBody>
        </p:sp>
        <p:grpSp>
          <p:nvGrpSpPr>
            <p:cNvPr id="12" name="Group 42">
              <a:extLst>
                <a:ext uri="{FF2B5EF4-FFF2-40B4-BE49-F238E27FC236}">
                  <a16:creationId xmlns:a16="http://schemas.microsoft.com/office/drawing/2014/main" id="{061B4FFF-70AD-D045-4649-D04192B37256}"/>
                </a:ext>
              </a:extLst>
            </p:cNvPr>
            <p:cNvGrpSpPr>
              <a:grpSpLocks noChangeAspect="1"/>
            </p:cNvGrpSpPr>
            <p:nvPr/>
          </p:nvGrpSpPr>
          <p:grpSpPr>
            <a:xfrm>
              <a:off x="9616254" y="78785"/>
              <a:ext cx="270474" cy="270474"/>
              <a:chOff x="6931363" y="2901641"/>
              <a:chExt cx="720000" cy="720000"/>
            </a:xfrm>
          </p:grpSpPr>
          <p:sp>
            <p:nvSpPr>
              <p:cNvPr id="13" name="Oval 43">
                <a:extLst>
                  <a:ext uri="{FF2B5EF4-FFF2-40B4-BE49-F238E27FC236}">
                    <a16:creationId xmlns:a16="http://schemas.microsoft.com/office/drawing/2014/main" id="{C70E3A12-E3DF-ED9E-189F-36E2941F6D64}"/>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496">
                <a:extLst>
                  <a:ext uri="{FF2B5EF4-FFF2-40B4-BE49-F238E27FC236}">
                    <a16:creationId xmlns:a16="http://schemas.microsoft.com/office/drawing/2014/main" id="{1EB0B582-0322-01CF-976D-545CCDA1D609}"/>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5" name="Group 45">
            <a:extLst>
              <a:ext uri="{FF2B5EF4-FFF2-40B4-BE49-F238E27FC236}">
                <a16:creationId xmlns:a16="http://schemas.microsoft.com/office/drawing/2014/main" id="{EC71CA3B-3145-0925-5A58-60231313BA41}"/>
              </a:ext>
            </a:extLst>
          </p:cNvPr>
          <p:cNvGrpSpPr/>
          <p:nvPr/>
        </p:nvGrpSpPr>
        <p:grpSpPr>
          <a:xfrm>
            <a:off x="11019635" y="78785"/>
            <a:ext cx="442800" cy="589132"/>
            <a:chOff x="10982229" y="78785"/>
            <a:chExt cx="442800" cy="589132"/>
          </a:xfrm>
        </p:grpSpPr>
        <p:sp>
          <p:nvSpPr>
            <p:cNvPr id="16" name="TextBox 46">
              <a:extLst>
                <a:ext uri="{FF2B5EF4-FFF2-40B4-BE49-F238E27FC236}">
                  <a16:creationId xmlns:a16="http://schemas.microsoft.com/office/drawing/2014/main" id="{76EB8597-A49A-2DDF-1D34-B3ED0F45E71A}"/>
                </a:ext>
              </a:extLst>
            </p:cNvPr>
            <p:cNvSpPr txBox="1"/>
            <p:nvPr/>
          </p:nvSpPr>
          <p:spPr>
            <a:xfrm>
              <a:off x="10982229"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M5</a:t>
              </a:r>
            </a:p>
          </p:txBody>
        </p:sp>
        <p:grpSp>
          <p:nvGrpSpPr>
            <p:cNvPr id="17" name="Group 47">
              <a:extLst>
                <a:ext uri="{FF2B5EF4-FFF2-40B4-BE49-F238E27FC236}">
                  <a16:creationId xmlns:a16="http://schemas.microsoft.com/office/drawing/2014/main" id="{FF173AF3-8866-FAB0-AB31-23609BF13D15}"/>
                </a:ext>
              </a:extLst>
            </p:cNvPr>
            <p:cNvGrpSpPr>
              <a:grpSpLocks noChangeAspect="1"/>
            </p:cNvGrpSpPr>
            <p:nvPr/>
          </p:nvGrpSpPr>
          <p:grpSpPr>
            <a:xfrm>
              <a:off x="11068392" y="78785"/>
              <a:ext cx="270474" cy="270474"/>
              <a:chOff x="13052242" y="2901641"/>
              <a:chExt cx="720000" cy="720000"/>
            </a:xfrm>
          </p:grpSpPr>
          <p:sp>
            <p:nvSpPr>
              <p:cNvPr id="18" name="Oval 48">
                <a:extLst>
                  <a:ext uri="{FF2B5EF4-FFF2-40B4-BE49-F238E27FC236}">
                    <a16:creationId xmlns:a16="http://schemas.microsoft.com/office/drawing/2014/main" id="{011E87C4-C8DA-D8C9-3AD8-B5347CD0C077}"/>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806">
                <a:extLst>
                  <a:ext uri="{FF2B5EF4-FFF2-40B4-BE49-F238E27FC236}">
                    <a16:creationId xmlns:a16="http://schemas.microsoft.com/office/drawing/2014/main" id="{C890EBAF-0A40-29ED-0D6D-4D6106E8B070}"/>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0" name="Group 50">
            <a:extLst>
              <a:ext uri="{FF2B5EF4-FFF2-40B4-BE49-F238E27FC236}">
                <a16:creationId xmlns:a16="http://schemas.microsoft.com/office/drawing/2014/main" id="{884CEAF4-8BFB-6DEF-64F7-785FE7991C92}"/>
              </a:ext>
            </a:extLst>
          </p:cNvPr>
          <p:cNvGrpSpPr/>
          <p:nvPr/>
        </p:nvGrpSpPr>
        <p:grpSpPr>
          <a:xfrm>
            <a:off x="10538268" y="78785"/>
            <a:ext cx="442800" cy="589132"/>
            <a:chOff x="10498183" y="78785"/>
            <a:chExt cx="442800" cy="589132"/>
          </a:xfrm>
        </p:grpSpPr>
        <p:sp>
          <p:nvSpPr>
            <p:cNvPr id="21" name="TextBox 51">
              <a:extLst>
                <a:ext uri="{FF2B5EF4-FFF2-40B4-BE49-F238E27FC236}">
                  <a16:creationId xmlns:a16="http://schemas.microsoft.com/office/drawing/2014/main" id="{E3520FDA-17C3-4FC0-A116-9611852BDFAF}"/>
                </a:ext>
              </a:extLst>
            </p:cNvPr>
            <p:cNvSpPr txBox="1"/>
            <p:nvPr/>
          </p:nvSpPr>
          <p:spPr>
            <a:xfrm>
              <a:off x="10498183"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6BC25"/>
                  </a:solidFill>
                  <a:effectLst/>
                  <a:uLnTx/>
                  <a:uFillTx/>
                  <a:latin typeface="Calibri"/>
                  <a:ea typeface="+mn-ea"/>
                  <a:cs typeface="Calibri Light" panose="020F0302020204030204" pitchFamily="34" charset="0"/>
                </a:rPr>
                <a:t>M4</a:t>
              </a:r>
            </a:p>
          </p:txBody>
        </p:sp>
        <p:grpSp>
          <p:nvGrpSpPr>
            <p:cNvPr id="22" name="Group 52">
              <a:extLst>
                <a:ext uri="{FF2B5EF4-FFF2-40B4-BE49-F238E27FC236}">
                  <a16:creationId xmlns:a16="http://schemas.microsoft.com/office/drawing/2014/main" id="{42138787-ED78-7DDD-1555-A8D6D1903344}"/>
                </a:ext>
              </a:extLst>
            </p:cNvPr>
            <p:cNvGrpSpPr>
              <a:grpSpLocks noChangeAspect="1"/>
            </p:cNvGrpSpPr>
            <p:nvPr/>
          </p:nvGrpSpPr>
          <p:grpSpPr>
            <a:xfrm>
              <a:off x="10584346" y="78785"/>
              <a:ext cx="270474" cy="270474"/>
              <a:chOff x="11011949" y="2901641"/>
              <a:chExt cx="720000" cy="720000"/>
            </a:xfrm>
          </p:grpSpPr>
          <p:sp>
            <p:nvSpPr>
              <p:cNvPr id="23" name="Oval 53">
                <a:extLst>
                  <a:ext uri="{FF2B5EF4-FFF2-40B4-BE49-F238E27FC236}">
                    <a16:creationId xmlns:a16="http://schemas.microsoft.com/office/drawing/2014/main" id="{C2A4676B-ADE6-A4D3-9E12-50DF7B4F9638}"/>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927">
                <a:extLst>
                  <a:ext uri="{FF2B5EF4-FFF2-40B4-BE49-F238E27FC236}">
                    <a16:creationId xmlns:a16="http://schemas.microsoft.com/office/drawing/2014/main" id="{36788C82-DE07-FA7A-35E1-2F94C768A58E}"/>
                  </a:ext>
                </a:extLst>
              </p:cNvPr>
              <p:cNvGrpSpPr>
                <a:grpSpLocks/>
              </p:cNvGrpSpPr>
              <p:nvPr/>
            </p:nvGrpSpPr>
            <p:grpSpPr bwMode="auto">
              <a:xfrm>
                <a:off x="11011949" y="2901641"/>
                <a:ext cx="720000" cy="720000"/>
                <a:chOff x="5432" y="3568"/>
                <a:chExt cx="340" cy="340"/>
              </a:xfrm>
              <a:solidFill>
                <a:srgbClr val="86BC25"/>
              </a:solidFill>
            </p:grpSpPr>
            <p:sp>
              <p:nvSpPr>
                <p:cNvPr id="25" name="Freeform 928">
                  <a:extLst>
                    <a:ext uri="{FF2B5EF4-FFF2-40B4-BE49-F238E27FC236}">
                      <a16:creationId xmlns:a16="http://schemas.microsoft.com/office/drawing/2014/main" id="{2878F584-0C7C-2B6C-66A4-8F97B426F4D8}"/>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929">
                  <a:extLst>
                    <a:ext uri="{FF2B5EF4-FFF2-40B4-BE49-F238E27FC236}">
                      <a16:creationId xmlns:a16="http://schemas.microsoft.com/office/drawing/2014/main" id="{5FCB0297-7CAD-5258-287D-154A613718BA}"/>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accent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27" name="Group 57">
            <a:extLst>
              <a:ext uri="{FF2B5EF4-FFF2-40B4-BE49-F238E27FC236}">
                <a16:creationId xmlns:a16="http://schemas.microsoft.com/office/drawing/2014/main" id="{B3942DC6-1EC6-700C-D0D5-1583323EDDFE}"/>
              </a:ext>
            </a:extLst>
          </p:cNvPr>
          <p:cNvGrpSpPr/>
          <p:nvPr/>
        </p:nvGrpSpPr>
        <p:grpSpPr>
          <a:xfrm>
            <a:off x="10056901" y="78785"/>
            <a:ext cx="442800" cy="589132"/>
            <a:chOff x="10014137" y="78785"/>
            <a:chExt cx="442800" cy="589132"/>
          </a:xfrm>
        </p:grpSpPr>
        <p:sp>
          <p:nvSpPr>
            <p:cNvPr id="28" name="TextBox 58">
              <a:extLst>
                <a:ext uri="{FF2B5EF4-FFF2-40B4-BE49-F238E27FC236}">
                  <a16:creationId xmlns:a16="http://schemas.microsoft.com/office/drawing/2014/main" id="{24C97856-B1F0-B067-BB14-CC04D792D224}"/>
                </a:ext>
              </a:extLst>
            </p:cNvPr>
            <p:cNvSpPr txBox="1"/>
            <p:nvPr/>
          </p:nvSpPr>
          <p:spPr>
            <a:xfrm>
              <a:off x="1001413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M3</a:t>
              </a:r>
            </a:p>
          </p:txBody>
        </p:sp>
        <p:grpSp>
          <p:nvGrpSpPr>
            <p:cNvPr id="29" name="Group 60">
              <a:extLst>
                <a:ext uri="{FF2B5EF4-FFF2-40B4-BE49-F238E27FC236}">
                  <a16:creationId xmlns:a16="http://schemas.microsoft.com/office/drawing/2014/main" id="{84B5FF7E-D41D-C1E7-0155-54BC7974EE0A}"/>
                </a:ext>
              </a:extLst>
            </p:cNvPr>
            <p:cNvGrpSpPr>
              <a:grpSpLocks noChangeAspect="1"/>
            </p:cNvGrpSpPr>
            <p:nvPr/>
          </p:nvGrpSpPr>
          <p:grpSpPr>
            <a:xfrm>
              <a:off x="10100300" y="78785"/>
              <a:ext cx="270474" cy="270474"/>
              <a:chOff x="8927791" y="3540662"/>
              <a:chExt cx="720000" cy="720000"/>
            </a:xfrm>
          </p:grpSpPr>
          <p:sp>
            <p:nvSpPr>
              <p:cNvPr id="30" name="Oval 62">
                <a:extLst>
                  <a:ext uri="{FF2B5EF4-FFF2-40B4-BE49-F238E27FC236}">
                    <a16:creationId xmlns:a16="http://schemas.microsoft.com/office/drawing/2014/main" id="{F3852B5F-15BB-76CE-F3EF-5DDF87FCD55F}"/>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841">
                <a:extLst>
                  <a:ext uri="{FF2B5EF4-FFF2-40B4-BE49-F238E27FC236}">
                    <a16:creationId xmlns:a16="http://schemas.microsoft.com/office/drawing/2014/main" id="{23313296-7646-9BD8-BC6D-0E8151017E97}"/>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2" name="Group 64">
            <a:extLst>
              <a:ext uri="{FF2B5EF4-FFF2-40B4-BE49-F238E27FC236}">
                <a16:creationId xmlns:a16="http://schemas.microsoft.com/office/drawing/2014/main" id="{87EFAE92-CDDC-ED51-D753-1483553D5A80}"/>
              </a:ext>
            </a:extLst>
          </p:cNvPr>
          <p:cNvGrpSpPr/>
          <p:nvPr/>
        </p:nvGrpSpPr>
        <p:grpSpPr>
          <a:xfrm>
            <a:off x="11501002" y="78785"/>
            <a:ext cx="443777" cy="589133"/>
            <a:chOff x="11501002" y="78785"/>
            <a:chExt cx="443777" cy="589133"/>
          </a:xfrm>
        </p:grpSpPr>
        <p:sp>
          <p:nvSpPr>
            <p:cNvPr id="33" name="TextBox 65">
              <a:extLst>
                <a:ext uri="{FF2B5EF4-FFF2-40B4-BE49-F238E27FC236}">
                  <a16:creationId xmlns:a16="http://schemas.microsoft.com/office/drawing/2014/main" id="{0B74A514-CF7D-7297-CCDA-41178D30B115}"/>
                </a:ext>
              </a:extLst>
            </p:cNvPr>
            <p:cNvSpPr txBox="1"/>
            <p:nvPr/>
          </p:nvSpPr>
          <p:spPr>
            <a:xfrm>
              <a:off x="11501002" y="360141"/>
              <a:ext cx="44377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M6</a:t>
              </a:r>
            </a:p>
          </p:txBody>
        </p:sp>
        <p:grpSp>
          <p:nvGrpSpPr>
            <p:cNvPr id="34" name="Group 66">
              <a:extLst>
                <a:ext uri="{FF2B5EF4-FFF2-40B4-BE49-F238E27FC236}">
                  <a16:creationId xmlns:a16="http://schemas.microsoft.com/office/drawing/2014/main" id="{4CD3A93E-2141-6188-AA85-9DC57B6DF754}"/>
                </a:ext>
              </a:extLst>
            </p:cNvPr>
            <p:cNvGrpSpPr>
              <a:grpSpLocks noChangeAspect="1"/>
            </p:cNvGrpSpPr>
            <p:nvPr/>
          </p:nvGrpSpPr>
          <p:grpSpPr>
            <a:xfrm>
              <a:off x="11567306" y="78785"/>
              <a:ext cx="270474" cy="270474"/>
              <a:chOff x="12974572" y="2060023"/>
              <a:chExt cx="720000" cy="720000"/>
            </a:xfrm>
          </p:grpSpPr>
          <p:sp>
            <p:nvSpPr>
              <p:cNvPr id="35" name="Oval 67">
                <a:extLst>
                  <a:ext uri="{FF2B5EF4-FFF2-40B4-BE49-F238E27FC236}">
                    <a16:creationId xmlns:a16="http://schemas.microsoft.com/office/drawing/2014/main" id="{D49E0A35-4500-6ABD-0FA3-A56E22186664}"/>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357">
                <a:extLst>
                  <a:ext uri="{FF2B5EF4-FFF2-40B4-BE49-F238E27FC236}">
                    <a16:creationId xmlns:a16="http://schemas.microsoft.com/office/drawing/2014/main" id="{30BF0803-EB27-1F7E-CAF8-90A0E97BDA83}"/>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7" name="Rectangle 69">
            <a:extLst>
              <a:ext uri="{FF2B5EF4-FFF2-40B4-BE49-F238E27FC236}">
                <a16:creationId xmlns:a16="http://schemas.microsoft.com/office/drawing/2014/main" id="{46B50D1C-9F55-5356-1DBC-2111844BD669}"/>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kumimoji="0" lang="it-IT" sz="1200" b="0" i="0" u="none" strike="noStrike" kern="0" cap="none" spc="0" normalizeH="0" baseline="0" noProof="0">
                <a:ln>
                  <a:noFill/>
                </a:ln>
                <a:solidFill>
                  <a:prstClr val="white"/>
                </a:solidFill>
                <a:effectLst/>
                <a:uLnTx/>
                <a:uFillTx/>
                <a:latin typeface="Calibri"/>
                <a:ea typeface="+mn-ea"/>
                <a:cs typeface="Calibri Light" panose="020F0302020204030204" pitchFamily="34" charset="0"/>
              </a:rPr>
              <a:t>Mappatura Bandi e Incentivi PNRR attivi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3020337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6CE3EC4-8130-B74C-89A2-7C6BFCD97C9A}"/>
              </a:ext>
            </a:extLst>
          </p:cNvPr>
          <p:cNvSpPr txBox="1">
            <a:spLocks/>
          </p:cNvSpPr>
          <p:nvPr/>
        </p:nvSpPr>
        <p:spPr>
          <a:xfrm>
            <a:off x="475324" y="4116695"/>
            <a:ext cx="9633876" cy="2482147"/>
          </a:xfrm>
          <a:prstGeom prst="rect">
            <a:avLst/>
          </a:prstGeom>
        </p:spPr>
        <p:txBody>
          <a:bodyPr vert="horz" lIns="0" tIns="0" rIns="0" bIns="0" rtlCol="0">
            <a:noAutofit/>
          </a:bodyPr>
          <a:lstStyle>
            <a:lvl1pPr marL="0" indent="0" algn="l" defTabSz="685800" rtl="0" eaLnBrk="1" latinLnBrk="0" hangingPunct="1">
              <a:spcBef>
                <a:spcPts val="0"/>
              </a:spcBef>
              <a:spcAft>
                <a:spcPts val="750"/>
              </a:spcAft>
              <a:buSzPct val="100000"/>
              <a:buFontTx/>
              <a:buNone/>
              <a:defRPr sz="1200" b="0" kern="1200">
                <a:solidFill>
                  <a:schemeClr val="tx1"/>
                </a:solidFill>
                <a:latin typeface="+mn-lt"/>
                <a:ea typeface="+mn-ea"/>
                <a:cs typeface="Calibri Light" panose="020F0302020204030204" pitchFamily="34" charset="0"/>
              </a:defRPr>
            </a:lvl1pPr>
            <a:lvl2pPr marL="104775" indent="-104775" algn="l" defTabSz="685800" rtl="0" eaLnBrk="1" latinLnBrk="0" hangingPunct="1">
              <a:spcBef>
                <a:spcPts val="0"/>
              </a:spcBef>
              <a:spcAft>
                <a:spcPts val="750"/>
              </a:spcAft>
              <a:buClrTx/>
              <a:buSzPct val="100000"/>
              <a:buFont typeface="Arial" panose="020B0604020202020204" pitchFamily="34" charset="0"/>
              <a:buChar char="•"/>
              <a:defRPr lang="en-US" sz="1200" b="1" kern="1200" dirty="0" smtClean="0">
                <a:solidFill>
                  <a:schemeClr val="tx1"/>
                </a:solidFill>
                <a:latin typeface="+mj-lt"/>
                <a:ea typeface="+mn-ea"/>
                <a:cs typeface="Calibri Light" panose="020F0302020204030204" pitchFamily="34" charset="0"/>
              </a:defRPr>
            </a:lvl2pPr>
            <a:lvl3pPr marL="228600"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dirty="0" smtClean="0">
                <a:solidFill>
                  <a:schemeClr val="tx1"/>
                </a:solidFill>
                <a:latin typeface="+mn-lt"/>
                <a:ea typeface="+mn-ea"/>
                <a:cs typeface="Calibri Light" panose="020F0302020204030204" pitchFamily="34" charset="0"/>
              </a:defRPr>
            </a:lvl3pPr>
            <a:lvl4pPr marL="352425" indent="-104775" algn="l" defTabSz="685800" rtl="0" eaLnBrk="1" latinLnBrk="0" hangingPunct="1">
              <a:spcBef>
                <a:spcPts val="0"/>
              </a:spcBef>
              <a:spcAft>
                <a:spcPts val="750"/>
              </a:spcAft>
              <a:buClrTx/>
              <a:buSzPct val="100000"/>
              <a:buFont typeface="Arial" panose="020B0604020202020204" pitchFamily="34" charset="0"/>
              <a:buChar char="◦"/>
              <a:defRPr lang="en-US" sz="1200" kern="1200" baseline="0" dirty="0" smtClean="0">
                <a:solidFill>
                  <a:schemeClr val="tx1"/>
                </a:solidFill>
                <a:latin typeface="+mn-lt"/>
                <a:ea typeface="+mn-ea"/>
                <a:cs typeface="Calibri Light" panose="020F0302020204030204" pitchFamily="34" charset="0"/>
              </a:defRPr>
            </a:lvl4pPr>
            <a:lvl5pPr marL="476250" indent="-104775" algn="l" defTabSz="598885" rtl="0" eaLnBrk="1" latinLnBrk="0" hangingPunct="1">
              <a:spcBef>
                <a:spcPts val="0"/>
              </a:spcBef>
              <a:spcAft>
                <a:spcPts val="75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400"/>
              </a:spcAft>
              <a:buClrTx/>
              <a:buSzPct val="100000"/>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Important notice</a:t>
            </a:r>
          </a:p>
          <a:p>
            <a:pPr marL="0" marR="0" lvl="0" indent="0" algn="l" defTabSz="685800" rtl="0" eaLnBrk="1" fontAlgn="auto" latinLnBrk="0" hangingPunct="1">
              <a:lnSpc>
                <a:spcPct val="100000"/>
              </a:lnSpc>
              <a:spcBef>
                <a:spcPts val="0"/>
              </a:spcBef>
              <a:spcAft>
                <a:spcPts val="400"/>
              </a:spcAft>
              <a:buClrTx/>
              <a:buSzPct val="100000"/>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This document has been prepared by Deloitte &amp; </a:t>
            </a:r>
            <a:r>
              <a:rPr kumimoji="0" lang="en-US" sz="800" b="0" i="0" u="none" strike="noStrike" kern="1200" cap="none" spc="0" normalizeH="0" baseline="0" noProof="0" dirty="0" err="1">
                <a:ln>
                  <a:noFill/>
                </a:ln>
                <a:solidFill>
                  <a:prstClr val="black"/>
                </a:solidFill>
                <a:effectLst/>
                <a:uLnTx/>
                <a:uFillTx/>
                <a:latin typeface="Calibri"/>
                <a:ea typeface="+mn-ea"/>
                <a:cs typeface="Calibri Light" panose="020F0302020204030204" pitchFamily="34" charset="0"/>
              </a:rPr>
              <a:t>Touche</a:t>
            </a: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 S.p.A. for the sole purpose of enabling the parties to whom it is addressed to evaluate the capabilities of Deloitte &amp; </a:t>
            </a:r>
            <a:r>
              <a:rPr kumimoji="0" lang="en-US" sz="800" b="0" i="0" u="none" strike="noStrike" kern="1200" cap="none" spc="0" normalizeH="0" baseline="0" noProof="0" dirty="0" err="1">
                <a:ln>
                  <a:noFill/>
                </a:ln>
                <a:solidFill>
                  <a:prstClr val="black"/>
                </a:solidFill>
                <a:effectLst/>
                <a:uLnTx/>
                <a:uFillTx/>
                <a:latin typeface="Calibri"/>
                <a:ea typeface="+mn-ea"/>
                <a:cs typeface="Calibri Light" panose="020F0302020204030204" pitchFamily="34" charset="0"/>
              </a:rPr>
              <a:t>Touche</a:t>
            </a: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 S.p.A to supply the proposed services. </a:t>
            </a:r>
          </a:p>
          <a:p>
            <a:pPr marL="0" marR="0" lvl="0" indent="0" algn="l" defTabSz="685800" rtl="0" eaLnBrk="1" fontAlgn="auto" latinLnBrk="0" hangingPunct="1">
              <a:lnSpc>
                <a:spcPct val="100000"/>
              </a:lnSpc>
              <a:spcBef>
                <a:spcPts val="0"/>
              </a:spcBef>
              <a:spcAft>
                <a:spcPts val="400"/>
              </a:spcAft>
              <a:buClrTx/>
              <a:buSzPct val="100000"/>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The information contained in this document has been compiled by Deloitte &amp; </a:t>
            </a:r>
            <a:r>
              <a:rPr kumimoji="0" lang="en-US" sz="800" b="0" i="0" u="none" strike="noStrike" kern="1200" cap="none" spc="0" normalizeH="0" baseline="0" noProof="0" dirty="0" err="1">
                <a:ln>
                  <a:noFill/>
                </a:ln>
                <a:solidFill>
                  <a:prstClr val="black"/>
                </a:solidFill>
                <a:effectLst/>
                <a:uLnTx/>
                <a:uFillTx/>
                <a:latin typeface="Calibri"/>
                <a:ea typeface="+mn-ea"/>
                <a:cs typeface="Calibri Light" panose="020F0302020204030204" pitchFamily="34" charset="0"/>
              </a:rPr>
              <a:t>Touche</a:t>
            </a: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 S.p.A. and may include material obtained from various sources which have not been verified or audited. This document also contains material proprietary to Deloitte &amp; </a:t>
            </a:r>
            <a:r>
              <a:rPr kumimoji="0" lang="en-US" sz="800" b="0" i="0" u="none" strike="noStrike" kern="1200" cap="none" spc="0" normalizeH="0" baseline="0" noProof="0" dirty="0" err="1">
                <a:ln>
                  <a:noFill/>
                </a:ln>
                <a:solidFill>
                  <a:prstClr val="black"/>
                </a:solidFill>
                <a:effectLst/>
                <a:uLnTx/>
                <a:uFillTx/>
                <a:latin typeface="Calibri"/>
                <a:ea typeface="+mn-ea"/>
                <a:cs typeface="Calibri Light" panose="020F0302020204030204" pitchFamily="34" charset="0"/>
              </a:rPr>
              <a:t>Touche</a:t>
            </a: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 S.p.A.. Except in the general context of evaluating the capabilities of Deloitte &amp; </a:t>
            </a:r>
            <a:r>
              <a:rPr kumimoji="0" lang="en-US" sz="800" b="0" i="0" u="none" strike="noStrike" kern="1200" cap="none" spc="0" normalizeH="0" baseline="0" noProof="0" dirty="0" err="1">
                <a:ln>
                  <a:noFill/>
                </a:ln>
                <a:solidFill>
                  <a:prstClr val="black"/>
                </a:solidFill>
                <a:effectLst/>
                <a:uLnTx/>
                <a:uFillTx/>
                <a:latin typeface="Calibri"/>
                <a:ea typeface="+mn-ea"/>
                <a:cs typeface="Calibri Light" panose="020F0302020204030204" pitchFamily="34" charset="0"/>
              </a:rPr>
              <a:t>Touche</a:t>
            </a: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 S.p.A., no reliance may be placed for any purposes whatsoever on the contents of this document. No representation or warranty, express or implied, is given and no responsibility or liability is or will be accepted by or on behalf of Deloitte &amp; </a:t>
            </a:r>
            <a:r>
              <a:rPr kumimoji="0" lang="en-US" sz="800" b="0" i="0" u="none" strike="noStrike" kern="1200" cap="none" spc="0" normalizeH="0" baseline="0" noProof="0" dirty="0" err="1">
                <a:ln>
                  <a:noFill/>
                </a:ln>
                <a:solidFill>
                  <a:prstClr val="black"/>
                </a:solidFill>
                <a:effectLst/>
                <a:uLnTx/>
                <a:uFillTx/>
                <a:latin typeface="Calibri"/>
                <a:ea typeface="+mn-ea"/>
                <a:cs typeface="Calibri Light" panose="020F0302020204030204" pitchFamily="34" charset="0"/>
              </a:rPr>
              <a:t>Touche</a:t>
            </a: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 S.p.A. or by any of its partners, members, employees, agents or any other person as to the accuracy, completeness or correctness of the information contained in this document. </a:t>
            </a:r>
          </a:p>
          <a:p>
            <a:pPr marL="0" marR="0" lvl="0" indent="0" algn="l" defTabSz="685800" rtl="0" eaLnBrk="1" fontAlgn="auto" latinLnBrk="0" hangingPunct="1">
              <a:lnSpc>
                <a:spcPct val="100000"/>
              </a:lnSpc>
              <a:spcBef>
                <a:spcPts val="0"/>
              </a:spcBef>
              <a:spcAft>
                <a:spcPts val="400"/>
              </a:spcAft>
              <a:buClrTx/>
              <a:buSzPct val="100000"/>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Other than stated below, this document and its contents are confidential and prepared solely for your information, and may not be reproduced, redistributed or passed on to any other person in whole or in part. If this document contains details of an arrangement that could result in a tax or insurance saving, no such conditions of confidentiality applies to the details of that arrangement (for example, for the purpose of discussion with tax authorities). No other party is entitled to rely on this document for any purpose whatsoever and we accept no liability to any other party who is shown or obtains access to this document. </a:t>
            </a:r>
          </a:p>
          <a:p>
            <a:pPr marL="0" marR="0" lvl="0" indent="0" algn="l" defTabSz="685800" rtl="0" eaLnBrk="1" fontAlgn="auto" latinLnBrk="0" hangingPunct="1">
              <a:lnSpc>
                <a:spcPct val="100000"/>
              </a:lnSpc>
              <a:spcBef>
                <a:spcPts val="0"/>
              </a:spcBef>
              <a:spcAft>
                <a:spcPts val="400"/>
              </a:spcAft>
              <a:buClrTx/>
              <a:buSzPct val="100000"/>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This document is not an offer and is not intended to be contractually binding. Should this proposal be acceptable to you, and following the conclusion of our internal acceptance procedures, we would be pleased to discuss terms and conditions with you prior to our appointment. </a:t>
            </a:r>
          </a:p>
          <a:p>
            <a:pPr marL="0" marR="0" lvl="0" indent="0" algn="l" defTabSz="685800" rtl="0" eaLnBrk="1" fontAlgn="auto" latinLnBrk="0" hangingPunct="1">
              <a:lnSpc>
                <a:spcPct val="100000"/>
              </a:lnSpc>
              <a:spcBef>
                <a:spcPts val="0"/>
              </a:spcBef>
              <a:spcAft>
                <a:spcPts val="400"/>
              </a:spcAft>
              <a:buClrTx/>
              <a:buSzPct val="100000"/>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Deloitte &amp; </a:t>
            </a:r>
            <a:r>
              <a:rPr kumimoji="0" lang="en-US" sz="800" b="0" i="0" u="none" strike="noStrike" kern="1200" cap="none" spc="0" normalizeH="0" baseline="0" noProof="0" dirty="0" err="1">
                <a:ln>
                  <a:noFill/>
                </a:ln>
                <a:solidFill>
                  <a:prstClr val="black"/>
                </a:solidFill>
                <a:effectLst/>
                <a:uLnTx/>
                <a:uFillTx/>
                <a:latin typeface="Calibri"/>
                <a:ea typeface="+mn-ea"/>
                <a:cs typeface="Calibri Light" panose="020F0302020204030204" pitchFamily="34" charset="0"/>
              </a:rPr>
              <a:t>Touche</a:t>
            </a: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 S.p.A, a company registered in Italy with registered number 03049560166 and its registered office at Via </a:t>
            </a:r>
            <a:r>
              <a:rPr kumimoji="0" lang="en-US" sz="800" b="0" i="0" u="none" strike="noStrike" kern="1200" cap="none" spc="0" normalizeH="0" baseline="0" noProof="0" dirty="0" err="1">
                <a:ln>
                  <a:noFill/>
                </a:ln>
                <a:solidFill>
                  <a:prstClr val="black"/>
                </a:solidFill>
                <a:effectLst/>
                <a:uLnTx/>
                <a:uFillTx/>
                <a:latin typeface="Calibri"/>
                <a:ea typeface="+mn-ea"/>
                <a:cs typeface="Calibri Light" panose="020F0302020204030204" pitchFamily="34" charset="0"/>
              </a:rPr>
              <a:t>Tortona</a:t>
            </a: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 no. 25, 20144, Milan, Italy, is an affiliate of Deloitte Central Mediterranean </a:t>
            </a:r>
            <a:r>
              <a:rPr kumimoji="0" lang="en-US" sz="800" b="0" i="0" u="none" strike="noStrike" kern="1200" cap="none" spc="0" normalizeH="0" baseline="0" noProof="0" dirty="0" err="1">
                <a:ln>
                  <a:noFill/>
                </a:ln>
                <a:solidFill>
                  <a:prstClr val="black"/>
                </a:solidFill>
                <a:effectLst/>
                <a:uLnTx/>
                <a:uFillTx/>
                <a:latin typeface="Calibri"/>
                <a:ea typeface="+mn-ea"/>
                <a:cs typeface="Calibri Light" panose="020F0302020204030204" pitchFamily="34" charset="0"/>
              </a:rPr>
              <a:t>S.r.l</a:t>
            </a: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 a company limited by guarantee registered in Italy with registered number 09599600963 and its registered office at Via </a:t>
            </a:r>
            <a:r>
              <a:rPr kumimoji="0" lang="en-US" sz="800" b="0" i="0" u="none" strike="noStrike" kern="1200" cap="none" spc="0" normalizeH="0" baseline="0" noProof="0" dirty="0" err="1">
                <a:ln>
                  <a:noFill/>
                </a:ln>
                <a:solidFill>
                  <a:prstClr val="black"/>
                </a:solidFill>
                <a:effectLst/>
                <a:uLnTx/>
                <a:uFillTx/>
                <a:latin typeface="Calibri"/>
                <a:ea typeface="+mn-ea"/>
                <a:cs typeface="Calibri Light" panose="020F0302020204030204" pitchFamily="34" charset="0"/>
              </a:rPr>
              <a:t>Tortona</a:t>
            </a: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 no. 25, 20144, Milan, Italy. </a:t>
            </a:r>
          </a:p>
          <a:p>
            <a:pPr marL="0" marR="0" lvl="0" indent="0" algn="l" defTabSz="685800" rtl="0" eaLnBrk="1" fontAlgn="auto" latinLnBrk="0" hangingPunct="1">
              <a:lnSpc>
                <a:spcPct val="100000"/>
              </a:lnSpc>
              <a:spcBef>
                <a:spcPts val="0"/>
              </a:spcBef>
              <a:spcAft>
                <a:spcPts val="400"/>
              </a:spcAft>
              <a:buClrTx/>
              <a:buSzPct val="100000"/>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Deloitte Central Mediterranean </a:t>
            </a:r>
            <a:r>
              <a:rPr kumimoji="0" lang="en-US" sz="800" b="0" i="0" u="none" strike="noStrike" kern="1200" cap="none" spc="0" normalizeH="0" baseline="0" noProof="0" dirty="0" err="1">
                <a:ln>
                  <a:noFill/>
                </a:ln>
                <a:solidFill>
                  <a:prstClr val="black"/>
                </a:solidFill>
                <a:effectLst/>
                <a:uLnTx/>
                <a:uFillTx/>
                <a:latin typeface="Calibri"/>
                <a:ea typeface="+mn-ea"/>
                <a:cs typeface="Calibri Light" panose="020F0302020204030204" pitchFamily="34" charset="0"/>
              </a:rPr>
              <a:t>S.r.l</a:t>
            </a: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 is the affiliate for the territories of Italy, Greece and Malta of Deloitte NSE LLP, a UK limited liability partnership and a member firm of Deloitte </a:t>
            </a:r>
            <a:r>
              <a:rPr kumimoji="0" lang="en-US" sz="800" b="0" i="0" u="none" strike="noStrike" kern="1200" cap="none" spc="0" normalizeH="0" baseline="0" noProof="0" dirty="0" err="1">
                <a:ln>
                  <a:noFill/>
                </a:ln>
                <a:solidFill>
                  <a:prstClr val="black"/>
                </a:solidFill>
                <a:effectLst/>
                <a:uLnTx/>
                <a:uFillTx/>
                <a:latin typeface="Calibri"/>
                <a:ea typeface="+mn-ea"/>
                <a:cs typeface="Calibri Light" panose="020F0302020204030204" pitchFamily="34" charset="0"/>
              </a:rPr>
              <a:t>Touche</a:t>
            </a: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 Tohmatsu Limited, a UK private company limited by guarantee (“DTTL”). DTTL and each of its member firms are legally separate and independent entities. DTTL, Deloitte NSE LLP and Deloitte Central Mediterranean </a:t>
            </a:r>
            <a:r>
              <a:rPr kumimoji="0" lang="en-US" sz="800" b="0" i="0" u="none" strike="noStrike" kern="1200" cap="none" spc="0" normalizeH="0" baseline="0" noProof="0" dirty="0" err="1">
                <a:ln>
                  <a:noFill/>
                </a:ln>
                <a:solidFill>
                  <a:prstClr val="black"/>
                </a:solidFill>
                <a:effectLst/>
                <a:uLnTx/>
                <a:uFillTx/>
                <a:latin typeface="Calibri"/>
                <a:ea typeface="+mn-ea"/>
                <a:cs typeface="Calibri Light" panose="020F0302020204030204" pitchFamily="34" charset="0"/>
              </a:rPr>
              <a:t>S.r.l</a:t>
            </a: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 do not provide services to clients. Please see </a:t>
            </a: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hlinkClick r:id="rId3"/>
              </a:rPr>
              <a:t>www.deloitte.com/about </a:t>
            </a: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to learn more about our global network of member firms.</a:t>
            </a:r>
          </a:p>
          <a:p>
            <a:pPr marL="0" marR="0" lvl="0" indent="0" algn="l" defTabSz="685800" rtl="0" eaLnBrk="1" fontAlgn="auto" latinLnBrk="0" hangingPunct="1">
              <a:lnSpc>
                <a:spcPct val="100000"/>
              </a:lnSpc>
              <a:spcBef>
                <a:spcPts val="0"/>
              </a:spcBef>
              <a:spcAft>
                <a:spcPts val="400"/>
              </a:spcAft>
              <a:buClrTx/>
              <a:buSzPct val="100000"/>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Calibri Light" panose="020F0302020204030204" pitchFamily="34" charset="0"/>
              </a:rPr>
              <a:t>© 2024 Deloitte Central Mediterranean. All rights reserved. </a:t>
            </a:r>
          </a:p>
        </p:txBody>
      </p:sp>
    </p:spTree>
    <p:extLst>
      <p:ext uri="{BB962C8B-B14F-4D97-AF65-F5344CB8AC3E}">
        <p14:creationId xmlns:p14="http://schemas.microsoft.com/office/powerpoint/2010/main" val="38584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2" name="Title 6">
            <a:extLst>
              <a:ext uri="{FF2B5EF4-FFF2-40B4-BE49-F238E27FC236}">
                <a16:creationId xmlns:a16="http://schemas.microsoft.com/office/drawing/2014/main" id="{D66CCBD0-5578-4365-AE6C-81B726825917}"/>
              </a:ext>
            </a:extLst>
          </p:cNvPr>
          <p:cNvSpPr txBox="1">
            <a:spLocks/>
          </p:cNvSpPr>
          <p:nvPr/>
        </p:nvSpPr>
        <p:spPr bwMode="gray">
          <a:xfrm>
            <a:off x="501651" y="317501"/>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Riepilogo</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a:t>
            </a: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Bandi</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 </a:t>
            </a: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Incentivi</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a:t>
            </a: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attivi</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al 21</a:t>
            </a:r>
            <a:r>
              <a:rPr lang="en-US" sz="2000" b="1" dirty="0">
                <a:solidFill>
                  <a:prstClr val="black"/>
                </a:solidFill>
                <a:latin typeface="Calibri"/>
              </a:rPr>
              <a:t>.02.24</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a:t>
            </a:r>
          </a:p>
        </p:txBody>
      </p:sp>
      <p:graphicFrame>
        <p:nvGraphicFramePr>
          <p:cNvPr id="8" name="Table 7">
            <a:extLst>
              <a:ext uri="{FF2B5EF4-FFF2-40B4-BE49-F238E27FC236}">
                <a16:creationId xmlns:a16="http://schemas.microsoft.com/office/drawing/2014/main" id="{4B649EB1-EB4C-46D1-A20D-F27B6915A8E4}"/>
              </a:ext>
            </a:extLst>
          </p:cNvPr>
          <p:cNvGraphicFramePr>
            <a:graphicFrameLocks noGrp="1"/>
          </p:cNvGraphicFramePr>
          <p:nvPr>
            <p:extLst>
              <p:ext uri="{D42A27DB-BD31-4B8C-83A1-F6EECF244321}">
                <p14:modId xmlns:p14="http://schemas.microsoft.com/office/powerpoint/2010/main" val="138582438"/>
              </p:ext>
            </p:extLst>
          </p:nvPr>
        </p:nvGraphicFramePr>
        <p:xfrm>
          <a:off x="230695" y="2206793"/>
          <a:ext cx="11854060" cy="2444414"/>
        </p:xfrm>
        <a:graphic>
          <a:graphicData uri="http://schemas.openxmlformats.org/drawingml/2006/table">
            <a:tbl>
              <a:tblPr/>
              <a:tblGrid>
                <a:gridCol w="1522104">
                  <a:extLst>
                    <a:ext uri="{9D8B030D-6E8A-4147-A177-3AD203B41FA5}">
                      <a16:colId xmlns:a16="http://schemas.microsoft.com/office/drawing/2014/main" val="643202515"/>
                    </a:ext>
                  </a:extLst>
                </a:gridCol>
                <a:gridCol w="1528688">
                  <a:extLst>
                    <a:ext uri="{9D8B030D-6E8A-4147-A177-3AD203B41FA5}">
                      <a16:colId xmlns:a16="http://schemas.microsoft.com/office/drawing/2014/main" val="2156533209"/>
                    </a:ext>
                  </a:extLst>
                </a:gridCol>
                <a:gridCol w="1528688">
                  <a:extLst>
                    <a:ext uri="{9D8B030D-6E8A-4147-A177-3AD203B41FA5}">
                      <a16:colId xmlns:a16="http://schemas.microsoft.com/office/drawing/2014/main" val="2257166394"/>
                    </a:ext>
                  </a:extLst>
                </a:gridCol>
                <a:gridCol w="1528688">
                  <a:extLst>
                    <a:ext uri="{9D8B030D-6E8A-4147-A177-3AD203B41FA5}">
                      <a16:colId xmlns:a16="http://schemas.microsoft.com/office/drawing/2014/main" val="441751730"/>
                    </a:ext>
                  </a:extLst>
                </a:gridCol>
                <a:gridCol w="1528688">
                  <a:extLst>
                    <a:ext uri="{9D8B030D-6E8A-4147-A177-3AD203B41FA5}">
                      <a16:colId xmlns:a16="http://schemas.microsoft.com/office/drawing/2014/main" val="3460057268"/>
                    </a:ext>
                  </a:extLst>
                </a:gridCol>
                <a:gridCol w="1528688">
                  <a:extLst>
                    <a:ext uri="{9D8B030D-6E8A-4147-A177-3AD203B41FA5}">
                      <a16:colId xmlns:a16="http://schemas.microsoft.com/office/drawing/2014/main" val="466941989"/>
                    </a:ext>
                  </a:extLst>
                </a:gridCol>
                <a:gridCol w="1528688">
                  <a:extLst>
                    <a:ext uri="{9D8B030D-6E8A-4147-A177-3AD203B41FA5}">
                      <a16:colId xmlns:a16="http://schemas.microsoft.com/office/drawing/2014/main" val="3719294183"/>
                    </a:ext>
                  </a:extLst>
                </a:gridCol>
                <a:gridCol w="1159828">
                  <a:extLst>
                    <a:ext uri="{9D8B030D-6E8A-4147-A177-3AD203B41FA5}">
                      <a16:colId xmlns:a16="http://schemas.microsoft.com/office/drawing/2014/main" val="2405950002"/>
                    </a:ext>
                  </a:extLst>
                </a:gridCol>
              </a:tblGrid>
              <a:tr h="246031">
                <a:tc rowSpan="2">
                  <a:txBody>
                    <a:bodyPr/>
                    <a:lstStyle/>
                    <a:p>
                      <a:pPr algn="ctr" fontAlgn="ctr"/>
                      <a:endParaRPr lang="en-US" sz="1400" b="1" i="0" u="none" strike="noStrike" dirty="0">
                        <a:solidFill>
                          <a:srgbClr val="FFFFFF"/>
                        </a:solidFill>
                        <a:effectLst/>
                        <a:latin typeface="Calibri" panose="020F0502020204030204" pitchFamily="34" charset="0"/>
                      </a:endParaRPr>
                    </a:p>
                  </a:txBody>
                  <a:tcPr marL="0" marR="0" marT="0" marB="0" anchor="ctr">
                    <a:lnL>
                      <a:noFill/>
                    </a:lnL>
                    <a:lnR w="6350" cap="flat" cmpd="sng" algn="ctr">
                      <a:solidFill>
                        <a:srgbClr val="A6A6A6"/>
                      </a:solidFill>
                      <a:prstDash val="solid"/>
                      <a:round/>
                      <a:headEnd type="none" w="med" len="med"/>
                      <a:tailEnd type="none" w="med" len="med"/>
                    </a:lnR>
                    <a:lnT>
                      <a:noFill/>
                    </a:lnT>
                    <a:lnB w="6350" cap="flat" cmpd="sng" algn="ctr">
                      <a:solidFill>
                        <a:srgbClr val="A6A6A6"/>
                      </a:solidFill>
                      <a:prstDash val="solid"/>
                      <a:round/>
                      <a:headEnd type="none" w="med" len="med"/>
                      <a:tailEnd type="none" w="med" len="med"/>
                    </a:lnB>
                    <a:noFill/>
                  </a:tcPr>
                </a:tc>
                <a:tc>
                  <a:txBody>
                    <a:bodyPr/>
                    <a:lstStyle/>
                    <a:p>
                      <a:pPr algn="ctr" fontAlgn="ctr"/>
                      <a:endParaRPr lang="en-US" sz="1200" b="1" i="0" u="none" strike="noStrike">
                        <a:solidFill>
                          <a:srgbClr val="FFFFFF"/>
                        </a:solidFill>
                        <a:effectLst/>
                        <a:latin typeface="Calibri" panose="020F0502020204030204" pitchFamily="34" charset="0"/>
                      </a:endParaRPr>
                    </a:p>
                  </a:txBody>
                  <a:tcPr marL="0" marR="0" marT="0" marB="0" anchor="ctr">
                    <a:lnL w="6350" cap="flat" cmpd="sng" algn="ctr">
                      <a:solidFill>
                        <a:srgbClr val="A6A6A6"/>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noFill/>
                      <a:prstDash val="solid"/>
                      <a:round/>
                      <a:headEnd type="none" w="med" len="med"/>
                      <a:tailEnd type="none" w="med" len="med"/>
                    </a:lnB>
                    <a:solidFill>
                      <a:srgbClr val="0097A9"/>
                    </a:solidFill>
                  </a:tcPr>
                </a:tc>
                <a:tc>
                  <a:txBody>
                    <a:bodyPr/>
                    <a:lstStyle/>
                    <a:p>
                      <a:pPr algn="ctr" fontAlgn="ctr"/>
                      <a:endParaRPr lang="it-IT" sz="1200" b="1" i="0" u="none" strike="noStrike">
                        <a:solidFill>
                          <a:srgbClr val="FFFFFF"/>
                        </a:solidFill>
                        <a:effectLst/>
                        <a:latin typeface="Calibri" panose="020F050202020403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noFill/>
                      <a:prstDash val="solid"/>
                      <a:round/>
                      <a:headEnd type="none" w="med" len="med"/>
                      <a:tailEnd type="none" w="med" len="med"/>
                    </a:lnB>
                    <a:solidFill>
                      <a:srgbClr val="0097A9"/>
                    </a:solidFill>
                  </a:tcPr>
                </a:tc>
                <a:tc>
                  <a:txBody>
                    <a:bodyPr/>
                    <a:lstStyle/>
                    <a:p>
                      <a:pPr algn="ctr" fontAlgn="ctr"/>
                      <a:endParaRPr lang="it-IT" sz="1200" b="1" i="0" u="none" strike="noStrike">
                        <a:solidFill>
                          <a:srgbClr val="FFFFFF"/>
                        </a:solidFill>
                        <a:effectLst/>
                        <a:latin typeface="Calibri" panose="020F050202020403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noFill/>
                      <a:prstDash val="solid"/>
                      <a:round/>
                      <a:headEnd type="none" w="med" len="med"/>
                      <a:tailEnd type="none" w="med" len="med"/>
                    </a:lnB>
                    <a:solidFill>
                      <a:srgbClr val="0097A9"/>
                    </a:solidFill>
                  </a:tcPr>
                </a:tc>
                <a:tc>
                  <a:txBody>
                    <a:bodyPr/>
                    <a:lstStyle/>
                    <a:p>
                      <a:pPr algn="ctr" fontAlgn="ctr"/>
                      <a:endParaRPr lang="en-US" sz="1200" b="1" i="0" u="none" strike="noStrike">
                        <a:solidFill>
                          <a:srgbClr val="FFFFFF"/>
                        </a:solidFill>
                        <a:effectLst/>
                        <a:latin typeface="Calibri" panose="020F050202020403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noFill/>
                      <a:prstDash val="solid"/>
                      <a:round/>
                      <a:headEnd type="none" w="med" len="med"/>
                      <a:tailEnd type="none" w="med" len="med"/>
                    </a:lnB>
                    <a:solidFill>
                      <a:srgbClr val="0097A9"/>
                    </a:solidFill>
                  </a:tcPr>
                </a:tc>
                <a:tc>
                  <a:txBody>
                    <a:bodyPr/>
                    <a:lstStyle/>
                    <a:p>
                      <a:pPr algn="ctr" fontAlgn="ctr"/>
                      <a:endParaRPr lang="en-US" sz="1200" b="1" i="0" u="none" strike="noStrike">
                        <a:solidFill>
                          <a:srgbClr val="FFFFFF"/>
                        </a:solidFill>
                        <a:effectLst/>
                        <a:latin typeface="Calibri" panose="020F050202020403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noFill/>
                      <a:prstDash val="solid"/>
                      <a:round/>
                      <a:headEnd type="none" w="med" len="med"/>
                      <a:tailEnd type="none" w="med" len="med"/>
                    </a:lnB>
                    <a:solidFill>
                      <a:srgbClr val="0097A9"/>
                    </a:solidFill>
                  </a:tcPr>
                </a:tc>
                <a:tc>
                  <a:txBody>
                    <a:bodyPr/>
                    <a:lstStyle/>
                    <a:p>
                      <a:pPr algn="ctr" fontAlgn="ctr"/>
                      <a:endParaRPr lang="en-US" sz="1200" b="1" i="0" u="none" strike="noStrike">
                        <a:solidFill>
                          <a:srgbClr val="FFFFFF"/>
                        </a:solidFill>
                        <a:effectLst/>
                        <a:latin typeface="Calibri" panose="020F050202020403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noFill/>
                      <a:prstDash val="solid"/>
                      <a:round/>
                      <a:headEnd type="none" w="med" len="med"/>
                      <a:tailEnd type="none" w="med" len="med"/>
                    </a:lnB>
                    <a:solidFill>
                      <a:srgbClr val="0097A9"/>
                    </a:solidFill>
                  </a:tcPr>
                </a:tc>
                <a:tc rowSpan="2">
                  <a:txBody>
                    <a:bodyPr/>
                    <a:lstStyle/>
                    <a:p>
                      <a:pPr algn="ctr" fontAlgn="b"/>
                      <a:r>
                        <a:rPr lang="it-IT" sz="1400" b="1" i="0" u="none" strike="noStrike">
                          <a:solidFill>
                            <a:schemeClr val="bg1"/>
                          </a:solidFill>
                          <a:effectLst/>
                          <a:latin typeface="Calibri" panose="020F0502020204030204" pitchFamily="34" charset="0"/>
                        </a:rPr>
                        <a:t>Totale</a:t>
                      </a:r>
                      <a:endParaRPr lang="en-US" sz="1400" b="1" i="0" u="none" strike="noStrike">
                        <a:solidFill>
                          <a:schemeClr val="bg1"/>
                        </a:solidFill>
                        <a:effectLst/>
                        <a:latin typeface="Calibri" panose="020F050202020403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a:noFill/>
                    </a:lnT>
                    <a:lnB w="76200" cap="flat" cmpd="sng" algn="ctr">
                      <a:solidFill>
                        <a:schemeClr val="bg1"/>
                      </a:solidFill>
                      <a:prstDash val="solid"/>
                      <a:round/>
                      <a:headEnd type="none" w="med" len="med"/>
                      <a:tailEnd type="none" w="med" len="med"/>
                    </a:lnB>
                    <a:solidFill>
                      <a:srgbClr val="0097A9"/>
                    </a:solidFill>
                  </a:tcPr>
                </a:tc>
                <a:extLst>
                  <a:ext uri="{0D108BD9-81ED-4DB2-BD59-A6C34878D82A}">
                    <a16:rowId xmlns:a16="http://schemas.microsoft.com/office/drawing/2014/main" val="2301313558"/>
                  </a:ext>
                </a:extLst>
              </a:tr>
              <a:tr h="1080941">
                <a:tc vMerge="1">
                  <a:txBody>
                    <a:bodyPr/>
                    <a:lstStyle/>
                    <a:p>
                      <a:pPr algn="ctr" fontAlgn="ctr"/>
                      <a:endParaRPr lang="en-US" sz="1200" b="1" i="0" u="none" strike="noStrike">
                        <a:solidFill>
                          <a:srgbClr val="FFFFFF"/>
                        </a:solidFill>
                        <a:effectLst/>
                        <a:latin typeface="Calibri" panose="020F0502020204030204" pitchFamily="34" charset="0"/>
                      </a:endParaRPr>
                    </a:p>
                  </a:txBody>
                  <a:tcPr marL="0" marR="0" marT="0" marB="0" anchor="ctr">
                    <a:lnL>
                      <a:noFill/>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noFill/>
                  </a:tcPr>
                </a:tc>
                <a:tc>
                  <a:txBody>
                    <a:bodyPr/>
                    <a:lstStyle/>
                    <a:p>
                      <a:pPr algn="ctr" fontAlgn="ctr"/>
                      <a:r>
                        <a:rPr lang="it-IT" sz="1400" b="1" i="0" u="none" strike="noStrike" dirty="0">
                          <a:solidFill>
                            <a:srgbClr val="FFFFFF"/>
                          </a:solidFill>
                          <a:effectLst/>
                          <a:latin typeface="Calibri" panose="020F0502020204030204" pitchFamily="34" charset="0"/>
                        </a:rPr>
                        <a:t>M1 Digitalizzazione, innovazione, competitività, cultura e turismo</a:t>
                      </a:r>
                      <a:endParaRPr lang="en-US" sz="1400" b="1" i="0" u="none" strike="noStrike" dirty="0">
                        <a:solidFill>
                          <a:srgbClr val="FFFFFF"/>
                        </a:solidFill>
                        <a:effectLst/>
                        <a:latin typeface="Calibri" panose="020F0502020204030204" pitchFamily="34" charset="0"/>
                      </a:endParaRPr>
                    </a:p>
                  </a:txBody>
                  <a:tcPr marL="45720" marR="45720">
                    <a:lnL w="6350" cap="flat" cmpd="sng" algn="ctr">
                      <a:solidFill>
                        <a:srgbClr val="A6A6A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97A9"/>
                    </a:solidFill>
                  </a:tcPr>
                </a:tc>
                <a:tc>
                  <a:txBody>
                    <a:bodyPr/>
                    <a:lstStyle/>
                    <a:p>
                      <a:pPr algn="ctr" fontAlgn="ctr"/>
                      <a:r>
                        <a:rPr lang="it-IT" sz="1400" b="1" i="0" u="none" strike="noStrike">
                          <a:solidFill>
                            <a:srgbClr val="FFFFFF"/>
                          </a:solidFill>
                          <a:effectLst/>
                          <a:latin typeface="Calibri" panose="020F0502020204030204" pitchFamily="34" charset="0"/>
                        </a:rPr>
                        <a:t>M2 </a:t>
                      </a:r>
                      <a:br>
                        <a:rPr lang="it-IT" sz="1400" b="1" i="0" u="none" strike="noStrike">
                          <a:solidFill>
                            <a:srgbClr val="FFFFFF"/>
                          </a:solidFill>
                          <a:effectLst/>
                          <a:latin typeface="Calibri" panose="020F0502020204030204" pitchFamily="34" charset="0"/>
                        </a:rPr>
                      </a:br>
                      <a:r>
                        <a:rPr lang="it-IT" sz="1400" b="1" i="0" u="none" strike="noStrike">
                          <a:solidFill>
                            <a:srgbClr val="FFFFFF"/>
                          </a:solidFill>
                          <a:effectLst/>
                          <a:latin typeface="Calibri" panose="020F0502020204030204" pitchFamily="34" charset="0"/>
                        </a:rPr>
                        <a:t>Rivoluzione verde e transizione ecologica</a:t>
                      </a: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97A9"/>
                    </a:solidFill>
                  </a:tcPr>
                </a:tc>
                <a:tc>
                  <a:txBody>
                    <a:bodyPr/>
                    <a:lstStyle/>
                    <a:p>
                      <a:pPr algn="ctr" fontAlgn="ctr"/>
                      <a:r>
                        <a:rPr lang="it-IT" sz="1400" b="1" i="0" u="none" strike="noStrike">
                          <a:solidFill>
                            <a:srgbClr val="FFFFFF"/>
                          </a:solidFill>
                          <a:effectLst/>
                          <a:latin typeface="Calibri" panose="020F0502020204030204" pitchFamily="34" charset="0"/>
                        </a:rPr>
                        <a:t>M3 </a:t>
                      </a:r>
                      <a:br>
                        <a:rPr lang="it-IT" sz="1400" b="1" i="0" u="none" strike="noStrike">
                          <a:solidFill>
                            <a:srgbClr val="FFFFFF"/>
                          </a:solidFill>
                          <a:effectLst/>
                          <a:latin typeface="Calibri" panose="020F0502020204030204" pitchFamily="34" charset="0"/>
                        </a:rPr>
                      </a:br>
                      <a:r>
                        <a:rPr lang="it-IT" sz="1400" b="1" i="0" u="none" strike="noStrike">
                          <a:solidFill>
                            <a:srgbClr val="FFFFFF"/>
                          </a:solidFill>
                          <a:effectLst/>
                          <a:latin typeface="Calibri" panose="020F0502020204030204" pitchFamily="34" charset="0"/>
                        </a:rPr>
                        <a:t>Infrastrutture </a:t>
                      </a:r>
                      <a:br>
                        <a:rPr lang="it-IT" sz="1400" b="1" i="0" u="none" strike="noStrike">
                          <a:solidFill>
                            <a:srgbClr val="FFFFFF"/>
                          </a:solidFill>
                          <a:effectLst/>
                          <a:latin typeface="Calibri" panose="020F0502020204030204" pitchFamily="34" charset="0"/>
                        </a:rPr>
                      </a:br>
                      <a:r>
                        <a:rPr lang="it-IT" sz="1400" b="1" i="0" u="none" strike="noStrike">
                          <a:solidFill>
                            <a:srgbClr val="FFFFFF"/>
                          </a:solidFill>
                          <a:effectLst/>
                          <a:latin typeface="Calibri" panose="020F0502020204030204" pitchFamily="34" charset="0"/>
                        </a:rPr>
                        <a:t>per una mobilità sostenibile</a:t>
                      </a: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97A9"/>
                    </a:solidFill>
                  </a:tcPr>
                </a:tc>
                <a:tc>
                  <a:txBody>
                    <a:bodyPr/>
                    <a:lstStyle/>
                    <a:p>
                      <a:pPr algn="ctr" fontAlgn="ctr"/>
                      <a:r>
                        <a:rPr lang="en-US" sz="1400" b="1" i="0" u="none" strike="noStrike">
                          <a:solidFill>
                            <a:srgbClr val="FFFFFF"/>
                          </a:solidFill>
                          <a:effectLst/>
                          <a:latin typeface="Calibri" panose="020F0502020204030204" pitchFamily="34" charset="0"/>
                        </a:rPr>
                        <a:t>M4 </a:t>
                      </a:r>
                      <a:br>
                        <a:rPr lang="en-US" sz="1400" b="1" i="0" u="none" strike="noStrike">
                          <a:solidFill>
                            <a:srgbClr val="FFFFFF"/>
                          </a:solidFill>
                          <a:effectLst/>
                          <a:latin typeface="Calibri" panose="020F0502020204030204" pitchFamily="34" charset="0"/>
                        </a:rPr>
                      </a:br>
                      <a:r>
                        <a:rPr lang="en-US" sz="1400" b="1" i="0" u="none" strike="noStrike">
                          <a:solidFill>
                            <a:srgbClr val="FFFFFF"/>
                          </a:solidFill>
                          <a:effectLst/>
                          <a:latin typeface="Calibri" panose="020F0502020204030204" pitchFamily="34" charset="0"/>
                        </a:rPr>
                        <a:t>Istruzione </a:t>
                      </a:r>
                      <a:br>
                        <a:rPr lang="en-US" sz="1400" b="1" i="0" u="none" strike="noStrike">
                          <a:solidFill>
                            <a:srgbClr val="FFFFFF"/>
                          </a:solidFill>
                          <a:effectLst/>
                          <a:latin typeface="Calibri" panose="020F0502020204030204" pitchFamily="34" charset="0"/>
                        </a:rPr>
                      </a:br>
                      <a:r>
                        <a:rPr lang="en-US" sz="1400" b="1" i="0" u="none" strike="noStrike">
                          <a:solidFill>
                            <a:srgbClr val="FFFFFF"/>
                          </a:solidFill>
                          <a:effectLst/>
                          <a:latin typeface="Calibri" panose="020F0502020204030204" pitchFamily="34" charset="0"/>
                        </a:rPr>
                        <a:t>e </a:t>
                      </a:r>
                      <a:r>
                        <a:rPr lang="en-US" sz="1400" b="1" i="0" u="none" strike="noStrike" err="1">
                          <a:solidFill>
                            <a:srgbClr val="FFFFFF"/>
                          </a:solidFill>
                          <a:effectLst/>
                          <a:latin typeface="Calibri" panose="020F0502020204030204" pitchFamily="34" charset="0"/>
                        </a:rPr>
                        <a:t>Ricerca</a:t>
                      </a:r>
                      <a:endParaRPr lang="en-US" sz="1400" b="1" i="0" u="none" strike="noStrike">
                        <a:solidFill>
                          <a:srgbClr val="FFFFFF"/>
                        </a:solidFill>
                        <a:effectLst/>
                        <a:latin typeface="Calibri" panose="020F0502020204030204" pitchFamily="34"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97A9"/>
                    </a:solidFill>
                  </a:tcPr>
                </a:tc>
                <a:tc>
                  <a:txBody>
                    <a:bodyPr/>
                    <a:lstStyle/>
                    <a:p>
                      <a:pPr algn="ctr" fontAlgn="ctr"/>
                      <a:r>
                        <a:rPr lang="en-US" sz="1400" b="1" i="0" u="none" strike="noStrike">
                          <a:solidFill>
                            <a:srgbClr val="FFFFFF"/>
                          </a:solidFill>
                          <a:effectLst/>
                          <a:latin typeface="Calibri" panose="020F0502020204030204" pitchFamily="34" charset="0"/>
                        </a:rPr>
                        <a:t>M5 </a:t>
                      </a:r>
                      <a:br>
                        <a:rPr lang="en-US" sz="1400" b="1" i="0" u="none" strike="noStrike">
                          <a:solidFill>
                            <a:srgbClr val="FFFFFF"/>
                          </a:solidFill>
                          <a:effectLst/>
                          <a:latin typeface="Calibri" panose="020F0502020204030204" pitchFamily="34" charset="0"/>
                        </a:rPr>
                      </a:br>
                      <a:r>
                        <a:rPr lang="en-US" sz="1400" b="1" i="0" u="none" strike="noStrike">
                          <a:solidFill>
                            <a:srgbClr val="FFFFFF"/>
                          </a:solidFill>
                          <a:effectLst/>
                          <a:latin typeface="Calibri" panose="020F0502020204030204" pitchFamily="34" charset="0"/>
                        </a:rPr>
                        <a:t>Inclusione </a:t>
                      </a:r>
                      <a:br>
                        <a:rPr lang="en-US" sz="1400" b="1" i="0" u="none" strike="noStrike">
                          <a:solidFill>
                            <a:srgbClr val="FFFFFF"/>
                          </a:solidFill>
                          <a:effectLst/>
                          <a:latin typeface="Calibri" panose="020F0502020204030204" pitchFamily="34" charset="0"/>
                        </a:rPr>
                      </a:br>
                      <a:r>
                        <a:rPr lang="en-US" sz="1400" b="1" i="0" u="none" strike="noStrike">
                          <a:solidFill>
                            <a:srgbClr val="FFFFFF"/>
                          </a:solidFill>
                          <a:effectLst/>
                          <a:latin typeface="Calibri" panose="020F0502020204030204" pitchFamily="34" charset="0"/>
                        </a:rPr>
                        <a:t>e coesione</a:t>
                      </a: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97A9"/>
                    </a:solidFill>
                  </a:tcPr>
                </a:tc>
                <a:tc>
                  <a:txBody>
                    <a:bodyPr/>
                    <a:lstStyle/>
                    <a:p>
                      <a:pPr algn="ctr" fontAlgn="ctr"/>
                      <a:r>
                        <a:rPr lang="en-US" sz="1400" b="1" i="0" u="none" strike="noStrike">
                          <a:solidFill>
                            <a:srgbClr val="FFFFFF"/>
                          </a:solidFill>
                          <a:effectLst/>
                          <a:latin typeface="Calibri" panose="020F0502020204030204" pitchFamily="34" charset="0"/>
                        </a:rPr>
                        <a:t>M6 </a:t>
                      </a:r>
                    </a:p>
                    <a:p>
                      <a:pPr algn="ctr" fontAlgn="ctr"/>
                      <a:r>
                        <a:rPr lang="en-US" sz="1400" b="1" i="0" u="none" strike="noStrike">
                          <a:solidFill>
                            <a:srgbClr val="FFFFFF"/>
                          </a:solidFill>
                          <a:effectLst/>
                          <a:latin typeface="Calibri" panose="020F0502020204030204" pitchFamily="34" charset="0"/>
                        </a:rPr>
                        <a:t>Salute</a:t>
                      </a: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97A9"/>
                    </a:solidFill>
                  </a:tcPr>
                </a:tc>
                <a:tc vMerge="1">
                  <a:txBody>
                    <a:bodyPr/>
                    <a:lstStyle/>
                    <a:p>
                      <a:pPr algn="ctr" fontAlgn="b"/>
                      <a:r>
                        <a:rPr lang="it-IT" sz="1200" b="1" i="0" u="none" strike="noStrike">
                          <a:solidFill>
                            <a:schemeClr val="bg1"/>
                          </a:solidFill>
                          <a:effectLst/>
                          <a:latin typeface="Calibri" panose="020F0502020204030204" pitchFamily="34" charset="0"/>
                        </a:rPr>
                        <a:t>Totale</a:t>
                      </a:r>
                      <a:endParaRPr lang="en-US" sz="1200" b="1" i="0" u="none" strike="noStrike">
                        <a:solidFill>
                          <a:schemeClr val="bg1"/>
                        </a:solidFill>
                        <a:effectLst/>
                        <a:latin typeface="Calibri" panose="020F050202020403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97A9"/>
                    </a:solidFill>
                  </a:tcPr>
                </a:tc>
                <a:extLst>
                  <a:ext uri="{0D108BD9-81ED-4DB2-BD59-A6C34878D82A}">
                    <a16:rowId xmlns:a16="http://schemas.microsoft.com/office/drawing/2014/main" val="565476881"/>
                  </a:ext>
                </a:extLst>
              </a:tr>
              <a:tr h="482414">
                <a:tc>
                  <a:txBody>
                    <a:bodyPr/>
                    <a:lstStyle/>
                    <a:p>
                      <a:r>
                        <a:rPr lang="en-US" sz="1400" b="1">
                          <a:solidFill>
                            <a:schemeClr val="bg1"/>
                          </a:solidFill>
                          <a:latin typeface="Calibri" panose="020F0502020204030204" pitchFamily="34" charset="0"/>
                          <a:cs typeface="Calibri" panose="020F0502020204030204" pitchFamily="34" charset="0"/>
                        </a:rPr>
                        <a:t>Nr </a:t>
                      </a:r>
                      <a:r>
                        <a:rPr lang="en-US" sz="1400" b="1" err="1">
                          <a:solidFill>
                            <a:schemeClr val="bg1"/>
                          </a:solidFill>
                          <a:latin typeface="Calibri" panose="020F0502020204030204" pitchFamily="34" charset="0"/>
                          <a:cs typeface="Calibri" panose="020F0502020204030204" pitchFamily="34" charset="0"/>
                        </a:rPr>
                        <a:t>Bandi</a:t>
                      </a:r>
                      <a:r>
                        <a:rPr lang="en-US" sz="1400" b="1">
                          <a:solidFill>
                            <a:schemeClr val="bg1"/>
                          </a:solidFill>
                          <a:latin typeface="Calibri" panose="020F0502020204030204" pitchFamily="34" charset="0"/>
                          <a:cs typeface="Calibri" panose="020F0502020204030204" pitchFamily="34" charset="0"/>
                        </a:rPr>
                        <a:t>/ </a:t>
                      </a:r>
                      <a:r>
                        <a:rPr lang="en-US" sz="1400" b="1" err="1">
                          <a:solidFill>
                            <a:schemeClr val="bg1"/>
                          </a:solidFill>
                          <a:latin typeface="Calibri" panose="020F0502020204030204" pitchFamily="34" charset="0"/>
                          <a:cs typeface="Calibri" panose="020F0502020204030204" pitchFamily="34" charset="0"/>
                        </a:rPr>
                        <a:t>Incentivi</a:t>
                      </a:r>
                      <a:r>
                        <a:rPr lang="en-US" sz="1400" b="1">
                          <a:solidFill>
                            <a:schemeClr val="bg1"/>
                          </a:solidFill>
                          <a:latin typeface="Calibri" panose="020F0502020204030204" pitchFamily="34" charset="0"/>
                          <a:cs typeface="Calibri" panose="020F0502020204030204" pitchFamily="34" charset="0"/>
                        </a:rPr>
                        <a:t> </a:t>
                      </a:r>
                      <a:r>
                        <a:rPr lang="en-US" sz="1400" b="1" err="1">
                          <a:solidFill>
                            <a:schemeClr val="bg1"/>
                          </a:solidFill>
                          <a:latin typeface="Calibri" panose="020F0502020204030204" pitchFamily="34" charset="0"/>
                          <a:cs typeface="Calibri" panose="020F0502020204030204" pitchFamily="34" charset="0"/>
                        </a:rPr>
                        <a:t>attivi</a:t>
                      </a:r>
                      <a:endParaRPr lang="en-US" sz="1400" b="1">
                        <a:solidFill>
                          <a:schemeClr val="bg1"/>
                        </a:solidFill>
                        <a:latin typeface="Calibri" panose="020F0502020204030204" pitchFamily="34" charset="0"/>
                        <a:cs typeface="Calibri" panose="020F0502020204030204" pitchFamily="34" charset="0"/>
                      </a:endParaRPr>
                    </a:p>
                  </a:txBody>
                  <a:tcPr marL="45720" marR="45720" anchor="ctr">
                    <a:lnL w="6350" cap="flat" cmpd="sng" algn="ctr">
                      <a:solidFill>
                        <a:srgbClr val="A6A6A6"/>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rgbClr val="A6A6A6"/>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97A9"/>
                    </a:solidFill>
                  </a:tcPr>
                </a:tc>
                <a:tc>
                  <a:txBody>
                    <a:bodyPr/>
                    <a:lstStyle/>
                    <a:p>
                      <a:pPr algn="r"/>
                      <a:r>
                        <a:rPr lang="it-IT" sz="1400" b="1" i="0" u="none" strike="noStrike" dirty="0">
                          <a:solidFill>
                            <a:srgbClr val="000000"/>
                          </a:solidFill>
                          <a:effectLst/>
                          <a:latin typeface="Calibri" panose="020F0502020204030204" pitchFamily="34" charset="0"/>
                          <a:cs typeface="Calibri" panose="020F0502020204030204" pitchFamily="34" charset="0"/>
                        </a:rPr>
                        <a:t>8</a:t>
                      </a:r>
                      <a:endParaRPr lang="en-US" sz="1400" b="1" dirty="0">
                        <a:solidFill>
                          <a:schemeClr val="bg1"/>
                        </a:solidFill>
                        <a:latin typeface="Calibri" panose="020F0502020204030204" pitchFamily="34" charset="0"/>
                        <a:cs typeface="Calibri" panose="020F050202020403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F4E8"/>
                    </a:solidFill>
                  </a:tcPr>
                </a:tc>
                <a:tc>
                  <a:txBody>
                    <a:bodyPr/>
                    <a:lstStyle/>
                    <a:p>
                      <a:pPr algn="r" fontAlgn="ctr"/>
                      <a:r>
                        <a:rPr lang="it-IT" sz="1400" b="1" i="0" u="none" strike="noStrike" dirty="0">
                          <a:solidFill>
                            <a:srgbClr val="000000"/>
                          </a:solidFill>
                          <a:effectLst/>
                          <a:latin typeface="Calibri" panose="020F0502020204030204" pitchFamily="34" charset="0"/>
                          <a:cs typeface="Calibri" panose="020F0502020204030204" pitchFamily="34" charset="0"/>
                        </a:rPr>
                        <a:t>13</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F4E8"/>
                    </a:solidFill>
                  </a:tcPr>
                </a:tc>
                <a:tc>
                  <a:txBody>
                    <a:bodyPr/>
                    <a:lstStyle/>
                    <a:p>
                      <a:pPr algn="r" fontAlgn="ctr"/>
                      <a:r>
                        <a:rPr lang="it-IT" sz="1400" b="1" i="0" u="none" strike="noStrike" dirty="0">
                          <a:solidFill>
                            <a:srgbClr val="000000"/>
                          </a:solidFill>
                          <a:effectLst/>
                          <a:latin typeface="Calibri" panose="020F0502020204030204" pitchFamily="34" charset="0"/>
                          <a:cs typeface="Calibri" panose="020F0502020204030204" pitchFamily="34" charset="0"/>
                        </a:rPr>
                        <a:t>2</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F4E8"/>
                    </a:solidFill>
                  </a:tcPr>
                </a:tc>
                <a:tc>
                  <a:txBody>
                    <a:bodyPr/>
                    <a:lstStyle/>
                    <a:p>
                      <a:pPr algn="r" fontAlgn="ctr"/>
                      <a:r>
                        <a:rPr lang="it-IT" sz="1400" b="1" i="0" u="none" strike="noStrike" dirty="0">
                          <a:solidFill>
                            <a:srgbClr val="000000"/>
                          </a:solidFill>
                          <a:effectLst/>
                          <a:latin typeface="Calibri" panose="020F0502020204030204" pitchFamily="34" charset="0"/>
                          <a:cs typeface="Calibri" panose="020F0502020204030204" pitchFamily="34" charset="0"/>
                        </a:rPr>
                        <a:t>6</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F4E8"/>
                    </a:solidFill>
                  </a:tcPr>
                </a:tc>
                <a:tc>
                  <a:txBody>
                    <a:bodyPr/>
                    <a:lstStyle/>
                    <a:p>
                      <a:pPr algn="r" fontAlgn="ctr"/>
                      <a:r>
                        <a:rPr lang="it-IT" sz="1400" b="1" i="0" u="none" strike="noStrike" dirty="0">
                          <a:solidFill>
                            <a:srgbClr val="000000"/>
                          </a:solidFill>
                          <a:effectLst/>
                          <a:latin typeface="Calibri" panose="020F0502020204030204" pitchFamily="34" charset="0"/>
                          <a:cs typeface="Calibri" panose="020F0502020204030204" pitchFamily="34" charset="0"/>
                        </a:rPr>
                        <a:t>4</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F4E8"/>
                    </a:solidFill>
                  </a:tcPr>
                </a:tc>
                <a:tc>
                  <a:txBody>
                    <a:bodyPr/>
                    <a:lstStyle/>
                    <a:p>
                      <a:pPr algn="r" fontAlgn="ctr"/>
                      <a:r>
                        <a:rPr lang="it-IT" sz="1400" b="1" i="0" u="none" strike="noStrike" dirty="0">
                          <a:solidFill>
                            <a:srgbClr val="000000"/>
                          </a:solidFill>
                          <a:effectLst/>
                          <a:latin typeface="Calibri" panose="020F0502020204030204" pitchFamily="34" charset="0"/>
                          <a:cs typeface="Calibri" panose="020F0502020204030204" pitchFamily="34" charset="0"/>
                        </a:rPr>
                        <a:t>1</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F4E8"/>
                    </a:solidFill>
                  </a:tcPr>
                </a:tc>
                <a:tc>
                  <a:txBody>
                    <a:bodyPr/>
                    <a:lstStyle/>
                    <a:p>
                      <a:pPr algn="r" fontAlgn="ctr"/>
                      <a:r>
                        <a:rPr lang="it-IT" sz="1400" b="1" i="0" u="none" strike="noStrike" dirty="0">
                          <a:solidFill>
                            <a:srgbClr val="000000"/>
                          </a:solidFill>
                          <a:effectLst/>
                          <a:latin typeface="Calibri" panose="020F0502020204030204" pitchFamily="34" charset="0"/>
                          <a:cs typeface="Calibri" panose="020F0502020204030204" pitchFamily="34" charset="0"/>
                        </a:rPr>
                        <a:t>34</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F4E8"/>
                    </a:solidFill>
                  </a:tcPr>
                </a:tc>
                <a:extLst>
                  <a:ext uri="{0D108BD9-81ED-4DB2-BD59-A6C34878D82A}">
                    <a16:rowId xmlns:a16="http://schemas.microsoft.com/office/drawing/2014/main" val="1714969819"/>
                  </a:ext>
                </a:extLst>
              </a:tr>
              <a:tr h="521983">
                <a:tc>
                  <a:txBody>
                    <a:bodyPr/>
                    <a:lstStyle/>
                    <a:p>
                      <a:pPr algn="l" fontAlgn="ctr"/>
                      <a:r>
                        <a:rPr lang="it-IT" sz="1400" b="1" i="0" u="none" strike="noStrike">
                          <a:solidFill>
                            <a:schemeClr val="bg1"/>
                          </a:solidFill>
                          <a:effectLst/>
                          <a:latin typeface="Calibri" panose="020F0502020204030204" pitchFamily="34" charset="0"/>
                          <a:cs typeface="Calibri" panose="020F0502020204030204" pitchFamily="34" charset="0"/>
                        </a:rPr>
                        <a:t>Importo totale stanziato </a:t>
                      </a:r>
                      <a:r>
                        <a:rPr lang="en-US" sz="1400" b="1" i="0" kern="1200">
                          <a:solidFill>
                            <a:schemeClr val="bg1"/>
                          </a:solidFill>
                          <a:effectLst/>
                          <a:latin typeface="Calibri" panose="020F0502020204030204" pitchFamily="34" charset="0"/>
                          <a:ea typeface="+mn-ea"/>
                          <a:cs typeface="Calibri" panose="020F0502020204030204" pitchFamily="34" charset="0"/>
                        </a:rPr>
                        <a:t>(€/000)</a:t>
                      </a: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45720" marR="45720" anchor="ctr">
                    <a:lnL w="6350" cap="flat" cmpd="sng" algn="ctr">
                      <a:solidFill>
                        <a:srgbClr val="A6A6A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97A9"/>
                    </a:solidFill>
                  </a:tcPr>
                </a:tc>
                <a:tc>
                  <a:txBody>
                    <a:bodyPr/>
                    <a:lstStyle/>
                    <a:p>
                      <a:pPr algn="r" fontAlgn="ctr"/>
                      <a:r>
                        <a:rPr lang="en-US" sz="900" b="1" i="0" u="none" strike="noStrike" dirty="0">
                          <a:solidFill>
                            <a:srgbClr val="000000"/>
                          </a:solidFill>
                          <a:effectLst/>
                          <a:latin typeface="Calibri" panose="020F0502020204030204" pitchFamily="34" charset="0"/>
                        </a:rPr>
                        <a:t>                </a:t>
                      </a:r>
                      <a:r>
                        <a:rPr lang="en-US" sz="1400" b="1" i="0" u="none" strike="noStrike" dirty="0">
                          <a:solidFill>
                            <a:srgbClr val="000000"/>
                          </a:solidFill>
                          <a:effectLst/>
                          <a:latin typeface="Calibri" panose="020F0502020204030204" pitchFamily="34" charset="0"/>
                        </a:rPr>
                        <a:t>663.198 € </a:t>
                      </a:r>
                      <a:endParaRPr lang="en-US" sz="900" b="1" i="0" u="none" strike="noStrike" dirty="0">
                        <a:solidFill>
                          <a:srgbClr val="000000"/>
                        </a:solidFill>
                        <a:effectLst/>
                        <a:latin typeface="Calibri" panose="020F050202020403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E7CD"/>
                    </a:solidFill>
                  </a:tcPr>
                </a:tc>
                <a:tc>
                  <a:txBody>
                    <a:bodyPr/>
                    <a:lstStyle/>
                    <a:p>
                      <a:pPr algn="r" fontAlgn="ctr"/>
                      <a:r>
                        <a:rPr lang="en-US" sz="1400" b="1" i="0" u="none" strike="noStrike" dirty="0">
                          <a:solidFill>
                            <a:srgbClr val="000000"/>
                          </a:solidFill>
                          <a:effectLst/>
                          <a:latin typeface="Calibri" panose="020F0502020204030204" pitchFamily="34" charset="0"/>
                        </a:rPr>
                        <a:t>                749.776 € </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E7CD"/>
                    </a:solidFill>
                  </a:tcPr>
                </a:tc>
                <a:tc>
                  <a:txBody>
                    <a:bodyPr/>
                    <a:lstStyle/>
                    <a:p>
                      <a:pPr algn="r" fontAlgn="ctr"/>
                      <a:r>
                        <a:rPr lang="en-US" sz="1400" b="1" i="0" u="none" strike="noStrike" dirty="0">
                          <a:solidFill>
                            <a:srgbClr val="000000"/>
                          </a:solidFill>
                          <a:effectLst/>
                          <a:latin typeface="Calibri" panose="020F0502020204030204" pitchFamily="34" charset="0"/>
                        </a:rPr>
                        <a:t>274.438 € </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E7CD"/>
                    </a:solidFill>
                  </a:tcPr>
                </a:tc>
                <a:tc>
                  <a:txBody>
                    <a:bodyPr/>
                    <a:lstStyle/>
                    <a:p>
                      <a:pPr algn="r" fontAlgn="ctr"/>
                      <a:r>
                        <a:rPr lang="en-US" sz="1400" b="1" i="0" u="none" strike="noStrike" dirty="0">
                          <a:solidFill>
                            <a:srgbClr val="000000"/>
                          </a:solidFill>
                          <a:effectLst/>
                          <a:latin typeface="Calibri" panose="020F0502020204030204" pitchFamily="34" charset="0"/>
                        </a:rPr>
                        <a:t>              338.038 € </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E7CD"/>
                    </a:solidFill>
                  </a:tcPr>
                </a:tc>
                <a:tc>
                  <a:txBody>
                    <a:bodyPr/>
                    <a:lstStyle/>
                    <a:p>
                      <a:pPr algn="r" fontAlgn="ctr"/>
                      <a:r>
                        <a:rPr lang="en-US" sz="1400" b="1" i="0" u="none" strike="noStrike">
                          <a:solidFill>
                            <a:srgbClr val="000000"/>
                          </a:solidFill>
                          <a:effectLst/>
                          <a:latin typeface="Calibri" panose="020F0502020204030204" pitchFamily="34" charset="0"/>
                        </a:rPr>
                        <a:t>              316.312 </a:t>
                      </a:r>
                      <a:r>
                        <a:rPr lang="en-US" sz="1400" b="1" i="0" u="none" strike="noStrike" dirty="0">
                          <a:solidFill>
                            <a:srgbClr val="000000"/>
                          </a:solidFill>
                          <a:effectLst/>
                          <a:latin typeface="Calibri" panose="020F0502020204030204" pitchFamily="34" charset="0"/>
                        </a:rPr>
                        <a:t>€ </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E7CD"/>
                    </a:solidFill>
                  </a:tcPr>
                </a:tc>
                <a:tc>
                  <a:txBody>
                    <a:bodyPr/>
                    <a:lstStyle/>
                    <a:p>
                      <a:pPr algn="r" fontAlgn="b"/>
                      <a:r>
                        <a:rPr lang="en-US" sz="1400" b="1" i="0" u="none" strike="noStrike" dirty="0">
                          <a:solidFill>
                            <a:schemeClr val="tx1"/>
                          </a:solidFill>
                          <a:effectLst/>
                          <a:latin typeface="Calibri" panose="020F0502020204030204" pitchFamily="34" charset="0"/>
                        </a:rPr>
                        <a:t>5.826 € </a:t>
                      </a:r>
                      <a:endParaRPr lang="en-US" sz="1400" b="0" i="0" u="none" strike="noStrike" dirty="0">
                        <a:solidFill>
                          <a:schemeClr val="tx1"/>
                        </a:solidFill>
                        <a:effectLst/>
                        <a:latin typeface="Calibri" panose="020F0502020204030204" pitchFamily="34" charset="0"/>
                      </a:endParaRPr>
                    </a:p>
                  </a:txBody>
                  <a:tcPr marL="45720" marR="4572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E7CD"/>
                    </a:solidFill>
                  </a:tcPr>
                </a:tc>
                <a:tc>
                  <a:txBody>
                    <a:bodyPr/>
                    <a:lstStyle/>
                    <a:p>
                      <a:pPr algn="r" fontAlgn="ctr"/>
                      <a:r>
                        <a:rPr lang="en-US" sz="1400" b="1" i="0" u="none" strike="noStrike" dirty="0">
                          <a:solidFill>
                            <a:srgbClr val="000000"/>
                          </a:solidFill>
                          <a:effectLst/>
                          <a:latin typeface="Calibri" panose="020F0502020204030204" pitchFamily="34" charset="0"/>
                        </a:rPr>
                        <a:t>2.347.588 € </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9E7CD"/>
                    </a:solidFill>
                  </a:tcPr>
                </a:tc>
                <a:extLst>
                  <a:ext uri="{0D108BD9-81ED-4DB2-BD59-A6C34878D82A}">
                    <a16:rowId xmlns:a16="http://schemas.microsoft.com/office/drawing/2014/main" val="2131441235"/>
                  </a:ext>
                </a:extLst>
              </a:tr>
            </a:tbl>
          </a:graphicData>
        </a:graphic>
      </p:graphicFrame>
      <p:grpSp>
        <p:nvGrpSpPr>
          <p:cNvPr id="16" name="Group 15">
            <a:extLst>
              <a:ext uri="{FF2B5EF4-FFF2-40B4-BE49-F238E27FC236}">
                <a16:creationId xmlns:a16="http://schemas.microsoft.com/office/drawing/2014/main" id="{0CEE91D0-1E49-4C1C-B9A1-D88E20FCC6E4}"/>
              </a:ext>
            </a:extLst>
          </p:cNvPr>
          <p:cNvGrpSpPr>
            <a:grpSpLocks noChangeAspect="1"/>
          </p:cNvGrpSpPr>
          <p:nvPr/>
        </p:nvGrpSpPr>
        <p:grpSpPr>
          <a:xfrm>
            <a:off x="3903793" y="2196922"/>
            <a:ext cx="270474" cy="270474"/>
            <a:chOff x="6931363" y="2901641"/>
            <a:chExt cx="720000" cy="720000"/>
          </a:xfrm>
        </p:grpSpPr>
        <p:sp>
          <p:nvSpPr>
            <p:cNvPr id="17" name="Oval 16">
              <a:extLst>
                <a:ext uri="{FF2B5EF4-FFF2-40B4-BE49-F238E27FC236}">
                  <a16:creationId xmlns:a16="http://schemas.microsoft.com/office/drawing/2014/main" id="{E4AD6F76-F4D1-453F-8C5E-A5EACFA008B4}"/>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496">
              <a:extLst>
                <a:ext uri="{FF2B5EF4-FFF2-40B4-BE49-F238E27FC236}">
                  <a16:creationId xmlns:a16="http://schemas.microsoft.com/office/drawing/2014/main" id="{6E0D51D0-2909-41D2-B072-3C4B8E5ED12F}"/>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74BC1481-D108-4D63-A984-ECF389304D13}"/>
              </a:ext>
            </a:extLst>
          </p:cNvPr>
          <p:cNvGrpSpPr>
            <a:grpSpLocks noChangeAspect="1"/>
          </p:cNvGrpSpPr>
          <p:nvPr/>
        </p:nvGrpSpPr>
        <p:grpSpPr>
          <a:xfrm>
            <a:off x="8494484" y="2196922"/>
            <a:ext cx="270474" cy="270474"/>
            <a:chOff x="13052242" y="2901641"/>
            <a:chExt cx="720000" cy="720000"/>
          </a:xfrm>
        </p:grpSpPr>
        <p:sp>
          <p:nvSpPr>
            <p:cNvPr id="22" name="Oval 21">
              <a:extLst>
                <a:ext uri="{FF2B5EF4-FFF2-40B4-BE49-F238E27FC236}">
                  <a16:creationId xmlns:a16="http://schemas.microsoft.com/office/drawing/2014/main" id="{AD55C1A0-0894-4406-BBBF-8A4D9EA7D180}"/>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806">
              <a:extLst>
                <a:ext uri="{FF2B5EF4-FFF2-40B4-BE49-F238E27FC236}">
                  <a16:creationId xmlns:a16="http://schemas.microsoft.com/office/drawing/2014/main" id="{1E6F64FE-F3F2-43EF-B569-2AB910142BE7}"/>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EEBB3A06-2267-41AF-9922-DA3234AA5FC8}"/>
              </a:ext>
            </a:extLst>
          </p:cNvPr>
          <p:cNvGrpSpPr>
            <a:grpSpLocks noChangeAspect="1"/>
          </p:cNvGrpSpPr>
          <p:nvPr/>
        </p:nvGrpSpPr>
        <p:grpSpPr>
          <a:xfrm>
            <a:off x="6917237" y="2196922"/>
            <a:ext cx="270474" cy="270474"/>
            <a:chOff x="11011949" y="2901641"/>
            <a:chExt cx="720000" cy="720000"/>
          </a:xfrm>
        </p:grpSpPr>
        <p:sp>
          <p:nvSpPr>
            <p:cNvPr id="27" name="Oval 26">
              <a:extLst>
                <a:ext uri="{FF2B5EF4-FFF2-40B4-BE49-F238E27FC236}">
                  <a16:creationId xmlns:a16="http://schemas.microsoft.com/office/drawing/2014/main" id="{36BF25D6-69D8-48A6-8EA8-D2AB0CD20E4C}"/>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Group 927">
              <a:extLst>
                <a:ext uri="{FF2B5EF4-FFF2-40B4-BE49-F238E27FC236}">
                  <a16:creationId xmlns:a16="http://schemas.microsoft.com/office/drawing/2014/main" id="{A33E89C0-ECAC-4C84-8AC5-610900A00BCB}"/>
                </a:ext>
              </a:extLst>
            </p:cNvPr>
            <p:cNvGrpSpPr>
              <a:grpSpLocks/>
            </p:cNvGrpSpPr>
            <p:nvPr/>
          </p:nvGrpSpPr>
          <p:grpSpPr bwMode="auto">
            <a:xfrm>
              <a:off x="11011949" y="2901641"/>
              <a:ext cx="720000" cy="720000"/>
              <a:chOff x="5432" y="3568"/>
              <a:chExt cx="340" cy="340"/>
            </a:xfrm>
            <a:solidFill>
              <a:srgbClr val="86BC25"/>
            </a:solidFill>
          </p:grpSpPr>
          <p:sp>
            <p:nvSpPr>
              <p:cNvPr id="29" name="Freeform 928">
                <a:extLst>
                  <a:ext uri="{FF2B5EF4-FFF2-40B4-BE49-F238E27FC236}">
                    <a16:creationId xmlns:a16="http://schemas.microsoft.com/office/drawing/2014/main" id="{DF600235-D140-45C3-A651-F504904CF3B1}"/>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929">
                <a:extLst>
                  <a:ext uri="{FF2B5EF4-FFF2-40B4-BE49-F238E27FC236}">
                    <a16:creationId xmlns:a16="http://schemas.microsoft.com/office/drawing/2014/main" id="{05B166CB-E982-482D-98AA-6A64D93C28B4}"/>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3" name="Group 32">
            <a:extLst>
              <a:ext uri="{FF2B5EF4-FFF2-40B4-BE49-F238E27FC236}">
                <a16:creationId xmlns:a16="http://schemas.microsoft.com/office/drawing/2014/main" id="{41640777-2C0D-4FAC-BF1C-B53934F0A521}"/>
              </a:ext>
            </a:extLst>
          </p:cNvPr>
          <p:cNvGrpSpPr>
            <a:grpSpLocks noChangeAspect="1"/>
          </p:cNvGrpSpPr>
          <p:nvPr/>
        </p:nvGrpSpPr>
        <p:grpSpPr>
          <a:xfrm>
            <a:off x="5420276" y="2196922"/>
            <a:ext cx="270474" cy="270474"/>
            <a:chOff x="8927791" y="3540662"/>
            <a:chExt cx="720000" cy="720000"/>
          </a:xfrm>
        </p:grpSpPr>
        <p:sp>
          <p:nvSpPr>
            <p:cNvPr id="34" name="Oval 33">
              <a:extLst>
                <a:ext uri="{FF2B5EF4-FFF2-40B4-BE49-F238E27FC236}">
                  <a16:creationId xmlns:a16="http://schemas.microsoft.com/office/drawing/2014/main" id="{D6D198FC-6792-41E3-A3C2-B0E4B8D1E206}"/>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841">
              <a:extLst>
                <a:ext uri="{FF2B5EF4-FFF2-40B4-BE49-F238E27FC236}">
                  <a16:creationId xmlns:a16="http://schemas.microsoft.com/office/drawing/2014/main" id="{97FB16D5-9D15-42D6-896B-4FD477D4792C}"/>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788547FF-B521-4577-9FA2-5D3E78E23B22}"/>
              </a:ext>
            </a:extLst>
          </p:cNvPr>
          <p:cNvGrpSpPr/>
          <p:nvPr/>
        </p:nvGrpSpPr>
        <p:grpSpPr>
          <a:xfrm>
            <a:off x="9925141" y="2196922"/>
            <a:ext cx="443777" cy="589133"/>
            <a:chOff x="11501002" y="78785"/>
            <a:chExt cx="443777" cy="589133"/>
          </a:xfrm>
        </p:grpSpPr>
        <p:sp>
          <p:nvSpPr>
            <p:cNvPr id="37" name="TextBox 36">
              <a:extLst>
                <a:ext uri="{FF2B5EF4-FFF2-40B4-BE49-F238E27FC236}">
                  <a16:creationId xmlns:a16="http://schemas.microsoft.com/office/drawing/2014/main" id="{401B30E8-2F6B-421A-92D0-DE4198ACD46E}"/>
                </a:ext>
              </a:extLst>
            </p:cNvPr>
            <p:cNvSpPr txBox="1"/>
            <p:nvPr/>
          </p:nvSpPr>
          <p:spPr>
            <a:xfrm>
              <a:off x="11501002" y="360141"/>
              <a:ext cx="443777" cy="307777"/>
            </a:xfrm>
            <a:prstGeom prst="rect">
              <a:avLst/>
            </a:prstGeom>
            <a:noFill/>
          </p:spPr>
          <p:txBody>
            <a:bodyPr wrap="square">
              <a:spAutoFit/>
            </a:bodyPr>
            <a:lstStyle/>
            <a:p>
              <a:endParaRPr lang="en-US" sz="1400" b="1">
                <a:solidFill>
                  <a:srgbClr val="8F9194"/>
                </a:solidFill>
                <a:latin typeface="Calibri"/>
                <a:ea typeface="+mj-ea"/>
                <a:cs typeface="Calibri Light" panose="020F0302020204030204" pitchFamily="34" charset="0"/>
              </a:endParaRPr>
            </a:p>
          </p:txBody>
        </p:sp>
        <p:grpSp>
          <p:nvGrpSpPr>
            <p:cNvPr id="38" name="Group 37">
              <a:extLst>
                <a:ext uri="{FF2B5EF4-FFF2-40B4-BE49-F238E27FC236}">
                  <a16:creationId xmlns:a16="http://schemas.microsoft.com/office/drawing/2014/main" id="{E8420172-AFDC-4557-9811-5BA0C9BFCB75}"/>
                </a:ext>
              </a:extLst>
            </p:cNvPr>
            <p:cNvGrpSpPr>
              <a:grpSpLocks noChangeAspect="1"/>
            </p:cNvGrpSpPr>
            <p:nvPr/>
          </p:nvGrpSpPr>
          <p:grpSpPr>
            <a:xfrm>
              <a:off x="11567306" y="78785"/>
              <a:ext cx="270474" cy="270474"/>
              <a:chOff x="12974572" y="2060023"/>
              <a:chExt cx="720000" cy="720000"/>
            </a:xfrm>
          </p:grpSpPr>
          <p:sp>
            <p:nvSpPr>
              <p:cNvPr id="39" name="Oval 38">
                <a:extLst>
                  <a:ext uri="{FF2B5EF4-FFF2-40B4-BE49-F238E27FC236}">
                    <a16:creationId xmlns:a16="http://schemas.microsoft.com/office/drawing/2014/main" id="{DF853836-E2F2-4313-BEFA-51BBC6A6ED9E}"/>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357">
                <a:extLst>
                  <a:ext uri="{FF2B5EF4-FFF2-40B4-BE49-F238E27FC236}">
                    <a16:creationId xmlns:a16="http://schemas.microsoft.com/office/drawing/2014/main" id="{826B270D-7B20-488F-A750-D9ADE25576B5}"/>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1" name="Group 40">
            <a:extLst>
              <a:ext uri="{FF2B5EF4-FFF2-40B4-BE49-F238E27FC236}">
                <a16:creationId xmlns:a16="http://schemas.microsoft.com/office/drawing/2014/main" id="{ABFAD434-B51E-4874-AF6B-0949B8CA4899}"/>
              </a:ext>
            </a:extLst>
          </p:cNvPr>
          <p:cNvGrpSpPr>
            <a:grpSpLocks noChangeAspect="1"/>
          </p:cNvGrpSpPr>
          <p:nvPr/>
        </p:nvGrpSpPr>
        <p:grpSpPr>
          <a:xfrm>
            <a:off x="2355737" y="2196922"/>
            <a:ext cx="270000" cy="270000"/>
            <a:chOff x="4891070" y="2901641"/>
            <a:chExt cx="720000" cy="720000"/>
          </a:xfrm>
        </p:grpSpPr>
        <p:sp>
          <p:nvSpPr>
            <p:cNvPr id="42" name="Oval 41">
              <a:extLst>
                <a:ext uri="{FF2B5EF4-FFF2-40B4-BE49-F238E27FC236}">
                  <a16:creationId xmlns:a16="http://schemas.microsoft.com/office/drawing/2014/main" id="{A320ECEE-CC4D-43AC-BA8F-15A7DF1DE178}"/>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561">
              <a:extLst>
                <a:ext uri="{FF2B5EF4-FFF2-40B4-BE49-F238E27FC236}">
                  <a16:creationId xmlns:a16="http://schemas.microsoft.com/office/drawing/2014/main" id="{EB435B5A-7950-48A2-8DA4-F7A7655EAD72}"/>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 name="Rectangle 30">
            <a:extLst>
              <a:ext uri="{FF2B5EF4-FFF2-40B4-BE49-F238E27FC236}">
                <a16:creationId xmlns:a16="http://schemas.microsoft.com/office/drawing/2014/main" id="{5AFA4B54-266F-4B8F-B2D4-D00765927CBA}"/>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lang="it-IT" sz="1200" kern="0">
                <a:solidFill>
                  <a:prstClr val="white"/>
                </a:solidFill>
                <a:latin typeface="Calibri"/>
                <a:cs typeface="Calibri Light" panose="020F0302020204030204" pitchFamily="34" charset="0"/>
              </a:rPr>
              <a:t>Mappatura Bandi e Incentivi PNRR attivi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spTree>
    <p:extLst>
      <p:ext uri="{BB962C8B-B14F-4D97-AF65-F5344CB8AC3E}">
        <p14:creationId xmlns:p14="http://schemas.microsoft.com/office/powerpoint/2010/main" val="248077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980874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EBA78DE6-D35C-4368-BB46-5C92F8ED3306}"/>
              </a:ext>
            </a:extLst>
          </p:cNvPr>
          <p:cNvSpPr/>
          <p:nvPr/>
        </p:nvSpPr>
        <p:spPr bwMode="gray">
          <a:xfrm>
            <a:off x="-4400" y="2891870"/>
            <a:ext cx="12192001" cy="1074260"/>
          </a:xfrm>
          <a:prstGeom prst="rect">
            <a:avLst/>
          </a:prstGeom>
          <a:solidFill>
            <a:schemeClr val="accent1">
              <a:lumMod val="20000"/>
              <a:lumOff val="80000"/>
            </a:schemeClr>
          </a:solidFill>
          <a:ln w="19050">
            <a:no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indent="0" algn="ctr" defTabSz="1219170" rtl="0" eaLnBrk="1" fontAlgn="auto" latinLnBrk="0" hangingPunct="1">
              <a:lnSpc>
                <a:spcPct val="106000"/>
              </a:lnSpc>
              <a:spcBef>
                <a:spcPts val="0"/>
              </a:spcBef>
              <a:spcAft>
                <a:spcPts val="0"/>
              </a:spcAft>
              <a:buClrTx/>
              <a:buSzTx/>
              <a:buFont typeface="Wingdings 2" pitchFamily="18" charset="2"/>
              <a:buNone/>
              <a:tabLst/>
            </a:pPr>
            <a:endParaRPr kumimoji="0" lang="en-US" sz="1400" b="1" i="0" u="none" strike="noStrike" kern="1200" cap="none" spc="0" normalizeH="0" baseline="0" noProof="0" err="1">
              <a:ln>
                <a:noFill/>
              </a:ln>
              <a:solidFill>
                <a:schemeClr val="tx1"/>
              </a:solidFill>
              <a:effectLst/>
              <a:uLnTx/>
              <a:uFillTx/>
              <a:latin typeface="+mj-lt"/>
              <a:ea typeface="+mn-ea"/>
              <a:cs typeface="+mn-cs"/>
            </a:endParaRPr>
          </a:p>
        </p:txBody>
      </p:sp>
      <p:sp>
        <p:nvSpPr>
          <p:cNvPr id="3" name="Rectangle 2" hidden="1"/>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36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sym typeface="Calibri Light" panose="020F0302020204030204" pitchFamily="34" charset="0"/>
            </a:endParaRPr>
          </a:p>
        </p:txBody>
      </p:sp>
      <p:sp>
        <p:nvSpPr>
          <p:cNvPr id="7" name="Title 6">
            <a:extLst>
              <a:ext uri="{FF2B5EF4-FFF2-40B4-BE49-F238E27FC236}">
                <a16:creationId xmlns:a16="http://schemas.microsoft.com/office/drawing/2014/main" id="{39F7B117-C5B3-44F6-B3F4-2D75CFC44456}"/>
              </a:ext>
            </a:extLst>
          </p:cNvPr>
          <p:cNvSpPr>
            <a:spLocks noGrp="1"/>
          </p:cNvSpPr>
          <p:nvPr>
            <p:ph type="title"/>
          </p:nvPr>
        </p:nvSpPr>
        <p:spPr>
          <a:xfrm>
            <a:off x="482600" y="2891870"/>
            <a:ext cx="11705001" cy="1074260"/>
          </a:xfrm>
        </p:spPr>
        <p:txBody>
          <a:bodyPr vert="horz"/>
          <a:lstStyle/>
          <a:p>
            <a:pPr lvl="1" algn="l">
              <a:spcBef>
                <a:spcPts val="1200"/>
              </a:spcBef>
              <a:spcAft>
                <a:spcPts val="1200"/>
              </a:spcAft>
            </a:pPr>
            <a:r>
              <a:rPr lang="en-GB" sz="3600" b="1">
                <a:latin typeface="Calibri" panose="020F0502020204030204" pitchFamily="34" charset="0"/>
                <a:cs typeface="Calibri" panose="020F0502020204030204" pitchFamily="34" charset="0"/>
              </a:rPr>
              <a:t> </a:t>
            </a:r>
            <a:r>
              <a:rPr lang="it-IT" sz="3600" b="1">
                <a:latin typeface="Calibri" panose="020F0502020204030204" pitchFamily="34" charset="0"/>
                <a:cs typeface="Calibri" panose="020F0502020204030204" pitchFamily="34" charset="0"/>
              </a:rPr>
              <a:t>Missione 1 – Digitalizzazione, innovazione, competitività, cultura e turismo </a:t>
            </a:r>
            <a:endParaRPr lang="en-GB" sz="3600" b="1">
              <a:latin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73250C94-4BF9-41E3-AB2F-3A9DE8407A5D}"/>
              </a:ext>
            </a:extLst>
          </p:cNvPr>
          <p:cNvGrpSpPr>
            <a:grpSpLocks noChangeAspect="1"/>
          </p:cNvGrpSpPr>
          <p:nvPr/>
        </p:nvGrpSpPr>
        <p:grpSpPr>
          <a:xfrm>
            <a:off x="97200" y="2980770"/>
            <a:ext cx="360000" cy="360000"/>
            <a:chOff x="4891070" y="2901641"/>
            <a:chExt cx="720000" cy="720000"/>
          </a:xfrm>
        </p:grpSpPr>
        <p:sp>
          <p:nvSpPr>
            <p:cNvPr id="20" name="Oval 19">
              <a:extLst>
                <a:ext uri="{FF2B5EF4-FFF2-40B4-BE49-F238E27FC236}">
                  <a16:creationId xmlns:a16="http://schemas.microsoft.com/office/drawing/2014/main" id="{513A312A-9011-4F11-8770-42209E63D407}"/>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561">
              <a:extLst>
                <a:ext uri="{FF2B5EF4-FFF2-40B4-BE49-F238E27FC236}">
                  <a16:creationId xmlns:a16="http://schemas.microsoft.com/office/drawing/2014/main" id="{DC3E864D-7DC9-4B87-B9E4-FED5A0AB553D}"/>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21090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E499A39-4519-4954-8AA9-5ABB7EB14C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0E499A39-4519-4954-8AA9-5ABB7EB14C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reeform 69">
            <a:extLst>
              <a:ext uri="{FF2B5EF4-FFF2-40B4-BE49-F238E27FC236}">
                <a16:creationId xmlns:a16="http://schemas.microsoft.com/office/drawing/2014/main" id="{25899274-7C9A-455A-AD76-657DB905CA6A}"/>
              </a:ext>
            </a:extLst>
          </p:cNvPr>
          <p:cNvSpPr/>
          <p:nvPr/>
        </p:nvSpPr>
        <p:spPr>
          <a:xfrm rot="16200000" flipH="1">
            <a:off x="1412456" y="2085620"/>
            <a:ext cx="2692800" cy="832052"/>
          </a:xfrm>
          <a:custGeom>
            <a:avLst/>
            <a:gdLst>
              <a:gd name="connsiteX0" fmla="*/ 1058333 w 6358466"/>
              <a:gd name="connsiteY0" fmla="*/ 0 h 1134533"/>
              <a:gd name="connsiteX1" fmla="*/ 5223933 w 6358466"/>
              <a:gd name="connsiteY1" fmla="*/ 0 h 1134533"/>
              <a:gd name="connsiteX2" fmla="*/ 6358466 w 6358466"/>
              <a:gd name="connsiteY2" fmla="*/ 1134533 h 1134533"/>
              <a:gd name="connsiteX3" fmla="*/ 0 w 6358466"/>
              <a:gd name="connsiteY3" fmla="*/ 1134533 h 1134533"/>
              <a:gd name="connsiteX4" fmla="*/ 1058333 w 6358466"/>
              <a:gd name="connsiteY4" fmla="*/ 0 h 1134533"/>
              <a:gd name="connsiteX0" fmla="*/ 1309325 w 6358466"/>
              <a:gd name="connsiteY0" fmla="*/ 0 h 1140883"/>
              <a:gd name="connsiteX1" fmla="*/ 5223933 w 6358466"/>
              <a:gd name="connsiteY1" fmla="*/ 635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7620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76200 h 1140883"/>
              <a:gd name="connsiteX0" fmla="*/ 1309325 w 6358466"/>
              <a:gd name="connsiteY0" fmla="*/ 0 h 1064683"/>
              <a:gd name="connsiteX1" fmla="*/ 1921518 w 6358466"/>
              <a:gd name="connsiteY1" fmla="*/ 0 h 1064683"/>
              <a:gd name="connsiteX2" fmla="*/ 6358466 w 6358466"/>
              <a:gd name="connsiteY2" fmla="*/ 1064683 h 1064683"/>
              <a:gd name="connsiteX3" fmla="*/ 0 w 6358466"/>
              <a:gd name="connsiteY3" fmla="*/ 1064683 h 1064683"/>
              <a:gd name="connsiteX4" fmla="*/ 1309325 w 6358466"/>
              <a:gd name="connsiteY4" fmla="*/ 0 h 1064683"/>
              <a:gd name="connsiteX0" fmla="*/ 1309325 w 1921518"/>
              <a:gd name="connsiteY0" fmla="*/ 0 h 1115483"/>
              <a:gd name="connsiteX1" fmla="*/ 1921518 w 1921518"/>
              <a:gd name="connsiteY1" fmla="*/ 0 h 1115483"/>
              <a:gd name="connsiteX2" fmla="*/ 1035298 w 1921518"/>
              <a:gd name="connsiteY2" fmla="*/ 1115483 h 1115483"/>
              <a:gd name="connsiteX3" fmla="*/ 0 w 1921518"/>
              <a:gd name="connsiteY3" fmla="*/ 1064683 h 1115483"/>
              <a:gd name="connsiteX4" fmla="*/ 1309325 w 1921518"/>
              <a:gd name="connsiteY4" fmla="*/ 0 h 1115483"/>
              <a:gd name="connsiteX0" fmla="*/ 1300781 w 1912974"/>
              <a:gd name="connsiteY0" fmla="*/ 0 h 1115483"/>
              <a:gd name="connsiteX1" fmla="*/ 1912974 w 1912974"/>
              <a:gd name="connsiteY1" fmla="*/ 0 h 1115483"/>
              <a:gd name="connsiteX2" fmla="*/ 1026754 w 1912974"/>
              <a:gd name="connsiteY2" fmla="*/ 1115483 h 1115483"/>
              <a:gd name="connsiteX3" fmla="*/ 0 w 1912974"/>
              <a:gd name="connsiteY3" fmla="*/ 1115483 h 1115483"/>
              <a:gd name="connsiteX4" fmla="*/ 1300781 w 1912974"/>
              <a:gd name="connsiteY4" fmla="*/ 0 h 1115483"/>
              <a:gd name="connsiteX0" fmla="*/ 1525072 w 2137265"/>
              <a:gd name="connsiteY0" fmla="*/ 0 h 1115483"/>
              <a:gd name="connsiteX1" fmla="*/ 2137265 w 2137265"/>
              <a:gd name="connsiteY1" fmla="*/ 0 h 1115483"/>
              <a:gd name="connsiteX2" fmla="*/ 1251045 w 2137265"/>
              <a:gd name="connsiteY2" fmla="*/ 1115483 h 1115483"/>
              <a:gd name="connsiteX3" fmla="*/ 0 w 2137265"/>
              <a:gd name="connsiteY3" fmla="*/ 1115483 h 1115483"/>
              <a:gd name="connsiteX4" fmla="*/ 1525072 w 2137265"/>
              <a:gd name="connsiteY4" fmla="*/ 0 h 1115483"/>
              <a:gd name="connsiteX0" fmla="*/ 1525072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25072 w 2137265"/>
              <a:gd name="connsiteY4" fmla="*/ 0 h 1115483"/>
              <a:gd name="connsiteX0" fmla="*/ 1589155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89155 w 2137265"/>
              <a:gd name="connsiteY4" fmla="*/ 0 h 1115483"/>
              <a:gd name="connsiteX0" fmla="*/ 1589155 w 2080302"/>
              <a:gd name="connsiteY0" fmla="*/ 0 h 1115483"/>
              <a:gd name="connsiteX1" fmla="*/ 2080302 w 2080302"/>
              <a:gd name="connsiteY1" fmla="*/ 4233 h 1115483"/>
              <a:gd name="connsiteX2" fmla="*/ 1030314 w 2080302"/>
              <a:gd name="connsiteY2" fmla="*/ 1111249 h 1115483"/>
              <a:gd name="connsiteX3" fmla="*/ 0 w 2080302"/>
              <a:gd name="connsiteY3" fmla="*/ 1115483 h 1115483"/>
              <a:gd name="connsiteX4" fmla="*/ 1589155 w 2080302"/>
              <a:gd name="connsiteY4" fmla="*/ 0 h 11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02" h="1115483">
                <a:moveTo>
                  <a:pt x="1589155" y="0"/>
                </a:moveTo>
                <a:lnTo>
                  <a:pt x="2080302" y="4233"/>
                </a:lnTo>
                <a:lnTo>
                  <a:pt x="1030314" y="1111249"/>
                </a:lnTo>
                <a:lnTo>
                  <a:pt x="0" y="1115483"/>
                </a:lnTo>
                <a:lnTo>
                  <a:pt x="1589155" y="0"/>
                </a:lnTo>
                <a:close/>
              </a:path>
            </a:pathLst>
          </a:custGeom>
          <a:gradFill>
            <a:gsLst>
              <a:gs pos="44000">
                <a:schemeClr val="accent1">
                  <a:lumMod val="40000"/>
                  <a:lumOff val="60000"/>
                </a:schemeClr>
              </a:gs>
              <a:gs pos="100000">
                <a:schemeClr val="accent1">
                  <a:lumMod val="20000"/>
                  <a:lumOff val="80000"/>
                </a:schemeClr>
              </a:gs>
            </a:gsLst>
            <a:lin ang="5400000" scaled="1"/>
          </a:gradFill>
          <a:ln w="25400" cap="flat" cmpd="sng" algn="ctr">
            <a:noFill/>
            <a:prstDash val="solid"/>
          </a:ln>
          <a:effectLst/>
        </p:spPr>
        <p:txBody>
          <a:bodyPr lIns="91370" tIns="45685" rIns="91370" bIns="45685" rtlCol="0" anchor="ctr"/>
          <a:lstStyle/>
          <a:p>
            <a:pPr marL="0" marR="0" lvl="0" indent="0" algn="ctr" defTabSz="9136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30" name="Freeform 69">
            <a:extLst>
              <a:ext uri="{FF2B5EF4-FFF2-40B4-BE49-F238E27FC236}">
                <a16:creationId xmlns:a16="http://schemas.microsoft.com/office/drawing/2014/main" id="{144000E1-E9BD-40A3-8B8D-57F20BD2A728}"/>
              </a:ext>
            </a:extLst>
          </p:cNvPr>
          <p:cNvSpPr/>
          <p:nvPr/>
        </p:nvSpPr>
        <p:spPr>
          <a:xfrm rot="5400000" flipH="1" flipV="1">
            <a:off x="1411344" y="4544402"/>
            <a:ext cx="2694199" cy="831227"/>
          </a:xfrm>
          <a:custGeom>
            <a:avLst/>
            <a:gdLst>
              <a:gd name="connsiteX0" fmla="*/ 1058333 w 6358466"/>
              <a:gd name="connsiteY0" fmla="*/ 0 h 1134533"/>
              <a:gd name="connsiteX1" fmla="*/ 5223933 w 6358466"/>
              <a:gd name="connsiteY1" fmla="*/ 0 h 1134533"/>
              <a:gd name="connsiteX2" fmla="*/ 6358466 w 6358466"/>
              <a:gd name="connsiteY2" fmla="*/ 1134533 h 1134533"/>
              <a:gd name="connsiteX3" fmla="*/ 0 w 6358466"/>
              <a:gd name="connsiteY3" fmla="*/ 1134533 h 1134533"/>
              <a:gd name="connsiteX4" fmla="*/ 1058333 w 6358466"/>
              <a:gd name="connsiteY4" fmla="*/ 0 h 1134533"/>
              <a:gd name="connsiteX0" fmla="*/ 1309325 w 6358466"/>
              <a:gd name="connsiteY0" fmla="*/ 0 h 1140883"/>
              <a:gd name="connsiteX1" fmla="*/ 5223933 w 6358466"/>
              <a:gd name="connsiteY1" fmla="*/ 635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0 h 1140883"/>
              <a:gd name="connsiteX0" fmla="*/ 1309325 w 6358466"/>
              <a:gd name="connsiteY0" fmla="*/ 76200 h 1140883"/>
              <a:gd name="connsiteX1" fmla="*/ 5074406 w 6358466"/>
              <a:gd name="connsiteY1" fmla="*/ 0 h 1140883"/>
              <a:gd name="connsiteX2" fmla="*/ 6358466 w 6358466"/>
              <a:gd name="connsiteY2" fmla="*/ 1140883 h 1140883"/>
              <a:gd name="connsiteX3" fmla="*/ 0 w 6358466"/>
              <a:gd name="connsiteY3" fmla="*/ 1140883 h 1140883"/>
              <a:gd name="connsiteX4" fmla="*/ 1309325 w 6358466"/>
              <a:gd name="connsiteY4" fmla="*/ 76200 h 1140883"/>
              <a:gd name="connsiteX0" fmla="*/ 1309325 w 6358466"/>
              <a:gd name="connsiteY0" fmla="*/ 0 h 1064683"/>
              <a:gd name="connsiteX1" fmla="*/ 1921518 w 6358466"/>
              <a:gd name="connsiteY1" fmla="*/ 0 h 1064683"/>
              <a:gd name="connsiteX2" fmla="*/ 6358466 w 6358466"/>
              <a:gd name="connsiteY2" fmla="*/ 1064683 h 1064683"/>
              <a:gd name="connsiteX3" fmla="*/ 0 w 6358466"/>
              <a:gd name="connsiteY3" fmla="*/ 1064683 h 1064683"/>
              <a:gd name="connsiteX4" fmla="*/ 1309325 w 6358466"/>
              <a:gd name="connsiteY4" fmla="*/ 0 h 1064683"/>
              <a:gd name="connsiteX0" fmla="*/ 1309325 w 1921518"/>
              <a:gd name="connsiteY0" fmla="*/ 0 h 1115483"/>
              <a:gd name="connsiteX1" fmla="*/ 1921518 w 1921518"/>
              <a:gd name="connsiteY1" fmla="*/ 0 h 1115483"/>
              <a:gd name="connsiteX2" fmla="*/ 1035298 w 1921518"/>
              <a:gd name="connsiteY2" fmla="*/ 1115483 h 1115483"/>
              <a:gd name="connsiteX3" fmla="*/ 0 w 1921518"/>
              <a:gd name="connsiteY3" fmla="*/ 1064683 h 1115483"/>
              <a:gd name="connsiteX4" fmla="*/ 1309325 w 1921518"/>
              <a:gd name="connsiteY4" fmla="*/ 0 h 1115483"/>
              <a:gd name="connsiteX0" fmla="*/ 1300781 w 1912974"/>
              <a:gd name="connsiteY0" fmla="*/ 0 h 1115483"/>
              <a:gd name="connsiteX1" fmla="*/ 1912974 w 1912974"/>
              <a:gd name="connsiteY1" fmla="*/ 0 h 1115483"/>
              <a:gd name="connsiteX2" fmla="*/ 1026754 w 1912974"/>
              <a:gd name="connsiteY2" fmla="*/ 1115483 h 1115483"/>
              <a:gd name="connsiteX3" fmla="*/ 0 w 1912974"/>
              <a:gd name="connsiteY3" fmla="*/ 1115483 h 1115483"/>
              <a:gd name="connsiteX4" fmla="*/ 1300781 w 1912974"/>
              <a:gd name="connsiteY4" fmla="*/ 0 h 1115483"/>
              <a:gd name="connsiteX0" fmla="*/ 1525072 w 2137265"/>
              <a:gd name="connsiteY0" fmla="*/ 0 h 1115483"/>
              <a:gd name="connsiteX1" fmla="*/ 2137265 w 2137265"/>
              <a:gd name="connsiteY1" fmla="*/ 0 h 1115483"/>
              <a:gd name="connsiteX2" fmla="*/ 1251045 w 2137265"/>
              <a:gd name="connsiteY2" fmla="*/ 1115483 h 1115483"/>
              <a:gd name="connsiteX3" fmla="*/ 0 w 2137265"/>
              <a:gd name="connsiteY3" fmla="*/ 1115483 h 1115483"/>
              <a:gd name="connsiteX4" fmla="*/ 1525072 w 2137265"/>
              <a:gd name="connsiteY4" fmla="*/ 0 h 1115483"/>
              <a:gd name="connsiteX0" fmla="*/ 1525072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25072 w 2137265"/>
              <a:gd name="connsiteY4" fmla="*/ 0 h 1115483"/>
              <a:gd name="connsiteX0" fmla="*/ 1589155 w 2137265"/>
              <a:gd name="connsiteY0" fmla="*/ 0 h 1115483"/>
              <a:gd name="connsiteX1" fmla="*/ 2137265 w 2137265"/>
              <a:gd name="connsiteY1" fmla="*/ 0 h 1115483"/>
              <a:gd name="connsiteX2" fmla="*/ 1030314 w 2137265"/>
              <a:gd name="connsiteY2" fmla="*/ 1111249 h 1115483"/>
              <a:gd name="connsiteX3" fmla="*/ 0 w 2137265"/>
              <a:gd name="connsiteY3" fmla="*/ 1115483 h 1115483"/>
              <a:gd name="connsiteX4" fmla="*/ 1589155 w 2137265"/>
              <a:gd name="connsiteY4" fmla="*/ 0 h 1115483"/>
              <a:gd name="connsiteX0" fmla="*/ 1589155 w 2080302"/>
              <a:gd name="connsiteY0" fmla="*/ 0 h 1115483"/>
              <a:gd name="connsiteX1" fmla="*/ 2080302 w 2080302"/>
              <a:gd name="connsiteY1" fmla="*/ 4233 h 1115483"/>
              <a:gd name="connsiteX2" fmla="*/ 1030314 w 2080302"/>
              <a:gd name="connsiteY2" fmla="*/ 1111249 h 1115483"/>
              <a:gd name="connsiteX3" fmla="*/ 0 w 2080302"/>
              <a:gd name="connsiteY3" fmla="*/ 1115483 h 1115483"/>
              <a:gd name="connsiteX4" fmla="*/ 1589155 w 2080302"/>
              <a:gd name="connsiteY4" fmla="*/ 0 h 1115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302" h="1115483">
                <a:moveTo>
                  <a:pt x="1589155" y="0"/>
                </a:moveTo>
                <a:lnTo>
                  <a:pt x="2080302" y="4233"/>
                </a:lnTo>
                <a:lnTo>
                  <a:pt x="1030314" y="1111249"/>
                </a:lnTo>
                <a:lnTo>
                  <a:pt x="0" y="1115483"/>
                </a:lnTo>
                <a:lnTo>
                  <a:pt x="1589155" y="0"/>
                </a:lnTo>
                <a:close/>
              </a:path>
            </a:pathLst>
          </a:custGeom>
          <a:gradFill>
            <a:gsLst>
              <a:gs pos="50000">
                <a:schemeClr val="accent1">
                  <a:lumMod val="40000"/>
                  <a:lumOff val="60000"/>
                </a:schemeClr>
              </a:gs>
              <a:gs pos="100000">
                <a:schemeClr val="accent1">
                  <a:lumMod val="20000"/>
                  <a:lumOff val="80000"/>
                </a:schemeClr>
              </a:gs>
            </a:gsLst>
            <a:lin ang="5400000" scaled="1"/>
          </a:gradFill>
          <a:ln w="25400" cap="flat" cmpd="sng" algn="ctr">
            <a:noFill/>
            <a:prstDash val="solid"/>
          </a:ln>
          <a:effectLst/>
        </p:spPr>
        <p:txBody>
          <a:bodyPr lIns="91370" tIns="45685" rIns="91370" bIns="45685" rtlCol="0" anchor="ctr"/>
          <a:lstStyle/>
          <a:p>
            <a:pPr marL="0" marR="0" lvl="0" indent="0" algn="ctr" defTabSz="91368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Light"/>
              <a:ea typeface="+mn-ea"/>
              <a:cs typeface="+mn-cs"/>
            </a:endParaRPr>
          </a:p>
        </p:txBody>
      </p:sp>
      <p:sp>
        <p:nvSpPr>
          <p:cNvPr id="31" name="Trapezoid 30">
            <a:extLst>
              <a:ext uri="{FF2B5EF4-FFF2-40B4-BE49-F238E27FC236}">
                <a16:creationId xmlns:a16="http://schemas.microsoft.com/office/drawing/2014/main" id="{43804648-3DAD-4620-8694-2774AB873910}"/>
              </a:ext>
            </a:extLst>
          </p:cNvPr>
          <p:cNvSpPr/>
          <p:nvPr/>
        </p:nvSpPr>
        <p:spPr bwMode="gray">
          <a:xfrm rot="16200000">
            <a:off x="2076153" y="3330990"/>
            <a:ext cx="1410523" cy="800378"/>
          </a:xfrm>
          <a:prstGeom prst="trapezoid">
            <a:avLst>
              <a:gd name="adj" fmla="val 45933"/>
            </a:avLst>
          </a:prstGeom>
          <a:gradFill>
            <a:gsLst>
              <a:gs pos="48000">
                <a:schemeClr val="accent1">
                  <a:lumMod val="40000"/>
                  <a:lumOff val="60000"/>
                </a:schemeClr>
              </a:gs>
              <a:gs pos="100000">
                <a:schemeClr val="accent1">
                  <a:lumMod val="20000"/>
                  <a:lumOff val="80000"/>
                </a:schemeClr>
              </a:gs>
            </a:gsLst>
            <a:lin ang="5400000" scaled="1"/>
          </a:gradFill>
          <a:ln w="19050">
            <a:noFill/>
            <a:headEnd/>
            <a:tailEnd/>
          </a:ln>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it-IT" sz="1400" b="1" i="0" u="none" strike="noStrike" kern="1200" cap="none" spc="0" normalizeH="0" baseline="0" noProof="0" err="1">
              <a:ln>
                <a:noFill/>
              </a:ln>
              <a:solidFill>
                <a:prstClr val="black"/>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1ACA8A56-554D-4D21-8652-1DCE3E2BA978}"/>
              </a:ext>
            </a:extLst>
          </p:cNvPr>
          <p:cNvSpPr/>
          <p:nvPr/>
        </p:nvSpPr>
        <p:spPr bwMode="gray">
          <a:xfrm>
            <a:off x="500616" y="2510333"/>
            <a:ext cx="1894988" cy="2441694"/>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86BC25"/>
                </a:solidFill>
                <a:effectLst/>
                <a:uLnTx/>
                <a:uFillTx/>
                <a:latin typeface="Calibri"/>
                <a:ea typeface="+mn-ea"/>
                <a:cs typeface="+mn-cs"/>
              </a:rPr>
              <a:t>M1: DIGITALIZZAZIONE, INNOVAZIONE, COMPETIVITA’, CULTURA E TURISMO</a:t>
            </a:r>
          </a:p>
        </p:txBody>
      </p:sp>
      <p:sp>
        <p:nvSpPr>
          <p:cNvPr id="13" name="Rectangle 12">
            <a:extLst>
              <a:ext uri="{FF2B5EF4-FFF2-40B4-BE49-F238E27FC236}">
                <a16:creationId xmlns:a16="http://schemas.microsoft.com/office/drawing/2014/main" id="{4D03B03D-DCC0-4E5A-B6C4-0075B15C38B5}"/>
              </a:ext>
            </a:extLst>
          </p:cNvPr>
          <p:cNvSpPr/>
          <p:nvPr/>
        </p:nvSpPr>
        <p:spPr bwMode="gray">
          <a:xfrm>
            <a:off x="3253830" y="3049076"/>
            <a:ext cx="3124933" cy="1364209"/>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M1C2:DIGITALIZZAZIONE, INNOVAZIONE, COMPETITIVITA’ NEL SISTEMA PRODUTTIVO</a:t>
            </a:r>
          </a:p>
        </p:txBody>
      </p:sp>
      <p:sp>
        <p:nvSpPr>
          <p:cNvPr id="14" name="Rectangle 13">
            <a:extLst>
              <a:ext uri="{FF2B5EF4-FFF2-40B4-BE49-F238E27FC236}">
                <a16:creationId xmlns:a16="http://schemas.microsoft.com/office/drawing/2014/main" id="{1A89B828-8076-448D-BDE0-265E04290D48}"/>
              </a:ext>
            </a:extLst>
          </p:cNvPr>
          <p:cNvSpPr/>
          <p:nvPr/>
        </p:nvSpPr>
        <p:spPr bwMode="gray">
          <a:xfrm>
            <a:off x="3253830" y="1155245"/>
            <a:ext cx="3124936" cy="1385464"/>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M1C1:DIGITALIZZAZIONE, INNOVAZIONE E SICUREZZA NELLA PA</a:t>
            </a:r>
          </a:p>
        </p:txBody>
      </p:sp>
      <p:sp>
        <p:nvSpPr>
          <p:cNvPr id="15" name="Rectangle 14">
            <a:extLst>
              <a:ext uri="{FF2B5EF4-FFF2-40B4-BE49-F238E27FC236}">
                <a16:creationId xmlns:a16="http://schemas.microsoft.com/office/drawing/2014/main" id="{60CFF3DA-9F54-46AD-9E6C-5102C0A0AF73}"/>
              </a:ext>
            </a:extLst>
          </p:cNvPr>
          <p:cNvSpPr/>
          <p:nvPr/>
        </p:nvSpPr>
        <p:spPr bwMode="gray">
          <a:xfrm>
            <a:off x="3253831" y="4956030"/>
            <a:ext cx="3124934" cy="1364206"/>
          </a:xfrm>
          <a:prstGeom prst="rect">
            <a:avLst/>
          </a:prstGeom>
          <a:solidFill>
            <a:schemeClr val="bg1"/>
          </a:solidFill>
          <a:ln w="19050" algn="ctr">
            <a:solidFill>
              <a:schemeClr val="accent1"/>
            </a:solid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M1C3: TURISMO E CULTURA 4.0</a:t>
            </a:r>
          </a:p>
        </p:txBody>
      </p:sp>
      <p:grpSp>
        <p:nvGrpSpPr>
          <p:cNvPr id="4" name="Group 3">
            <a:extLst>
              <a:ext uri="{FF2B5EF4-FFF2-40B4-BE49-F238E27FC236}">
                <a16:creationId xmlns:a16="http://schemas.microsoft.com/office/drawing/2014/main" id="{37CC3014-E07B-44DD-B6A0-53B0CBB32173}"/>
              </a:ext>
            </a:extLst>
          </p:cNvPr>
          <p:cNvGrpSpPr/>
          <p:nvPr/>
        </p:nvGrpSpPr>
        <p:grpSpPr>
          <a:xfrm>
            <a:off x="201733" y="3461180"/>
            <a:ext cx="540000" cy="540000"/>
            <a:chOff x="201733" y="3176255"/>
            <a:chExt cx="540000" cy="540000"/>
          </a:xfrm>
        </p:grpSpPr>
        <p:sp>
          <p:nvSpPr>
            <p:cNvPr id="2" name="Oval 1">
              <a:extLst>
                <a:ext uri="{FF2B5EF4-FFF2-40B4-BE49-F238E27FC236}">
                  <a16:creationId xmlns:a16="http://schemas.microsoft.com/office/drawing/2014/main" id="{57416D98-0E41-448C-A43B-675C632B529E}"/>
                </a:ext>
              </a:extLst>
            </p:cNvPr>
            <p:cNvSpPr/>
            <p:nvPr/>
          </p:nvSpPr>
          <p:spPr bwMode="gray">
            <a:xfrm>
              <a:off x="201733" y="3176255"/>
              <a:ext cx="540000" cy="540000"/>
            </a:xfrm>
            <a:prstGeom prst="ellipse">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grpSp>
          <p:nvGrpSpPr>
            <p:cNvPr id="16" name="Group 15">
              <a:extLst>
                <a:ext uri="{FF2B5EF4-FFF2-40B4-BE49-F238E27FC236}">
                  <a16:creationId xmlns:a16="http://schemas.microsoft.com/office/drawing/2014/main" id="{7A36202D-7C43-451F-9DEC-2A9080022CF7}"/>
                </a:ext>
              </a:extLst>
            </p:cNvPr>
            <p:cNvGrpSpPr>
              <a:grpSpLocks noChangeAspect="1"/>
            </p:cNvGrpSpPr>
            <p:nvPr/>
          </p:nvGrpSpPr>
          <p:grpSpPr>
            <a:xfrm>
              <a:off x="321651" y="3266255"/>
              <a:ext cx="360000" cy="360000"/>
              <a:chOff x="4891070" y="2901641"/>
              <a:chExt cx="720000" cy="720000"/>
            </a:xfrm>
          </p:grpSpPr>
          <p:sp>
            <p:nvSpPr>
              <p:cNvPr id="17" name="Oval 16">
                <a:extLst>
                  <a:ext uri="{FF2B5EF4-FFF2-40B4-BE49-F238E27FC236}">
                    <a16:creationId xmlns:a16="http://schemas.microsoft.com/office/drawing/2014/main" id="{A6C9FE7F-2E45-4610-8132-BA121A51E999}"/>
                  </a:ext>
                </a:extLst>
              </p:cNvPr>
              <p:cNvSpPr/>
              <p:nvPr/>
            </p:nvSpPr>
            <p:spPr>
              <a:xfrm>
                <a:off x="4891070" y="2901641"/>
                <a:ext cx="720000" cy="720000"/>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561">
                <a:extLst>
                  <a:ext uri="{FF2B5EF4-FFF2-40B4-BE49-F238E27FC236}">
                    <a16:creationId xmlns:a16="http://schemas.microsoft.com/office/drawing/2014/main" id="{8DC909DB-EAB0-4678-843D-998097662D0A}"/>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rgbClr val="86BC25"/>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9" name="Rectangle 18">
            <a:extLst>
              <a:ext uri="{FF2B5EF4-FFF2-40B4-BE49-F238E27FC236}">
                <a16:creationId xmlns:a16="http://schemas.microsoft.com/office/drawing/2014/main" id="{02C88418-3601-48A8-B00C-A91EB3EBEB0C}"/>
              </a:ext>
            </a:extLst>
          </p:cNvPr>
          <p:cNvSpPr/>
          <p:nvPr/>
        </p:nvSpPr>
        <p:spPr bwMode="gray">
          <a:xfrm>
            <a:off x="6694609" y="680467"/>
            <a:ext cx="2443817" cy="425943"/>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it-IT" sz="1200" b="1" i="1" u="none" strike="noStrike" kern="1200" cap="none" spc="0" normalizeH="0" baseline="0" noProof="0" dirty="0">
                <a:ln>
                  <a:noFill/>
                </a:ln>
                <a:solidFill>
                  <a:prstClr val="white"/>
                </a:solidFill>
                <a:effectLst/>
                <a:uLnTx/>
                <a:uFillTx/>
                <a:latin typeface="Calibri"/>
                <a:ea typeface="+mn-ea"/>
                <a:cs typeface="+mn-cs"/>
              </a:rPr>
              <a:t>P</a:t>
            </a:r>
            <a:r>
              <a:rPr kumimoji="0" lang="en-US" sz="1200" b="1" i="1" u="none" strike="noStrike" kern="1200" cap="none" spc="0" normalizeH="0" baseline="0" noProof="0" dirty="0">
                <a:ln>
                  <a:noFill/>
                </a:ln>
                <a:solidFill>
                  <a:prstClr val="white"/>
                </a:solidFill>
                <a:effectLst/>
                <a:uLnTx/>
                <a:uFillTx/>
                <a:latin typeface="Calibri"/>
                <a:ea typeface="+mn-ea"/>
                <a:cs typeface="+mn-cs"/>
              </a:rPr>
              <a:t>RINCIPALI INVESTIMENTI ATTIVATI AL 100%</a:t>
            </a:r>
          </a:p>
        </p:txBody>
      </p:sp>
      <p:sp>
        <p:nvSpPr>
          <p:cNvPr id="20" name="Rectangle 19">
            <a:extLst>
              <a:ext uri="{FF2B5EF4-FFF2-40B4-BE49-F238E27FC236}">
                <a16:creationId xmlns:a16="http://schemas.microsoft.com/office/drawing/2014/main" id="{40163E09-4566-41ED-95F4-AA907C74FF2F}"/>
              </a:ext>
            </a:extLst>
          </p:cNvPr>
          <p:cNvSpPr/>
          <p:nvPr/>
        </p:nvSpPr>
        <p:spPr bwMode="gray">
          <a:xfrm>
            <a:off x="9454269" y="680467"/>
            <a:ext cx="2443817" cy="425943"/>
          </a:xfrm>
          <a:prstGeom prst="rect">
            <a:avLst/>
          </a:prstGeom>
          <a:solidFill>
            <a:schemeClr val="bg1">
              <a:lumMod val="50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Calibri"/>
                <a:ea typeface="+mn-ea"/>
                <a:cs typeface="+mn-cs"/>
              </a:rPr>
              <a:t>PRINCIPALI INVESTIMENTI CON RESIDUO ANCORA DA ATTIVARE</a:t>
            </a:r>
          </a:p>
        </p:txBody>
      </p:sp>
      <p:sp>
        <p:nvSpPr>
          <p:cNvPr id="21" name="Rectangle 20">
            <a:extLst>
              <a:ext uri="{FF2B5EF4-FFF2-40B4-BE49-F238E27FC236}">
                <a16:creationId xmlns:a16="http://schemas.microsoft.com/office/drawing/2014/main" id="{A41E4766-A00D-4143-B011-96DE9B30EB7E}"/>
              </a:ext>
            </a:extLst>
          </p:cNvPr>
          <p:cNvSpPr/>
          <p:nvPr/>
        </p:nvSpPr>
        <p:spPr bwMode="gray">
          <a:xfrm>
            <a:off x="1747207" y="2353420"/>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dirty="0">
                <a:ln>
                  <a:noFill/>
                </a:ln>
                <a:solidFill>
                  <a:srgbClr val="86BC25"/>
                </a:solidFill>
                <a:effectLst/>
                <a:uLnTx/>
                <a:uFillTx/>
                <a:latin typeface="Calibri"/>
                <a:ea typeface="+mn-ea"/>
                <a:cs typeface="+mn-cs"/>
              </a:rPr>
              <a:t>76%</a:t>
            </a:r>
          </a:p>
        </p:txBody>
      </p:sp>
      <p:cxnSp>
        <p:nvCxnSpPr>
          <p:cNvPr id="27" name="Straight Connector 26">
            <a:extLst>
              <a:ext uri="{FF2B5EF4-FFF2-40B4-BE49-F238E27FC236}">
                <a16:creationId xmlns:a16="http://schemas.microsoft.com/office/drawing/2014/main" id="{D5E5C4DD-B053-4B19-9DB6-39A26E9A494C}"/>
              </a:ext>
            </a:extLst>
          </p:cNvPr>
          <p:cNvCxnSpPr>
            <a:cxnSpLocks/>
          </p:cNvCxnSpPr>
          <p:nvPr/>
        </p:nvCxnSpPr>
        <p:spPr>
          <a:xfrm>
            <a:off x="9296346" y="1018015"/>
            <a:ext cx="0" cy="56520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57C2172-05D6-4B80-A922-D4199CEC58FB}"/>
              </a:ext>
            </a:extLst>
          </p:cNvPr>
          <p:cNvSpPr/>
          <p:nvPr/>
        </p:nvSpPr>
        <p:spPr bwMode="gray">
          <a:xfrm>
            <a:off x="5701135" y="996066"/>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dirty="0">
                <a:ln>
                  <a:noFill/>
                </a:ln>
                <a:solidFill>
                  <a:srgbClr val="86BC25"/>
                </a:solidFill>
                <a:effectLst/>
                <a:uLnTx/>
                <a:uFillTx/>
                <a:latin typeface="Calibri"/>
                <a:ea typeface="+mn-ea"/>
                <a:cs typeface="+mn-cs"/>
              </a:rPr>
              <a:t>49%</a:t>
            </a:r>
          </a:p>
        </p:txBody>
      </p:sp>
      <p:sp>
        <p:nvSpPr>
          <p:cNvPr id="33" name="Rectangle 32">
            <a:extLst>
              <a:ext uri="{FF2B5EF4-FFF2-40B4-BE49-F238E27FC236}">
                <a16:creationId xmlns:a16="http://schemas.microsoft.com/office/drawing/2014/main" id="{2CF9B939-1F15-4644-A810-30450A00FEB4}"/>
              </a:ext>
            </a:extLst>
          </p:cNvPr>
          <p:cNvSpPr/>
          <p:nvPr/>
        </p:nvSpPr>
        <p:spPr bwMode="gray">
          <a:xfrm>
            <a:off x="5701135" y="2900744"/>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a:ln>
                  <a:noFill/>
                </a:ln>
                <a:solidFill>
                  <a:srgbClr val="86BC25"/>
                </a:solidFill>
                <a:effectLst/>
                <a:uLnTx/>
                <a:uFillTx/>
                <a:latin typeface="Calibri"/>
                <a:ea typeface="+mn-ea"/>
                <a:cs typeface="+mn-cs"/>
              </a:rPr>
              <a:t>88%</a:t>
            </a:r>
          </a:p>
        </p:txBody>
      </p:sp>
      <p:sp>
        <p:nvSpPr>
          <p:cNvPr id="34" name="Rectangle 33">
            <a:extLst>
              <a:ext uri="{FF2B5EF4-FFF2-40B4-BE49-F238E27FC236}">
                <a16:creationId xmlns:a16="http://schemas.microsoft.com/office/drawing/2014/main" id="{C5ADD1EB-AE53-4755-B6A7-23D85C8FEFCC}"/>
              </a:ext>
            </a:extLst>
          </p:cNvPr>
          <p:cNvSpPr/>
          <p:nvPr/>
        </p:nvSpPr>
        <p:spPr bwMode="gray">
          <a:xfrm>
            <a:off x="5701135" y="4795627"/>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dirty="0">
                <a:ln>
                  <a:noFill/>
                </a:ln>
                <a:solidFill>
                  <a:srgbClr val="86BC25"/>
                </a:solidFill>
                <a:effectLst/>
                <a:uLnTx/>
                <a:uFillTx/>
                <a:latin typeface="Calibri"/>
                <a:ea typeface="+mn-ea"/>
                <a:cs typeface="+mn-cs"/>
              </a:rPr>
              <a:t>68%</a:t>
            </a:r>
          </a:p>
        </p:txBody>
      </p:sp>
      <p:sp>
        <p:nvSpPr>
          <p:cNvPr id="28" name="Rectangle 27">
            <a:extLst>
              <a:ext uri="{FF2B5EF4-FFF2-40B4-BE49-F238E27FC236}">
                <a16:creationId xmlns:a16="http://schemas.microsoft.com/office/drawing/2014/main" id="{0B67D8E4-6711-43EB-99E4-6B4324195EC4}"/>
              </a:ext>
            </a:extLst>
          </p:cNvPr>
          <p:cNvSpPr/>
          <p:nvPr/>
        </p:nvSpPr>
        <p:spPr bwMode="gray">
          <a:xfrm>
            <a:off x="6694609" y="1176500"/>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mn-ea"/>
                <a:cs typeface="+mn-cs"/>
              </a:rPr>
              <a:t>Creazione di una piattaforma unica di reclutamento</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FB7F72A2-1518-4B7C-AB3A-2BBA8F8B2D84}"/>
              </a:ext>
            </a:extLst>
          </p:cNvPr>
          <p:cNvSpPr/>
          <p:nvPr/>
        </p:nvSpPr>
        <p:spPr bwMode="gray">
          <a:xfrm>
            <a:off x="6694609" y="1640319"/>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mn-ea"/>
                <a:cs typeface="+mn-cs"/>
              </a:rPr>
              <a:t>Abilitazione al cloud per le PA locali</a:t>
            </a:r>
          </a:p>
        </p:txBody>
      </p:sp>
      <p:sp>
        <p:nvSpPr>
          <p:cNvPr id="36" name="Rectangle 35">
            <a:extLst>
              <a:ext uri="{FF2B5EF4-FFF2-40B4-BE49-F238E27FC236}">
                <a16:creationId xmlns:a16="http://schemas.microsoft.com/office/drawing/2014/main" id="{8AAAE93C-80A4-4851-96A3-E5EACC1DE772}"/>
              </a:ext>
            </a:extLst>
          </p:cNvPr>
          <p:cNvSpPr/>
          <p:nvPr/>
        </p:nvSpPr>
        <p:spPr bwMode="gray">
          <a:xfrm>
            <a:off x="6694609" y="2106340"/>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Rafforzamento dell'ufficio del processo per la Giustizia amministrativa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25785E33-0613-49DD-BAF2-AD34F7A5899B}"/>
              </a:ext>
            </a:extLst>
          </p:cNvPr>
          <p:cNvSpPr/>
          <p:nvPr/>
        </p:nvSpPr>
        <p:spPr bwMode="gray">
          <a:xfrm>
            <a:off x="6694609" y="3049076"/>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Transizione 4.0</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E6AAD724-4BF7-48AD-BC5E-2988D1C59988}"/>
              </a:ext>
            </a:extLst>
          </p:cNvPr>
          <p:cNvSpPr/>
          <p:nvPr/>
        </p:nvSpPr>
        <p:spPr bwMode="gray">
          <a:xfrm>
            <a:off x="6694609" y="3518209"/>
            <a:ext cx="2443815" cy="425944"/>
          </a:xfrm>
          <a:prstGeom prst="rect">
            <a:avLst/>
          </a:prstGeom>
          <a:no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a:ea typeface="+mn-ea"/>
                <a:cs typeface="+mn-cs"/>
              </a:rPr>
              <a:t>Politiche industriali di filiera e internazionalizzazione</a:t>
            </a:r>
          </a:p>
        </p:txBody>
      </p:sp>
      <p:sp>
        <p:nvSpPr>
          <p:cNvPr id="39" name="Rectangle 38">
            <a:extLst>
              <a:ext uri="{FF2B5EF4-FFF2-40B4-BE49-F238E27FC236}">
                <a16:creationId xmlns:a16="http://schemas.microsoft.com/office/drawing/2014/main" id="{2EAD00FB-F9FD-4E51-BA97-69F45A4C965F}"/>
              </a:ext>
            </a:extLst>
          </p:cNvPr>
          <p:cNvSpPr/>
          <p:nvPr/>
        </p:nvSpPr>
        <p:spPr bwMode="gray">
          <a:xfrm>
            <a:off x="6694609" y="3987341"/>
            <a:ext cx="2443815" cy="425944"/>
          </a:xfrm>
          <a:prstGeom prst="rect">
            <a:avLst/>
          </a:prstGeom>
          <a:pattFill prst="ltDnDiag">
            <a:fgClr>
              <a:srgbClr val="ECECEC"/>
            </a:fgClr>
            <a:bgClr>
              <a:schemeClr val="bg1"/>
            </a:bgClr>
          </a:pattFill>
          <a:ln w="6350" algn="ctr">
            <a:solidFill>
              <a:schemeClr val="accent1"/>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AB9BD02C-1A4D-42A1-9DBB-14093C8718BB}"/>
              </a:ext>
            </a:extLst>
          </p:cNvPr>
          <p:cNvSpPr/>
          <p:nvPr/>
        </p:nvSpPr>
        <p:spPr bwMode="gray">
          <a:xfrm>
            <a:off x="6694609" y="4956027"/>
            <a:ext cx="2443815" cy="425944"/>
          </a:xfrm>
          <a:prstGeom prst="rect">
            <a:avLst/>
          </a:prstGeom>
          <a:pattFill prst="ltDnDiag">
            <a:fgClr>
              <a:schemeClr val="bg1">
                <a:lumMod val="85000"/>
              </a:schemeClr>
            </a:fgClr>
            <a:bgClr>
              <a:schemeClr val="bg1"/>
            </a:bgClr>
          </a:pattFill>
          <a:ln w="6350" algn="ctr">
            <a:solidFill>
              <a:schemeClr val="bg1">
                <a:lumMod val="8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07EA756B-B4B6-4F3E-BE0C-B553CD7C678C}"/>
              </a:ext>
            </a:extLst>
          </p:cNvPr>
          <p:cNvSpPr/>
          <p:nvPr/>
        </p:nvSpPr>
        <p:spPr bwMode="gray">
          <a:xfrm>
            <a:off x="6694609" y="5425160"/>
            <a:ext cx="2443815" cy="425944"/>
          </a:xfrm>
          <a:prstGeom prst="rect">
            <a:avLst/>
          </a:prstGeom>
          <a:pattFill prst="ltDnDiag">
            <a:fgClr>
              <a:schemeClr val="bg1">
                <a:lumMod val="85000"/>
              </a:schemeClr>
            </a:fgClr>
            <a:bgClr>
              <a:schemeClr val="bg1"/>
            </a:bgClr>
          </a:pattFill>
          <a:ln w="6350" algn="ctr">
            <a:solidFill>
              <a:schemeClr val="bg1">
                <a:lumMod val="8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rPr>
              <a:t> </a:t>
            </a:r>
            <a:endParaRPr kumimoji="0" lang="it-IT" sz="9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3" name="Rectangle 42">
            <a:extLst>
              <a:ext uri="{FF2B5EF4-FFF2-40B4-BE49-F238E27FC236}">
                <a16:creationId xmlns:a16="http://schemas.microsoft.com/office/drawing/2014/main" id="{A4086C29-1D7D-433F-964F-03D6247FF2BB}"/>
              </a:ext>
            </a:extLst>
          </p:cNvPr>
          <p:cNvSpPr/>
          <p:nvPr/>
        </p:nvSpPr>
        <p:spPr bwMode="gray">
          <a:xfrm>
            <a:off x="6694609" y="5894292"/>
            <a:ext cx="2443815" cy="425944"/>
          </a:xfrm>
          <a:prstGeom prst="rect">
            <a:avLst/>
          </a:prstGeom>
          <a:pattFill prst="ltDnDiag">
            <a:fgClr>
              <a:schemeClr val="bg1">
                <a:lumMod val="85000"/>
              </a:schemeClr>
            </a:fgClr>
            <a:bgClr>
              <a:schemeClr val="bg1"/>
            </a:bgClr>
          </a:pattFill>
          <a:ln w="6350" algn="ctr">
            <a:solidFill>
              <a:schemeClr val="bg1">
                <a:lumMod val="8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it-IT" sz="900" b="0" i="0" u="none" strike="noStrike" kern="1200" cap="none" spc="0" normalizeH="0" baseline="0" noProof="0">
              <a:ln>
                <a:noFill/>
              </a:ln>
              <a:solidFill>
                <a:prstClr val="black"/>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B0099D9D-92A8-4914-8F3A-70767CD35B25}"/>
              </a:ext>
            </a:extLst>
          </p:cNvPr>
          <p:cNvSpPr/>
          <p:nvPr/>
        </p:nvSpPr>
        <p:spPr bwMode="gray">
          <a:xfrm>
            <a:off x="9454269" y="1176500"/>
            <a:ext cx="2443815" cy="425944"/>
          </a:xfrm>
          <a:prstGeom prst="rect">
            <a:avLst/>
          </a:prstGeom>
          <a:no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 Investimento in capitale umano per rafforzare l'Ufficio del processo e superare le disparità tra tribunali</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A628EF45-4E84-46C5-B841-C187764BAB25}"/>
              </a:ext>
            </a:extLst>
          </p:cNvPr>
          <p:cNvSpPr/>
          <p:nvPr/>
        </p:nvSpPr>
        <p:spPr bwMode="gray">
          <a:xfrm>
            <a:off x="9454269" y="3049076"/>
            <a:ext cx="2443815" cy="425944"/>
          </a:xfrm>
          <a:prstGeom prst="rect">
            <a:avLst/>
          </a:prstGeom>
          <a:no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it-IT" sz="9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 Innovazione e tecnologia della Microelettronica</a:t>
            </a:r>
            <a:endParaRPr kumimoji="0" lang="en-US" sz="9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53954A95-A888-4040-85F2-E14001BD7547}"/>
              </a:ext>
            </a:extLst>
          </p:cNvPr>
          <p:cNvSpPr/>
          <p:nvPr/>
        </p:nvSpPr>
        <p:spPr bwMode="gray">
          <a:xfrm>
            <a:off x="9454269" y="3518209"/>
            <a:ext cx="2443815" cy="425944"/>
          </a:xfrm>
          <a:prstGeom prst="rect">
            <a:avLst/>
          </a:prstGeom>
          <a:solidFill>
            <a:schemeClr val="bg1"/>
          </a:solid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Tecnologie satellitari ed economia spaziale</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3EBBC7B9-5CF6-4331-A247-9E593AC237D1}"/>
              </a:ext>
            </a:extLst>
          </p:cNvPr>
          <p:cNvSpPr/>
          <p:nvPr/>
        </p:nvSpPr>
        <p:spPr bwMode="gray">
          <a:xfrm>
            <a:off x="9454269" y="3987341"/>
            <a:ext cx="2443815" cy="425944"/>
          </a:xfrm>
          <a:prstGeom prst="rect">
            <a:avLst/>
          </a:prstGeom>
          <a:pattFill prst="ltDnDiag">
            <a:fgClr>
              <a:srgbClr val="ECECEC"/>
            </a:fgClr>
            <a:bgClr>
              <a:schemeClr val="bg1"/>
            </a:bgClr>
          </a:patt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endParaRPr kumimoji="0" lang="it-IT" sz="900" b="0" i="0" u="none" strike="noStrike" kern="1200" cap="none" spc="0" normalizeH="0" baseline="0" noProof="0">
              <a:ln>
                <a:noFill/>
              </a:ln>
              <a:solidFill>
                <a:prstClr val="black"/>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840EBECC-D533-42D2-A1A4-9CF8F2D11CA9}"/>
              </a:ext>
            </a:extLst>
          </p:cNvPr>
          <p:cNvSpPr/>
          <p:nvPr/>
        </p:nvSpPr>
        <p:spPr bwMode="gray">
          <a:xfrm>
            <a:off x="9454269" y="4956027"/>
            <a:ext cx="2443815" cy="425944"/>
          </a:xfrm>
          <a:prstGeom prst="rect">
            <a:avLst/>
          </a:prstGeom>
          <a:solidFill>
            <a:schemeClr val="bg1"/>
          </a:solid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Piano di investimenti strategici sui siti del patrimonio culturale, edifici e aree naturali</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4C2C8533-42D9-4A05-928B-150D38F0F6A5}"/>
              </a:ext>
            </a:extLst>
          </p:cNvPr>
          <p:cNvSpPr/>
          <p:nvPr/>
        </p:nvSpPr>
        <p:spPr bwMode="gray">
          <a:xfrm>
            <a:off x="9454269" y="5425160"/>
            <a:ext cx="2443815" cy="425944"/>
          </a:xfrm>
          <a:prstGeom prst="rect">
            <a:avLst/>
          </a:prstGeom>
          <a:solidFill>
            <a:schemeClr val="bg1"/>
          </a:solid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800" b="0" i="0" u="none" strike="noStrike" kern="1200" cap="none" spc="0" normalizeH="0" baseline="0" noProof="0">
                <a:ln>
                  <a:noFill/>
                </a:ln>
                <a:solidFill>
                  <a:prstClr val="black"/>
                </a:solidFill>
                <a:effectLst/>
                <a:uLnTx/>
                <a:uFillTx/>
                <a:latin typeface="Calibri"/>
                <a:ea typeface="+mn-ea"/>
                <a:cs typeface="+mn-cs"/>
              </a:rPr>
              <a:t>Sicurezza sismica nei luoghi di culto, restauro del patrimonio culturale del Fondo Edifici di Culto (FEC) e siti di ricovero per le opere d’arte (Recovery Art)</a:t>
            </a:r>
            <a:endParaRPr kumimoji="0" lang="en-US" sz="800" b="0" i="0" u="none" strike="noStrike" kern="1200" cap="none" spc="0" normalizeH="0" baseline="0" noProof="0">
              <a:ln>
                <a:noFill/>
              </a:ln>
              <a:solidFill>
                <a:prstClr val="black"/>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E881759F-D19E-4D83-B82A-06C9291984C4}"/>
              </a:ext>
            </a:extLst>
          </p:cNvPr>
          <p:cNvSpPr/>
          <p:nvPr/>
        </p:nvSpPr>
        <p:spPr bwMode="gray">
          <a:xfrm>
            <a:off x="9454269" y="5894292"/>
            <a:ext cx="2443815" cy="425944"/>
          </a:xfrm>
          <a:prstGeom prst="rect">
            <a:avLst/>
          </a:prstGeom>
          <a:solidFill>
            <a:schemeClr val="bg1"/>
          </a:solid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Strategia digitale e piattaforme per il patrimonio culturale</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518907FB-9DE8-4DDB-A429-A6572F0F6967}"/>
              </a:ext>
            </a:extLst>
          </p:cNvPr>
          <p:cNvSpPr/>
          <p:nvPr/>
        </p:nvSpPr>
        <p:spPr bwMode="gray">
          <a:xfrm>
            <a:off x="500616" y="2538712"/>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M€ 49.027</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48" name="Rectangle 47">
            <a:extLst>
              <a:ext uri="{FF2B5EF4-FFF2-40B4-BE49-F238E27FC236}">
                <a16:creationId xmlns:a16="http://schemas.microsoft.com/office/drawing/2014/main" id="{3E122C36-1EB5-4E2A-ABF8-3BDF3250056D}"/>
              </a:ext>
            </a:extLst>
          </p:cNvPr>
          <p:cNvSpPr/>
          <p:nvPr/>
        </p:nvSpPr>
        <p:spPr bwMode="gray">
          <a:xfrm>
            <a:off x="3243197" y="1176500"/>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M€ 11.122</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52" name="Rectangle 51">
            <a:extLst>
              <a:ext uri="{FF2B5EF4-FFF2-40B4-BE49-F238E27FC236}">
                <a16:creationId xmlns:a16="http://schemas.microsoft.com/office/drawing/2014/main" id="{DE9091B4-98E9-4F4D-853D-C5FB25510BB0}"/>
              </a:ext>
            </a:extLst>
          </p:cNvPr>
          <p:cNvSpPr/>
          <p:nvPr/>
        </p:nvSpPr>
        <p:spPr bwMode="gray">
          <a:xfrm>
            <a:off x="3243197" y="3077944"/>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M€ 29.774</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58" name="Rectangle 57">
            <a:extLst>
              <a:ext uri="{FF2B5EF4-FFF2-40B4-BE49-F238E27FC236}">
                <a16:creationId xmlns:a16="http://schemas.microsoft.com/office/drawing/2014/main" id="{74C63A33-C1D5-4F93-A5D8-1815DEC9CB63}"/>
              </a:ext>
            </a:extLst>
          </p:cNvPr>
          <p:cNvSpPr/>
          <p:nvPr/>
        </p:nvSpPr>
        <p:spPr bwMode="gray">
          <a:xfrm>
            <a:off x="3243197" y="4981675"/>
            <a:ext cx="972000" cy="216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M€ 8.130</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59" name="Rectangle 58">
            <a:extLst>
              <a:ext uri="{FF2B5EF4-FFF2-40B4-BE49-F238E27FC236}">
                <a16:creationId xmlns:a16="http://schemas.microsoft.com/office/drawing/2014/main" id="{C40D9274-7141-4481-B3B8-B01F6D0E9FBE}"/>
              </a:ext>
            </a:extLst>
          </p:cNvPr>
          <p:cNvSpPr/>
          <p:nvPr/>
        </p:nvSpPr>
        <p:spPr bwMode="gray">
          <a:xfrm>
            <a:off x="9454269" y="2106340"/>
            <a:ext cx="2443815" cy="425944"/>
          </a:xfrm>
          <a:prstGeom prst="rect">
            <a:avLst/>
          </a:prstGeom>
          <a:solidFill>
            <a:schemeClr val="bg1"/>
          </a:solid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Investimento piano complementare: POLIS” – CASE DEI SERVIZI DI CITTADINANZA DIGITALE </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60" name="Rectangle 59">
            <a:extLst>
              <a:ext uri="{FF2B5EF4-FFF2-40B4-BE49-F238E27FC236}">
                <a16:creationId xmlns:a16="http://schemas.microsoft.com/office/drawing/2014/main" id="{08A3A218-E4CA-452A-A97F-72EF5680B959}"/>
              </a:ext>
            </a:extLst>
          </p:cNvPr>
          <p:cNvSpPr/>
          <p:nvPr/>
        </p:nvSpPr>
        <p:spPr bwMode="gray">
          <a:xfrm>
            <a:off x="9454269" y="1640319"/>
            <a:ext cx="2443815" cy="425944"/>
          </a:xfrm>
          <a:prstGeom prst="rect">
            <a:avLst/>
          </a:prstGeom>
          <a:solidFill>
            <a:schemeClr val="bg1"/>
          </a:solidFill>
          <a:ln w="6350" algn="ctr">
            <a:solidFill>
              <a:schemeClr val="bg1">
                <a:lumMod val="65000"/>
              </a:schemeClr>
            </a:solidFill>
            <a:prstDash val="dash"/>
            <a:miter lim="800000"/>
            <a:headEnd/>
            <a:tailEnd/>
          </a:ln>
        </p:spPr>
        <p:txBody>
          <a:bodyPr wrap="square" lIns="36000" tIns="88900" rIns="36000" bIns="88900" rtlCol="0" anchor="ct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900" b="0" i="0" u="none" strike="noStrike" kern="1200" cap="none" spc="0" normalizeH="0" baseline="0" noProof="0">
                <a:ln>
                  <a:noFill/>
                </a:ln>
                <a:solidFill>
                  <a:prstClr val="black"/>
                </a:solidFill>
                <a:effectLst/>
                <a:uLnTx/>
                <a:uFillTx/>
                <a:latin typeface="Calibri"/>
                <a:ea typeface="+mn-ea"/>
                <a:cs typeface="+mn-cs"/>
              </a:rPr>
              <a:t>Servizi digitali e cittadinanza digitale</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9AA16346-2C98-4B7C-B6B0-954EEECB1BEC}"/>
              </a:ext>
            </a:extLst>
          </p:cNvPr>
          <p:cNvSpPr/>
          <p:nvPr/>
        </p:nvSpPr>
        <p:spPr bwMode="gray">
          <a:xfrm>
            <a:off x="500616" y="2287154"/>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M€ 37.288</a:t>
            </a:r>
          </a:p>
        </p:txBody>
      </p:sp>
      <p:sp>
        <p:nvSpPr>
          <p:cNvPr id="74" name="Rectangle 73">
            <a:extLst>
              <a:ext uri="{FF2B5EF4-FFF2-40B4-BE49-F238E27FC236}">
                <a16:creationId xmlns:a16="http://schemas.microsoft.com/office/drawing/2014/main" id="{47AF03C2-5227-4E6F-9A97-84CE1F9299B3}"/>
              </a:ext>
            </a:extLst>
          </p:cNvPr>
          <p:cNvSpPr/>
          <p:nvPr/>
        </p:nvSpPr>
        <p:spPr bwMode="gray">
          <a:xfrm>
            <a:off x="3243197" y="932539"/>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M€ 5.455</a:t>
            </a: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5" name="Rectangle 74">
            <a:extLst>
              <a:ext uri="{FF2B5EF4-FFF2-40B4-BE49-F238E27FC236}">
                <a16:creationId xmlns:a16="http://schemas.microsoft.com/office/drawing/2014/main" id="{D687D6BA-74A9-4480-92AA-17EDDAE26E69}"/>
              </a:ext>
            </a:extLst>
          </p:cNvPr>
          <p:cNvSpPr/>
          <p:nvPr/>
        </p:nvSpPr>
        <p:spPr bwMode="gray">
          <a:xfrm>
            <a:off x="3243197" y="2823674"/>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a:ln>
                  <a:noFill/>
                </a:ln>
                <a:solidFill>
                  <a:prstClr val="white"/>
                </a:solidFill>
                <a:effectLst/>
                <a:uLnTx/>
                <a:uFillTx/>
                <a:latin typeface="Calibri"/>
                <a:ea typeface="+mn-ea"/>
                <a:cs typeface="+mn-cs"/>
              </a:rPr>
              <a:t>M€ 26.323</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76" name="Rectangle 75">
            <a:extLst>
              <a:ext uri="{FF2B5EF4-FFF2-40B4-BE49-F238E27FC236}">
                <a16:creationId xmlns:a16="http://schemas.microsoft.com/office/drawing/2014/main" id="{1BC4A255-F82F-4494-B0D2-1D7D16BE4DFB}"/>
              </a:ext>
            </a:extLst>
          </p:cNvPr>
          <p:cNvSpPr/>
          <p:nvPr/>
        </p:nvSpPr>
        <p:spPr bwMode="gray">
          <a:xfrm>
            <a:off x="3243197" y="4735872"/>
            <a:ext cx="972000" cy="216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200" b="1" i="0" u="none" strike="noStrike" kern="1200" cap="none" spc="0" normalizeH="0" baseline="0" noProof="0" dirty="0">
                <a:ln>
                  <a:noFill/>
                </a:ln>
                <a:solidFill>
                  <a:prstClr val="white"/>
                </a:solidFill>
                <a:effectLst/>
                <a:uLnTx/>
                <a:uFillTx/>
                <a:latin typeface="Calibri"/>
                <a:ea typeface="+mn-ea"/>
                <a:cs typeface="+mn-cs"/>
              </a:rPr>
              <a:t>M€ 5.509</a:t>
            </a:r>
            <a:endParaRPr kumimoji="0" lang="en-US" sz="16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9" name="Title 6">
            <a:extLst>
              <a:ext uri="{FF2B5EF4-FFF2-40B4-BE49-F238E27FC236}">
                <a16:creationId xmlns:a16="http://schemas.microsoft.com/office/drawing/2014/main" id="{C93ED37B-F7ED-4F18-A952-BE352C0991B6}"/>
              </a:ext>
            </a:extLst>
          </p:cNvPr>
          <p:cNvSpPr txBox="1">
            <a:spLocks/>
          </p:cNvSpPr>
          <p:nvPr/>
        </p:nvSpPr>
        <p:spPr bwMode="gray">
          <a:xfrm>
            <a:off x="263817" y="385303"/>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err="1">
                <a:ln>
                  <a:noFill/>
                </a:ln>
                <a:solidFill>
                  <a:prstClr val="black"/>
                </a:solidFill>
                <a:effectLst/>
                <a:uLnTx/>
                <a:uFillTx/>
                <a:latin typeface="Calibri"/>
                <a:ea typeface="+mj-ea"/>
                <a:cs typeface="Calibri" panose="020F0502020204030204" pitchFamily="34" charset="0"/>
              </a:rPr>
              <a:t>Missione</a:t>
            </a:r>
            <a:r>
              <a:rPr kumimoji="0" lang="en-US" sz="2000" b="1" i="0" u="none" strike="noStrike" kern="1200" cap="none" spc="0" normalizeH="0" baseline="0" noProof="0">
                <a:ln>
                  <a:noFill/>
                </a:ln>
                <a:solidFill>
                  <a:prstClr val="black"/>
                </a:solidFill>
                <a:effectLst/>
                <a:uLnTx/>
                <a:uFillTx/>
                <a:latin typeface="Calibri"/>
                <a:ea typeface="+mj-ea"/>
                <a:cs typeface="Calibri" panose="020F0502020204030204" pitchFamily="34" charset="0"/>
              </a:rPr>
              <a:t> 1 – </a:t>
            </a:r>
            <a:r>
              <a:rPr kumimoji="0" lang="en-US" sz="2000" b="1" i="0" u="none" strike="noStrike" kern="1200" cap="none" spc="0" normalizeH="0" baseline="0" noProof="0" err="1">
                <a:ln>
                  <a:noFill/>
                </a:ln>
                <a:solidFill>
                  <a:prstClr val="black"/>
                </a:solidFill>
                <a:effectLst/>
                <a:uLnTx/>
                <a:uFillTx/>
                <a:latin typeface="Calibri"/>
                <a:ea typeface="+mj-ea"/>
                <a:cs typeface="Calibri" panose="020F0502020204030204" pitchFamily="34" charset="0"/>
              </a:rPr>
              <a:t>Digitalizzazione</a:t>
            </a:r>
            <a:r>
              <a:rPr kumimoji="0" lang="en-US" sz="2000" b="1" i="0" u="none" strike="noStrike" kern="1200" cap="none" spc="0" normalizeH="0" baseline="0" noProof="0">
                <a:ln>
                  <a:noFill/>
                </a:ln>
                <a:solidFill>
                  <a:prstClr val="black"/>
                </a:solidFill>
                <a:effectLst/>
                <a:uLnTx/>
                <a:uFillTx/>
                <a:latin typeface="Calibri"/>
                <a:ea typeface="+mj-ea"/>
                <a:cs typeface="Calibri" panose="020F0502020204030204" pitchFamily="34" charset="0"/>
              </a:rPr>
              <a:t>, </a:t>
            </a:r>
            <a:r>
              <a:rPr kumimoji="0" lang="en-US" sz="2000" b="1" i="0" u="none" strike="noStrike" kern="1200" cap="none" spc="0" normalizeH="0" baseline="0" noProof="0" err="1">
                <a:ln>
                  <a:noFill/>
                </a:ln>
                <a:solidFill>
                  <a:prstClr val="black"/>
                </a:solidFill>
                <a:effectLst/>
                <a:uLnTx/>
                <a:uFillTx/>
                <a:latin typeface="Calibri"/>
                <a:ea typeface="+mj-ea"/>
                <a:cs typeface="Calibri" panose="020F0502020204030204" pitchFamily="34" charset="0"/>
              </a:rPr>
              <a:t>innovazione</a:t>
            </a:r>
            <a:r>
              <a:rPr kumimoji="0" lang="en-US" sz="2000" b="1" i="0" u="none" strike="noStrike" kern="1200" cap="none" spc="0" normalizeH="0" baseline="0" noProof="0">
                <a:ln>
                  <a:noFill/>
                </a:ln>
                <a:solidFill>
                  <a:prstClr val="black"/>
                </a:solidFill>
                <a:effectLst/>
                <a:uLnTx/>
                <a:uFillTx/>
                <a:latin typeface="Calibri"/>
                <a:ea typeface="+mj-ea"/>
                <a:cs typeface="Calibri" panose="020F0502020204030204" pitchFamily="34" charset="0"/>
              </a:rPr>
              <a:t>, </a:t>
            </a:r>
            <a:r>
              <a:rPr kumimoji="0" lang="en-US" sz="2000" b="1" i="0" u="none" strike="noStrike" kern="1200" cap="none" spc="0" normalizeH="0" baseline="0" noProof="0" err="1">
                <a:ln>
                  <a:noFill/>
                </a:ln>
                <a:solidFill>
                  <a:prstClr val="black"/>
                </a:solidFill>
                <a:effectLst/>
                <a:uLnTx/>
                <a:uFillTx/>
                <a:latin typeface="Calibri"/>
                <a:ea typeface="+mj-ea"/>
                <a:cs typeface="Calibri" panose="020F0502020204030204" pitchFamily="34" charset="0"/>
              </a:rPr>
              <a:t>competitività</a:t>
            </a:r>
            <a:r>
              <a:rPr kumimoji="0" lang="en-US" sz="2000" b="1" i="0" u="none" strike="noStrike" kern="1200" cap="none" spc="0" normalizeH="0" baseline="0" noProof="0">
                <a:ln>
                  <a:noFill/>
                </a:ln>
                <a:solidFill>
                  <a:prstClr val="black"/>
                </a:solidFill>
                <a:effectLst/>
                <a:uLnTx/>
                <a:uFillTx/>
                <a:latin typeface="Calibri"/>
                <a:ea typeface="+mj-ea"/>
                <a:cs typeface="Calibri" panose="020F0502020204030204" pitchFamily="34" charset="0"/>
              </a:rPr>
              <a:t>, </a:t>
            </a:r>
            <a:r>
              <a:rPr kumimoji="0" lang="en-US" sz="2000" b="1" i="0" u="none" strike="noStrike" kern="1200" cap="none" spc="0" normalizeH="0" baseline="0" noProof="0" err="1">
                <a:ln>
                  <a:noFill/>
                </a:ln>
                <a:solidFill>
                  <a:prstClr val="black"/>
                </a:solidFill>
                <a:effectLst/>
                <a:uLnTx/>
                <a:uFillTx/>
                <a:latin typeface="Calibri"/>
                <a:ea typeface="+mj-ea"/>
                <a:cs typeface="Calibri" panose="020F0502020204030204" pitchFamily="34" charset="0"/>
              </a:rPr>
              <a:t>cultura</a:t>
            </a:r>
            <a:r>
              <a:rPr kumimoji="0" lang="en-US" sz="2000" b="1" i="0" u="none" strike="noStrike" kern="1200" cap="none" spc="0" normalizeH="0" baseline="0" noProof="0">
                <a:ln>
                  <a:noFill/>
                </a:ln>
                <a:solidFill>
                  <a:prstClr val="black"/>
                </a:solidFill>
                <a:effectLst/>
                <a:uLnTx/>
                <a:uFillTx/>
                <a:latin typeface="Calibri"/>
                <a:ea typeface="+mj-ea"/>
                <a:cs typeface="Calibri" panose="020F0502020204030204" pitchFamily="34" charset="0"/>
              </a:rPr>
              <a:t> e turismo </a:t>
            </a:r>
          </a:p>
        </p:txBody>
      </p:sp>
      <p:sp>
        <p:nvSpPr>
          <p:cNvPr id="80" name="Rectangle 79">
            <a:extLst>
              <a:ext uri="{FF2B5EF4-FFF2-40B4-BE49-F238E27FC236}">
                <a16:creationId xmlns:a16="http://schemas.microsoft.com/office/drawing/2014/main" id="{0D57DDD3-E3E6-4606-8935-9154BC70DA10}"/>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kumimoji="0" lang="it-IT" sz="1200" b="0" i="0" u="none" strike="noStrike" kern="0" cap="none" spc="0" normalizeH="0" baseline="0" noProof="0">
                <a:ln>
                  <a:noFill/>
                </a:ln>
                <a:solidFill>
                  <a:prstClr val="white"/>
                </a:solidFill>
                <a:effectLst/>
                <a:uLnTx/>
                <a:uFillTx/>
                <a:latin typeface="Calibri"/>
                <a:ea typeface="+mn-ea"/>
                <a:cs typeface="Calibri Light" panose="020F0302020204030204" pitchFamily="34" charset="0"/>
              </a:rPr>
              <a:t>Stato avanzamento Bandi e Incentivi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sp>
        <p:nvSpPr>
          <p:cNvPr id="120" name="TextBox 119">
            <a:extLst>
              <a:ext uri="{FF2B5EF4-FFF2-40B4-BE49-F238E27FC236}">
                <a16:creationId xmlns:a16="http://schemas.microsoft.com/office/drawing/2014/main" id="{838BF2FB-65D5-4837-9A24-8F0D92B1A979}"/>
              </a:ext>
            </a:extLst>
          </p:cNvPr>
          <p:cNvSpPr txBox="1"/>
          <p:nvPr/>
        </p:nvSpPr>
        <p:spPr>
          <a:xfrm>
            <a:off x="4926000" y="-1"/>
            <a:ext cx="2340000" cy="261610"/>
          </a:xfrm>
          <a:prstGeom prst="rect">
            <a:avLst/>
          </a:prstGeom>
          <a:solidFill>
            <a:srgbClr val="86BC25">
              <a:lumMod val="20000"/>
              <a:lumOff val="80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1" i="1" u="none" strike="noStrike" kern="0" cap="none" spc="0" normalizeH="0" baseline="0" noProof="0">
                <a:ln>
                  <a:noFill/>
                </a:ln>
                <a:solidFill>
                  <a:prstClr val="black"/>
                </a:solidFill>
                <a:effectLst/>
                <a:uLnTx/>
                <a:uFillTx/>
                <a:latin typeface="Calibri"/>
                <a:ea typeface="+mn-ea"/>
                <a:cs typeface="+mn-cs"/>
              </a:rPr>
              <a:t>CONFIDENTIAL: INTERNAL USE ONLY</a:t>
            </a:r>
            <a:endParaRPr kumimoji="0" lang="en-US" sz="1100" b="1" i="1" u="none" strike="noStrike" kern="0" cap="none" spc="0" normalizeH="0" baseline="0" noProof="0">
              <a:ln>
                <a:noFill/>
              </a:ln>
              <a:solidFill>
                <a:prstClr val="black"/>
              </a:solidFill>
              <a:effectLst/>
              <a:uLnTx/>
              <a:uFillTx/>
              <a:latin typeface="Calibri"/>
              <a:ea typeface="+mn-ea"/>
              <a:cs typeface="+mn-cs"/>
            </a:endParaRPr>
          </a:p>
        </p:txBody>
      </p:sp>
      <p:sp>
        <p:nvSpPr>
          <p:cNvPr id="122" name="Rectangle 121">
            <a:extLst>
              <a:ext uri="{FF2B5EF4-FFF2-40B4-BE49-F238E27FC236}">
                <a16:creationId xmlns:a16="http://schemas.microsoft.com/office/drawing/2014/main" id="{1D802A31-8DE0-492D-B649-BFC034026DAD}"/>
              </a:ext>
            </a:extLst>
          </p:cNvPr>
          <p:cNvSpPr/>
          <p:nvPr/>
        </p:nvSpPr>
        <p:spPr bwMode="gray">
          <a:xfrm>
            <a:off x="273503" y="5815273"/>
            <a:ext cx="564323" cy="276733"/>
          </a:xfrm>
          <a:prstGeom prst="rect">
            <a:avLst/>
          </a:prstGeom>
          <a:solidFill>
            <a:schemeClr val="bg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it-IT" sz="1600" b="1" i="0" u="none" strike="noStrike" kern="1200" cap="none" spc="0" normalizeH="0" baseline="0" noProof="0">
                <a:ln>
                  <a:noFill/>
                </a:ln>
                <a:solidFill>
                  <a:srgbClr val="86BC25"/>
                </a:solidFill>
                <a:effectLst/>
                <a:uLnTx/>
                <a:uFillTx/>
                <a:latin typeface="Calibri"/>
                <a:ea typeface="+mn-ea"/>
                <a:cs typeface="+mn-cs"/>
              </a:rPr>
              <a:t>xx%</a:t>
            </a:r>
          </a:p>
        </p:txBody>
      </p:sp>
      <p:sp>
        <p:nvSpPr>
          <p:cNvPr id="123" name="Rectangle 122">
            <a:extLst>
              <a:ext uri="{FF2B5EF4-FFF2-40B4-BE49-F238E27FC236}">
                <a16:creationId xmlns:a16="http://schemas.microsoft.com/office/drawing/2014/main" id="{393FA2C8-CC09-4855-B397-16B46DFB8CF0}"/>
              </a:ext>
            </a:extLst>
          </p:cNvPr>
          <p:cNvSpPr/>
          <p:nvPr/>
        </p:nvSpPr>
        <p:spPr bwMode="gray">
          <a:xfrm>
            <a:off x="411664" y="5627128"/>
            <a:ext cx="288000" cy="144000"/>
          </a:xfrm>
          <a:prstGeom prst="rec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24" name="Rectangle 123">
            <a:extLst>
              <a:ext uri="{FF2B5EF4-FFF2-40B4-BE49-F238E27FC236}">
                <a16:creationId xmlns:a16="http://schemas.microsoft.com/office/drawing/2014/main" id="{E1CCA9F0-4381-4E74-B8A1-043B3CE137D6}"/>
              </a:ext>
            </a:extLst>
          </p:cNvPr>
          <p:cNvSpPr/>
          <p:nvPr/>
        </p:nvSpPr>
        <p:spPr bwMode="gray">
          <a:xfrm>
            <a:off x="449987" y="5292383"/>
            <a:ext cx="1470104" cy="276733"/>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Fondi </a:t>
            </a:r>
            <a:r>
              <a:rPr kumimoji="0" lang="en-US" sz="1100" b="0" i="0" u="none" strike="noStrike" kern="1200" cap="none" spc="0" normalizeH="0" baseline="0" noProof="0" err="1">
                <a:ln>
                  <a:noFill/>
                </a:ln>
                <a:solidFill>
                  <a:prstClr val="black"/>
                </a:solidFill>
                <a:effectLst/>
                <a:uLnTx/>
                <a:uFillTx/>
                <a:latin typeface="Calibri"/>
                <a:ea typeface="+mn-ea"/>
                <a:cs typeface="+mn-cs"/>
              </a:rPr>
              <a:t>previsti</a:t>
            </a:r>
            <a:r>
              <a:rPr kumimoji="0" lang="en-US" sz="1100" b="0" i="0" u="none" strike="noStrike" kern="1200" cap="none" spc="0" normalizeH="0" baseline="0" noProof="0">
                <a:ln>
                  <a:noFill/>
                </a:ln>
                <a:solidFill>
                  <a:prstClr val="black"/>
                </a:solidFill>
                <a:effectLst/>
                <a:uLnTx/>
                <a:uFillTx/>
                <a:latin typeface="Calibri"/>
                <a:ea typeface="+mn-ea"/>
                <a:cs typeface="+mn-cs"/>
              </a:rPr>
              <a:t>*</a:t>
            </a:r>
          </a:p>
        </p:txBody>
      </p:sp>
      <p:sp>
        <p:nvSpPr>
          <p:cNvPr id="125" name="Rectangle 124">
            <a:extLst>
              <a:ext uri="{FF2B5EF4-FFF2-40B4-BE49-F238E27FC236}">
                <a16:creationId xmlns:a16="http://schemas.microsoft.com/office/drawing/2014/main" id="{39CC0308-F01D-4857-87EC-40B1A602CF56}"/>
              </a:ext>
            </a:extLst>
          </p:cNvPr>
          <p:cNvSpPr/>
          <p:nvPr/>
        </p:nvSpPr>
        <p:spPr bwMode="gray">
          <a:xfrm>
            <a:off x="681651" y="5564388"/>
            <a:ext cx="1470104" cy="276733"/>
          </a:xfrm>
          <a:prstGeom prst="rect">
            <a:avLst/>
          </a:prstGeom>
          <a:noFill/>
          <a:ln w="19050" algn="ctr">
            <a:noFill/>
            <a:miter lim="800000"/>
            <a:headEnd/>
            <a:tailEnd/>
          </a:ln>
        </p:spPr>
        <p:txBody>
          <a:bodyPr wrap="square" lIns="88900" tIns="88900" rIns="88900" bIns="88900" rtlCol="0" anchor="ctr"/>
          <a:lstStyle/>
          <a:p>
            <a:pPr marL="0" marR="0" lvl="0" indent="0" algn="l"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a:ln>
                  <a:noFill/>
                </a:ln>
                <a:solidFill>
                  <a:prstClr val="black"/>
                </a:solidFill>
                <a:effectLst/>
                <a:uLnTx/>
                <a:uFillTx/>
                <a:latin typeface="Calibri"/>
                <a:ea typeface="+mn-ea"/>
                <a:cs typeface="+mn-cs"/>
              </a:rPr>
              <a:t>Fondi </a:t>
            </a:r>
            <a:r>
              <a:rPr kumimoji="0" lang="en-US" sz="1100" b="0" i="0" u="none" strike="noStrike" kern="1200" cap="none" spc="0" normalizeH="0" baseline="0" noProof="0" err="1">
                <a:ln>
                  <a:noFill/>
                </a:ln>
                <a:solidFill>
                  <a:prstClr val="black"/>
                </a:solidFill>
                <a:effectLst/>
                <a:uLnTx/>
                <a:uFillTx/>
                <a:latin typeface="Calibri"/>
                <a:ea typeface="+mn-ea"/>
                <a:cs typeface="+mn-cs"/>
              </a:rPr>
              <a:t>impegnati</a:t>
            </a:r>
            <a:r>
              <a:rPr kumimoji="0" lang="en-US" sz="1100" b="0" i="0" u="none" strike="noStrike" kern="1200" cap="none" spc="0" normalizeH="0" baseline="0" noProof="0">
                <a:ln>
                  <a:noFill/>
                </a:ln>
                <a:solidFill>
                  <a:prstClr val="black"/>
                </a:solidFill>
                <a:effectLst/>
                <a:uLnTx/>
                <a:uFillTx/>
                <a:latin typeface="Calibri"/>
                <a:ea typeface="+mn-ea"/>
                <a:cs typeface="+mn-cs"/>
              </a:rPr>
              <a:t>**</a:t>
            </a:r>
          </a:p>
        </p:txBody>
      </p:sp>
      <p:sp>
        <p:nvSpPr>
          <p:cNvPr id="126" name="Rectangle 125">
            <a:extLst>
              <a:ext uri="{FF2B5EF4-FFF2-40B4-BE49-F238E27FC236}">
                <a16:creationId xmlns:a16="http://schemas.microsoft.com/office/drawing/2014/main" id="{A60D8A1A-3688-48B2-8568-3FE4731E41D2}"/>
              </a:ext>
            </a:extLst>
          </p:cNvPr>
          <p:cNvSpPr/>
          <p:nvPr/>
        </p:nvSpPr>
        <p:spPr bwMode="gray">
          <a:xfrm>
            <a:off x="411664" y="5363427"/>
            <a:ext cx="288000" cy="144000"/>
          </a:xfrm>
          <a:prstGeom prst="rec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27" name="Rectangle 126">
            <a:extLst>
              <a:ext uri="{FF2B5EF4-FFF2-40B4-BE49-F238E27FC236}">
                <a16:creationId xmlns:a16="http://schemas.microsoft.com/office/drawing/2014/main" id="{9EFD8273-74E7-4338-9578-51797A51E2FA}"/>
              </a:ext>
            </a:extLst>
          </p:cNvPr>
          <p:cNvSpPr/>
          <p:nvPr/>
        </p:nvSpPr>
        <p:spPr bwMode="gray">
          <a:xfrm>
            <a:off x="613415" y="5788666"/>
            <a:ext cx="2241680" cy="349196"/>
          </a:xfrm>
          <a:prstGeom prst="rect">
            <a:avLst/>
          </a:prstGeom>
          <a:no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1200" cap="none" spc="0" normalizeH="0" baseline="0" noProof="0" dirty="0" err="1">
                <a:ln>
                  <a:noFill/>
                </a:ln>
                <a:solidFill>
                  <a:prstClr val="black"/>
                </a:solidFill>
                <a:effectLst/>
                <a:uLnTx/>
                <a:uFillTx/>
                <a:latin typeface="Calibri"/>
                <a:ea typeface="+mn-ea"/>
                <a:cs typeface="+mn-cs"/>
              </a:rPr>
              <a:t>Fondi</a:t>
            </a:r>
            <a:r>
              <a:rPr kumimoji="0" lang="en-US" sz="1100" b="0" i="0" u="none" strike="noStrike" kern="1200" cap="none" spc="0" normalizeH="0" baseline="0" noProof="0" dirty="0">
                <a:ln>
                  <a:noFill/>
                </a:ln>
                <a:solidFill>
                  <a:prstClr val="black"/>
                </a:solidFill>
                <a:effectLst/>
                <a:uLnTx/>
                <a:uFillTx/>
                <a:latin typeface="Calibri"/>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a:ea typeface="+mn-ea"/>
                <a:cs typeface="+mn-cs"/>
              </a:rPr>
              <a:t>impegnati</a:t>
            </a:r>
            <a:r>
              <a:rPr kumimoji="0" lang="en-US" sz="1100" b="0" i="0" u="none" strike="noStrike" kern="1200" cap="none" spc="0" normalizeH="0" baseline="0" noProof="0" dirty="0">
                <a:ln>
                  <a:noFill/>
                </a:ln>
                <a:solidFill>
                  <a:prstClr val="black"/>
                </a:solidFill>
                <a:effectLst/>
                <a:uLnTx/>
                <a:uFillTx/>
                <a:latin typeface="Calibri"/>
                <a:ea typeface="+mn-ea"/>
                <a:cs typeface="+mn-cs"/>
              </a:rPr>
              <a:t> rispetto al budget</a:t>
            </a:r>
          </a:p>
        </p:txBody>
      </p:sp>
      <p:grpSp>
        <p:nvGrpSpPr>
          <p:cNvPr id="121" name="Group 120">
            <a:extLst>
              <a:ext uri="{FF2B5EF4-FFF2-40B4-BE49-F238E27FC236}">
                <a16:creationId xmlns:a16="http://schemas.microsoft.com/office/drawing/2014/main" id="{7838E498-E156-4E06-ACE7-3E38EB83EC1E}"/>
              </a:ext>
            </a:extLst>
          </p:cNvPr>
          <p:cNvGrpSpPr/>
          <p:nvPr/>
        </p:nvGrpSpPr>
        <p:grpSpPr>
          <a:xfrm>
            <a:off x="9094167" y="78785"/>
            <a:ext cx="442800" cy="589132"/>
            <a:chOff x="9094167" y="78785"/>
            <a:chExt cx="442800" cy="589132"/>
          </a:xfrm>
        </p:grpSpPr>
        <p:sp>
          <p:nvSpPr>
            <p:cNvPr id="128" name="TextBox 127">
              <a:extLst>
                <a:ext uri="{FF2B5EF4-FFF2-40B4-BE49-F238E27FC236}">
                  <a16:creationId xmlns:a16="http://schemas.microsoft.com/office/drawing/2014/main" id="{508F1C9D-9DDF-4E2A-864D-81BD5877DE65}"/>
                </a:ext>
              </a:extLst>
            </p:cNvPr>
            <p:cNvSpPr txBox="1"/>
            <p:nvPr/>
          </p:nvSpPr>
          <p:spPr>
            <a:xfrm>
              <a:off x="909416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6BC25"/>
                  </a:solidFill>
                  <a:effectLst/>
                  <a:uLnTx/>
                  <a:uFillTx/>
                  <a:latin typeface="Calibri"/>
                  <a:ea typeface="+mn-ea"/>
                  <a:cs typeface="Calibri Light" panose="020F0302020204030204" pitchFamily="34" charset="0"/>
                </a:rPr>
                <a:t>M1</a:t>
              </a:r>
              <a:endParaRPr kumimoji="0" lang="en-US" sz="1400" b="0" i="0" u="none" strike="noStrike" kern="1200" cap="none" spc="0" normalizeH="0" baseline="0" noProof="0">
                <a:ln>
                  <a:noFill/>
                </a:ln>
                <a:solidFill>
                  <a:prstClr val="black"/>
                </a:solidFill>
                <a:effectLst/>
                <a:uLnTx/>
                <a:uFillTx/>
                <a:latin typeface="Calibri Light"/>
                <a:ea typeface="+mn-ea"/>
                <a:cs typeface="+mn-cs"/>
              </a:endParaRPr>
            </a:p>
          </p:txBody>
        </p:sp>
        <p:grpSp>
          <p:nvGrpSpPr>
            <p:cNvPr id="129" name="Group 128">
              <a:extLst>
                <a:ext uri="{FF2B5EF4-FFF2-40B4-BE49-F238E27FC236}">
                  <a16:creationId xmlns:a16="http://schemas.microsoft.com/office/drawing/2014/main" id="{F048EA65-CA61-4FB3-9572-703733B0E8EE}"/>
                </a:ext>
              </a:extLst>
            </p:cNvPr>
            <p:cNvGrpSpPr>
              <a:grpSpLocks noChangeAspect="1"/>
            </p:cNvGrpSpPr>
            <p:nvPr/>
          </p:nvGrpSpPr>
          <p:grpSpPr>
            <a:xfrm>
              <a:off x="9180330" y="78785"/>
              <a:ext cx="270474" cy="270474"/>
              <a:chOff x="4891070" y="2901641"/>
              <a:chExt cx="720000" cy="720000"/>
            </a:xfrm>
          </p:grpSpPr>
          <p:sp>
            <p:nvSpPr>
              <p:cNvPr id="130" name="Oval 129">
                <a:extLst>
                  <a:ext uri="{FF2B5EF4-FFF2-40B4-BE49-F238E27FC236}">
                    <a16:creationId xmlns:a16="http://schemas.microsoft.com/office/drawing/2014/main" id="{2F2DFBB2-F327-4669-8F64-DE397E74958C}"/>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Freeform 561">
                <a:extLst>
                  <a:ext uri="{FF2B5EF4-FFF2-40B4-BE49-F238E27FC236}">
                    <a16:creationId xmlns:a16="http://schemas.microsoft.com/office/drawing/2014/main" id="{614FA93B-C654-43E0-91DA-4DA0E6BF89DA}"/>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32" name="Group 131">
            <a:extLst>
              <a:ext uri="{FF2B5EF4-FFF2-40B4-BE49-F238E27FC236}">
                <a16:creationId xmlns:a16="http://schemas.microsoft.com/office/drawing/2014/main" id="{4C5C1541-4B5B-426D-BDF1-9CBA03FE43B3}"/>
              </a:ext>
            </a:extLst>
          </p:cNvPr>
          <p:cNvGrpSpPr/>
          <p:nvPr/>
        </p:nvGrpSpPr>
        <p:grpSpPr>
          <a:xfrm>
            <a:off x="9577726" y="78785"/>
            <a:ext cx="438416" cy="589132"/>
            <a:chOff x="9532283" y="78785"/>
            <a:chExt cx="438416" cy="589132"/>
          </a:xfrm>
        </p:grpSpPr>
        <p:sp>
          <p:nvSpPr>
            <p:cNvPr id="133" name="TextBox 132">
              <a:extLst>
                <a:ext uri="{FF2B5EF4-FFF2-40B4-BE49-F238E27FC236}">
                  <a16:creationId xmlns:a16="http://schemas.microsoft.com/office/drawing/2014/main" id="{A6B8C3D6-BD6A-4B54-A312-9680ABFAFE77}"/>
                </a:ext>
              </a:extLst>
            </p:cNvPr>
            <p:cNvSpPr txBox="1"/>
            <p:nvPr/>
          </p:nvSpPr>
          <p:spPr>
            <a:xfrm>
              <a:off x="9532283" y="360140"/>
              <a:ext cx="43841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M2</a:t>
              </a:r>
              <a:endParaRPr kumimoji="0" lang="en-US" sz="1400" b="0" i="0" u="none" strike="noStrike" kern="1200" cap="none" spc="0" normalizeH="0" baseline="0" noProof="0">
                <a:ln>
                  <a:noFill/>
                </a:ln>
                <a:solidFill>
                  <a:srgbClr val="8F9194"/>
                </a:solidFill>
                <a:effectLst/>
                <a:uLnTx/>
                <a:uFillTx/>
                <a:latin typeface="Calibri Light"/>
                <a:ea typeface="+mn-ea"/>
                <a:cs typeface="+mn-cs"/>
              </a:endParaRPr>
            </a:p>
          </p:txBody>
        </p:sp>
        <p:grpSp>
          <p:nvGrpSpPr>
            <p:cNvPr id="134" name="Group 133">
              <a:extLst>
                <a:ext uri="{FF2B5EF4-FFF2-40B4-BE49-F238E27FC236}">
                  <a16:creationId xmlns:a16="http://schemas.microsoft.com/office/drawing/2014/main" id="{A20BDE03-0226-4E83-8EFE-62A95DA06BDD}"/>
                </a:ext>
              </a:extLst>
            </p:cNvPr>
            <p:cNvGrpSpPr>
              <a:grpSpLocks noChangeAspect="1"/>
            </p:cNvGrpSpPr>
            <p:nvPr/>
          </p:nvGrpSpPr>
          <p:grpSpPr>
            <a:xfrm>
              <a:off x="9616254" y="78785"/>
              <a:ext cx="270474" cy="270474"/>
              <a:chOff x="6931363" y="2901641"/>
              <a:chExt cx="720000" cy="720000"/>
            </a:xfrm>
          </p:grpSpPr>
          <p:sp>
            <p:nvSpPr>
              <p:cNvPr id="135" name="Oval 134">
                <a:extLst>
                  <a:ext uri="{FF2B5EF4-FFF2-40B4-BE49-F238E27FC236}">
                    <a16:creationId xmlns:a16="http://schemas.microsoft.com/office/drawing/2014/main" id="{8661BF5C-6256-42AB-8CCD-A5C508041A63}"/>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496">
                <a:extLst>
                  <a:ext uri="{FF2B5EF4-FFF2-40B4-BE49-F238E27FC236}">
                    <a16:creationId xmlns:a16="http://schemas.microsoft.com/office/drawing/2014/main" id="{BD5532AD-895C-40A4-8E8D-C8651B934319}"/>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37" name="Group 136">
            <a:extLst>
              <a:ext uri="{FF2B5EF4-FFF2-40B4-BE49-F238E27FC236}">
                <a16:creationId xmlns:a16="http://schemas.microsoft.com/office/drawing/2014/main" id="{3A0D9DE9-A43F-4D17-B759-29CDA1973657}"/>
              </a:ext>
            </a:extLst>
          </p:cNvPr>
          <p:cNvGrpSpPr/>
          <p:nvPr/>
        </p:nvGrpSpPr>
        <p:grpSpPr>
          <a:xfrm>
            <a:off x="11019635" y="78785"/>
            <a:ext cx="442800" cy="589132"/>
            <a:chOff x="10982229" y="78785"/>
            <a:chExt cx="442800" cy="589132"/>
          </a:xfrm>
        </p:grpSpPr>
        <p:sp>
          <p:nvSpPr>
            <p:cNvPr id="138" name="TextBox 137">
              <a:extLst>
                <a:ext uri="{FF2B5EF4-FFF2-40B4-BE49-F238E27FC236}">
                  <a16:creationId xmlns:a16="http://schemas.microsoft.com/office/drawing/2014/main" id="{2136D3EF-4C89-4950-98EE-9AF4F8CB7341}"/>
                </a:ext>
              </a:extLst>
            </p:cNvPr>
            <p:cNvSpPr txBox="1"/>
            <p:nvPr/>
          </p:nvSpPr>
          <p:spPr>
            <a:xfrm>
              <a:off x="10982229"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M5</a:t>
              </a:r>
            </a:p>
          </p:txBody>
        </p:sp>
        <p:grpSp>
          <p:nvGrpSpPr>
            <p:cNvPr id="139" name="Group 138">
              <a:extLst>
                <a:ext uri="{FF2B5EF4-FFF2-40B4-BE49-F238E27FC236}">
                  <a16:creationId xmlns:a16="http://schemas.microsoft.com/office/drawing/2014/main" id="{C88270A7-93D2-4284-9DF0-1D4ED0745025}"/>
                </a:ext>
              </a:extLst>
            </p:cNvPr>
            <p:cNvGrpSpPr>
              <a:grpSpLocks noChangeAspect="1"/>
            </p:cNvGrpSpPr>
            <p:nvPr/>
          </p:nvGrpSpPr>
          <p:grpSpPr>
            <a:xfrm>
              <a:off x="11068392" y="78785"/>
              <a:ext cx="270474" cy="270474"/>
              <a:chOff x="13052242" y="2901641"/>
              <a:chExt cx="720000" cy="720000"/>
            </a:xfrm>
          </p:grpSpPr>
          <p:sp>
            <p:nvSpPr>
              <p:cNvPr id="140" name="Oval 139">
                <a:extLst>
                  <a:ext uri="{FF2B5EF4-FFF2-40B4-BE49-F238E27FC236}">
                    <a16:creationId xmlns:a16="http://schemas.microsoft.com/office/drawing/2014/main" id="{925369FF-30BF-4567-BD67-9A36C738BC4E}"/>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806">
                <a:extLst>
                  <a:ext uri="{FF2B5EF4-FFF2-40B4-BE49-F238E27FC236}">
                    <a16:creationId xmlns:a16="http://schemas.microsoft.com/office/drawing/2014/main" id="{F03640C0-D229-46BC-8449-6F4B1BF20B1D}"/>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42" name="Group 141">
            <a:extLst>
              <a:ext uri="{FF2B5EF4-FFF2-40B4-BE49-F238E27FC236}">
                <a16:creationId xmlns:a16="http://schemas.microsoft.com/office/drawing/2014/main" id="{9C5BCF44-E485-4B4D-A42C-E63A4786B8FF}"/>
              </a:ext>
            </a:extLst>
          </p:cNvPr>
          <p:cNvGrpSpPr/>
          <p:nvPr/>
        </p:nvGrpSpPr>
        <p:grpSpPr>
          <a:xfrm>
            <a:off x="10538268" y="78785"/>
            <a:ext cx="442800" cy="589132"/>
            <a:chOff x="10498183" y="78785"/>
            <a:chExt cx="442800" cy="589132"/>
          </a:xfrm>
        </p:grpSpPr>
        <p:sp>
          <p:nvSpPr>
            <p:cNvPr id="143" name="TextBox 142">
              <a:extLst>
                <a:ext uri="{FF2B5EF4-FFF2-40B4-BE49-F238E27FC236}">
                  <a16:creationId xmlns:a16="http://schemas.microsoft.com/office/drawing/2014/main" id="{F3964A8F-BCA9-41C5-BF60-E6079BC15A90}"/>
                </a:ext>
              </a:extLst>
            </p:cNvPr>
            <p:cNvSpPr txBox="1"/>
            <p:nvPr/>
          </p:nvSpPr>
          <p:spPr>
            <a:xfrm>
              <a:off x="10498183"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M4</a:t>
              </a:r>
            </a:p>
          </p:txBody>
        </p:sp>
        <p:grpSp>
          <p:nvGrpSpPr>
            <p:cNvPr id="144" name="Group 143">
              <a:extLst>
                <a:ext uri="{FF2B5EF4-FFF2-40B4-BE49-F238E27FC236}">
                  <a16:creationId xmlns:a16="http://schemas.microsoft.com/office/drawing/2014/main" id="{618AA255-C6FE-4A13-AF43-5513EFE43C5D}"/>
                </a:ext>
              </a:extLst>
            </p:cNvPr>
            <p:cNvGrpSpPr>
              <a:grpSpLocks noChangeAspect="1"/>
            </p:cNvGrpSpPr>
            <p:nvPr/>
          </p:nvGrpSpPr>
          <p:grpSpPr>
            <a:xfrm>
              <a:off x="10584346" y="78785"/>
              <a:ext cx="270474" cy="270474"/>
              <a:chOff x="11011949" y="2901641"/>
              <a:chExt cx="720000" cy="720000"/>
            </a:xfrm>
          </p:grpSpPr>
          <p:sp>
            <p:nvSpPr>
              <p:cNvPr id="145" name="Oval 144">
                <a:extLst>
                  <a:ext uri="{FF2B5EF4-FFF2-40B4-BE49-F238E27FC236}">
                    <a16:creationId xmlns:a16="http://schemas.microsoft.com/office/drawing/2014/main" id="{640B3035-44D9-4E5A-9FD7-F791B7BB43A3}"/>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6" name="Group 927">
                <a:extLst>
                  <a:ext uri="{FF2B5EF4-FFF2-40B4-BE49-F238E27FC236}">
                    <a16:creationId xmlns:a16="http://schemas.microsoft.com/office/drawing/2014/main" id="{B8C280DD-A9D5-4BC7-A467-926A659AE411}"/>
                  </a:ext>
                </a:extLst>
              </p:cNvPr>
              <p:cNvGrpSpPr>
                <a:grpSpLocks/>
              </p:cNvGrpSpPr>
              <p:nvPr/>
            </p:nvGrpSpPr>
            <p:grpSpPr bwMode="auto">
              <a:xfrm>
                <a:off x="11011949" y="2901641"/>
                <a:ext cx="720000" cy="720000"/>
                <a:chOff x="5432" y="3568"/>
                <a:chExt cx="340" cy="340"/>
              </a:xfrm>
              <a:solidFill>
                <a:srgbClr val="86BC25"/>
              </a:solidFill>
            </p:grpSpPr>
            <p:sp>
              <p:nvSpPr>
                <p:cNvPr id="147" name="Freeform 928">
                  <a:extLst>
                    <a:ext uri="{FF2B5EF4-FFF2-40B4-BE49-F238E27FC236}">
                      <a16:creationId xmlns:a16="http://schemas.microsoft.com/office/drawing/2014/main" id="{BE046150-5A0A-42F5-BF31-1CD92D4AD87C}"/>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929">
                  <a:extLst>
                    <a:ext uri="{FF2B5EF4-FFF2-40B4-BE49-F238E27FC236}">
                      <a16:creationId xmlns:a16="http://schemas.microsoft.com/office/drawing/2014/main" id="{8D4EE221-04D8-4E57-A1B6-286A7EFFCDB1}"/>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149" name="Group 148">
            <a:extLst>
              <a:ext uri="{FF2B5EF4-FFF2-40B4-BE49-F238E27FC236}">
                <a16:creationId xmlns:a16="http://schemas.microsoft.com/office/drawing/2014/main" id="{F929B18E-B324-40A9-80B9-5F826A27FB1D}"/>
              </a:ext>
            </a:extLst>
          </p:cNvPr>
          <p:cNvGrpSpPr/>
          <p:nvPr/>
        </p:nvGrpSpPr>
        <p:grpSpPr>
          <a:xfrm>
            <a:off x="10056901" y="78785"/>
            <a:ext cx="442800" cy="589132"/>
            <a:chOff x="10014137" y="78785"/>
            <a:chExt cx="442800" cy="589132"/>
          </a:xfrm>
        </p:grpSpPr>
        <p:sp>
          <p:nvSpPr>
            <p:cNvPr id="150" name="TextBox 149">
              <a:extLst>
                <a:ext uri="{FF2B5EF4-FFF2-40B4-BE49-F238E27FC236}">
                  <a16:creationId xmlns:a16="http://schemas.microsoft.com/office/drawing/2014/main" id="{1FAE03AC-204E-410B-942D-2FB4C8DCF7F8}"/>
                </a:ext>
              </a:extLst>
            </p:cNvPr>
            <p:cNvSpPr txBox="1"/>
            <p:nvPr/>
          </p:nvSpPr>
          <p:spPr>
            <a:xfrm>
              <a:off x="1001413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M3</a:t>
              </a:r>
            </a:p>
          </p:txBody>
        </p:sp>
        <p:grpSp>
          <p:nvGrpSpPr>
            <p:cNvPr id="151" name="Group 150">
              <a:extLst>
                <a:ext uri="{FF2B5EF4-FFF2-40B4-BE49-F238E27FC236}">
                  <a16:creationId xmlns:a16="http://schemas.microsoft.com/office/drawing/2014/main" id="{E6DB38E9-9768-4A0E-9E78-A3482235CBFF}"/>
                </a:ext>
              </a:extLst>
            </p:cNvPr>
            <p:cNvGrpSpPr>
              <a:grpSpLocks noChangeAspect="1"/>
            </p:cNvGrpSpPr>
            <p:nvPr/>
          </p:nvGrpSpPr>
          <p:grpSpPr>
            <a:xfrm>
              <a:off x="10100300" y="78785"/>
              <a:ext cx="270474" cy="270474"/>
              <a:chOff x="8927791" y="3540662"/>
              <a:chExt cx="720000" cy="720000"/>
            </a:xfrm>
          </p:grpSpPr>
          <p:sp>
            <p:nvSpPr>
              <p:cNvPr id="152" name="Oval 151">
                <a:extLst>
                  <a:ext uri="{FF2B5EF4-FFF2-40B4-BE49-F238E27FC236}">
                    <a16:creationId xmlns:a16="http://schemas.microsoft.com/office/drawing/2014/main" id="{222C22DA-2B20-4C77-BE1D-2A540DB5BFA5}"/>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Freeform 841">
                <a:extLst>
                  <a:ext uri="{FF2B5EF4-FFF2-40B4-BE49-F238E27FC236}">
                    <a16:creationId xmlns:a16="http://schemas.microsoft.com/office/drawing/2014/main" id="{215B82DC-AD25-4530-8AB8-501D946010CA}"/>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54" name="Group 153">
            <a:extLst>
              <a:ext uri="{FF2B5EF4-FFF2-40B4-BE49-F238E27FC236}">
                <a16:creationId xmlns:a16="http://schemas.microsoft.com/office/drawing/2014/main" id="{9E574041-A27F-479F-B011-4EC5EA3C2F29}"/>
              </a:ext>
            </a:extLst>
          </p:cNvPr>
          <p:cNvGrpSpPr/>
          <p:nvPr/>
        </p:nvGrpSpPr>
        <p:grpSpPr>
          <a:xfrm>
            <a:off x="11501002" y="78785"/>
            <a:ext cx="443777" cy="589133"/>
            <a:chOff x="11501002" y="78785"/>
            <a:chExt cx="443777" cy="589133"/>
          </a:xfrm>
        </p:grpSpPr>
        <p:sp>
          <p:nvSpPr>
            <p:cNvPr id="155" name="TextBox 154">
              <a:extLst>
                <a:ext uri="{FF2B5EF4-FFF2-40B4-BE49-F238E27FC236}">
                  <a16:creationId xmlns:a16="http://schemas.microsoft.com/office/drawing/2014/main" id="{0C41039D-4BEC-457F-8260-DDE52AE5C915}"/>
                </a:ext>
              </a:extLst>
            </p:cNvPr>
            <p:cNvSpPr txBox="1"/>
            <p:nvPr/>
          </p:nvSpPr>
          <p:spPr>
            <a:xfrm>
              <a:off x="11501002" y="360141"/>
              <a:ext cx="44377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M6</a:t>
              </a:r>
            </a:p>
          </p:txBody>
        </p:sp>
        <p:grpSp>
          <p:nvGrpSpPr>
            <p:cNvPr id="156" name="Group 155">
              <a:extLst>
                <a:ext uri="{FF2B5EF4-FFF2-40B4-BE49-F238E27FC236}">
                  <a16:creationId xmlns:a16="http://schemas.microsoft.com/office/drawing/2014/main" id="{B13A15A3-85B5-4305-B8FB-A02486E0A629}"/>
                </a:ext>
              </a:extLst>
            </p:cNvPr>
            <p:cNvGrpSpPr>
              <a:grpSpLocks noChangeAspect="1"/>
            </p:cNvGrpSpPr>
            <p:nvPr/>
          </p:nvGrpSpPr>
          <p:grpSpPr>
            <a:xfrm>
              <a:off x="11567306" y="78785"/>
              <a:ext cx="270474" cy="270474"/>
              <a:chOff x="12974572" y="2060023"/>
              <a:chExt cx="720000" cy="720000"/>
            </a:xfrm>
          </p:grpSpPr>
          <p:sp>
            <p:nvSpPr>
              <p:cNvPr id="157" name="Oval 156">
                <a:extLst>
                  <a:ext uri="{FF2B5EF4-FFF2-40B4-BE49-F238E27FC236}">
                    <a16:creationId xmlns:a16="http://schemas.microsoft.com/office/drawing/2014/main" id="{B96ACD4C-DF8C-4D12-87D7-869C0C6101F6}"/>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Freeform 357">
                <a:extLst>
                  <a:ext uri="{FF2B5EF4-FFF2-40B4-BE49-F238E27FC236}">
                    <a16:creationId xmlns:a16="http://schemas.microsoft.com/office/drawing/2014/main" id="{9B64AC60-9040-4EFF-B1C4-5968EAE8BC09}"/>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90" name="Rectangle 71">
            <a:extLst>
              <a:ext uri="{FF2B5EF4-FFF2-40B4-BE49-F238E27FC236}">
                <a16:creationId xmlns:a16="http://schemas.microsoft.com/office/drawing/2014/main" id="{094CF970-CF2A-46EE-B5DE-2CF0DD93269B}"/>
              </a:ext>
            </a:extLst>
          </p:cNvPr>
          <p:cNvSpPr/>
          <p:nvPr/>
        </p:nvSpPr>
        <p:spPr bwMode="gray">
          <a:xfrm>
            <a:off x="49125" y="6430982"/>
            <a:ext cx="10980000" cy="388652"/>
          </a:xfrm>
          <a:prstGeom prst="rect">
            <a:avLst/>
          </a:prstGeom>
          <a:noFill/>
          <a:ln w="19050" algn="ctr">
            <a:noFill/>
            <a:miter lim="800000"/>
            <a:headEnd/>
            <a:tailEnd/>
          </a:ln>
        </p:spPr>
        <p:txBody>
          <a:bodyPr wrap="square" lIns="88900" tIns="88900" rIns="88900" bIns="88900" rtlCol="0" anchor="t"/>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Fondi</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PNRR, Fondo </a:t>
            </a:r>
            <a:r>
              <a:rPr kumimoji="0" lang="en-US"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complementare</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**Totale relativo a bandi/</a:t>
            </a:r>
            <a:r>
              <a:rPr kumimoji="0" lang="it-IT"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incentivI</a:t>
            </a: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/riforme attivate/decreti ministeriali di ripartizione dei fondi stanziati in caso di soggetti attuatori locali (es. </a:t>
            </a:r>
            <a:r>
              <a:rPr kumimoji="0" lang="it-IT"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Regioni,Province</a:t>
            </a: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Autonome, Comuni, Consorzi, etc.)</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13042565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8" name="Title 6"/>
          <p:cNvSpPr txBox="1">
            <a:spLocks/>
          </p:cNvSpPr>
          <p:nvPr/>
        </p:nvSpPr>
        <p:spPr bwMode="gray">
          <a:xfrm>
            <a:off x="501651" y="317501"/>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1 – </a:t>
            </a: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Digitalizzazione</a:t>
            </a:r>
            <a:r>
              <a:rPr lang="en-US" sz="2000" b="1" dirty="0">
                <a:solidFill>
                  <a:prstClr val="black"/>
                </a:solidFill>
                <a:latin typeface="Calibri"/>
              </a:rPr>
              <a:t>, </a:t>
            </a:r>
            <a:r>
              <a:rPr lang="en-US" sz="2000" b="1" dirty="0" err="1">
                <a:solidFill>
                  <a:prstClr val="black"/>
                </a:solidFill>
                <a:latin typeface="Calibri"/>
              </a:rPr>
              <a:t>innovazione</a:t>
            </a:r>
            <a:r>
              <a:rPr lang="en-US" sz="2000" b="1" dirty="0">
                <a:solidFill>
                  <a:prstClr val="black"/>
                </a:solidFill>
                <a:latin typeface="Calibri"/>
              </a:rPr>
              <a:t>, </a:t>
            </a:r>
            <a:r>
              <a:rPr lang="en-US" sz="2000" b="1" dirty="0" err="1">
                <a:solidFill>
                  <a:prstClr val="black"/>
                </a:solidFill>
                <a:latin typeface="Calibri"/>
              </a:rPr>
              <a:t>competitività</a:t>
            </a:r>
            <a:r>
              <a:rPr lang="en-US" sz="2000" b="1" dirty="0">
                <a:solidFill>
                  <a:prstClr val="black"/>
                </a:solidFill>
                <a:latin typeface="Calibri"/>
              </a:rPr>
              <a:t>, </a:t>
            </a:r>
            <a:r>
              <a:rPr lang="en-US" sz="2000" b="1" dirty="0" err="1">
                <a:solidFill>
                  <a:prstClr val="black"/>
                </a:solidFill>
                <a:latin typeface="Calibri"/>
              </a:rPr>
              <a:t>cultura</a:t>
            </a:r>
            <a:r>
              <a:rPr lang="en-US" sz="2000" b="1" dirty="0">
                <a:solidFill>
                  <a:prstClr val="black"/>
                </a:solidFill>
                <a:latin typeface="Calibri"/>
              </a:rPr>
              <a:t> e turismo (1/3)</a:t>
            </a:r>
            <a:endPar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endParaRPr>
          </a:p>
        </p:txBody>
      </p:sp>
      <p:sp>
        <p:nvSpPr>
          <p:cNvPr id="12" name="Title 6">
            <a:extLst>
              <a:ext uri="{FF2B5EF4-FFF2-40B4-BE49-F238E27FC236}">
                <a16:creationId xmlns:a16="http://schemas.microsoft.com/office/drawing/2014/main" id="{8D62FD83-7089-4383-B318-B8627878BAEA}"/>
              </a:ext>
            </a:extLst>
          </p:cNvPr>
          <p:cNvSpPr txBox="1">
            <a:spLocks/>
          </p:cNvSpPr>
          <p:nvPr/>
        </p:nvSpPr>
        <p:spPr bwMode="gray">
          <a:xfrm>
            <a:off x="483416" y="714516"/>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Componente 1 –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Digitalizzazione</a:t>
            </a: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innovazione</a:t>
            </a: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 e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sicurezza</a:t>
            </a: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nelle</a:t>
            </a: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Pubbliche</a:t>
            </a: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Amministrazioni</a:t>
            </a:r>
            <a:endPar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endParaRPr>
          </a:p>
        </p:txBody>
      </p:sp>
      <p:cxnSp>
        <p:nvCxnSpPr>
          <p:cNvPr id="27" name="Straight Connector 26">
            <a:extLst>
              <a:ext uri="{FF2B5EF4-FFF2-40B4-BE49-F238E27FC236}">
                <a16:creationId xmlns:a16="http://schemas.microsoft.com/office/drawing/2014/main" id="{79CF93AA-394A-41CC-A6A6-9DADC541866C}"/>
              </a:ext>
            </a:extLst>
          </p:cNvPr>
          <p:cNvCxnSpPr/>
          <p:nvPr/>
        </p:nvCxnSpPr>
        <p:spPr>
          <a:xfrm>
            <a:off x="483416" y="993820"/>
            <a:ext cx="7812000" cy="0"/>
          </a:xfrm>
          <a:prstGeom prst="line">
            <a:avLst/>
          </a:prstGeom>
          <a:noFill/>
          <a:ln w="12700" cap="flat" cmpd="sng" algn="ctr">
            <a:solidFill>
              <a:srgbClr val="0D8390"/>
            </a:solidFill>
            <a:prstDash val="solid"/>
          </a:ln>
          <a:effectLst/>
        </p:spPr>
      </p:cxnSp>
      <p:grpSp>
        <p:nvGrpSpPr>
          <p:cNvPr id="10" name="Group 9">
            <a:extLst>
              <a:ext uri="{FF2B5EF4-FFF2-40B4-BE49-F238E27FC236}">
                <a16:creationId xmlns:a16="http://schemas.microsoft.com/office/drawing/2014/main" id="{127CA06D-A620-4B2B-9C5F-7A6B24409EAE}"/>
              </a:ext>
            </a:extLst>
          </p:cNvPr>
          <p:cNvGrpSpPr/>
          <p:nvPr/>
        </p:nvGrpSpPr>
        <p:grpSpPr>
          <a:xfrm>
            <a:off x="9094167" y="78785"/>
            <a:ext cx="442800" cy="589132"/>
            <a:chOff x="9094167" y="78785"/>
            <a:chExt cx="442800" cy="589132"/>
          </a:xfrm>
        </p:grpSpPr>
        <p:sp>
          <p:nvSpPr>
            <p:cNvPr id="53" name="TextBox 52">
              <a:extLst>
                <a:ext uri="{FF2B5EF4-FFF2-40B4-BE49-F238E27FC236}">
                  <a16:creationId xmlns:a16="http://schemas.microsoft.com/office/drawing/2014/main" id="{D4BC714F-5785-4597-82B8-E935FCF5D513}"/>
                </a:ext>
              </a:extLst>
            </p:cNvPr>
            <p:cNvSpPr txBox="1"/>
            <p:nvPr/>
          </p:nvSpPr>
          <p:spPr>
            <a:xfrm>
              <a:off x="9094167" y="360140"/>
              <a:ext cx="442800" cy="307777"/>
            </a:xfrm>
            <a:prstGeom prst="rect">
              <a:avLst/>
            </a:prstGeom>
            <a:noFill/>
          </p:spPr>
          <p:txBody>
            <a:bodyPr wrap="square">
              <a:spAutoFit/>
            </a:bodyPr>
            <a:lstStyle/>
            <a:p>
              <a:r>
                <a:rPr kumimoji="0" lang="en-US" sz="1400" b="1" i="0" u="none" strike="noStrike" kern="1200" cap="none" spc="0" normalizeH="0" baseline="0" noProof="0">
                  <a:ln>
                    <a:noFill/>
                  </a:ln>
                  <a:solidFill>
                    <a:schemeClr val="accent1"/>
                  </a:solidFill>
                  <a:effectLst/>
                  <a:uLnTx/>
                  <a:uFillTx/>
                  <a:latin typeface="Calibri"/>
                  <a:ea typeface="+mj-ea"/>
                  <a:cs typeface="Calibri Light" panose="020F0302020204030204" pitchFamily="34" charset="0"/>
                </a:rPr>
                <a:t>M1</a:t>
              </a:r>
              <a:endParaRPr lang="en-US" sz="1400"/>
            </a:p>
          </p:txBody>
        </p:sp>
        <p:grpSp>
          <p:nvGrpSpPr>
            <p:cNvPr id="72" name="Group 71">
              <a:extLst>
                <a:ext uri="{FF2B5EF4-FFF2-40B4-BE49-F238E27FC236}">
                  <a16:creationId xmlns:a16="http://schemas.microsoft.com/office/drawing/2014/main" id="{30CA2AA2-6D03-4D2A-95CC-E716072529CF}"/>
                </a:ext>
              </a:extLst>
            </p:cNvPr>
            <p:cNvGrpSpPr>
              <a:grpSpLocks noChangeAspect="1"/>
            </p:cNvGrpSpPr>
            <p:nvPr/>
          </p:nvGrpSpPr>
          <p:grpSpPr>
            <a:xfrm>
              <a:off x="9180330" y="78785"/>
              <a:ext cx="270474" cy="270474"/>
              <a:chOff x="4891070" y="2901641"/>
              <a:chExt cx="720000" cy="720000"/>
            </a:xfrm>
          </p:grpSpPr>
          <p:sp>
            <p:nvSpPr>
              <p:cNvPr id="73" name="Oval 72">
                <a:extLst>
                  <a:ext uri="{FF2B5EF4-FFF2-40B4-BE49-F238E27FC236}">
                    <a16:creationId xmlns:a16="http://schemas.microsoft.com/office/drawing/2014/main" id="{E2538D43-99BF-494A-A702-12CFAA2A3CB2}"/>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561">
                <a:extLst>
                  <a:ext uri="{FF2B5EF4-FFF2-40B4-BE49-F238E27FC236}">
                    <a16:creationId xmlns:a16="http://schemas.microsoft.com/office/drawing/2014/main" id="{3B002197-7D13-4066-884E-D680680CACFC}"/>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9" name="Group 8">
            <a:extLst>
              <a:ext uri="{FF2B5EF4-FFF2-40B4-BE49-F238E27FC236}">
                <a16:creationId xmlns:a16="http://schemas.microsoft.com/office/drawing/2014/main" id="{AF669EDE-4094-4D45-9F03-4699D258A1BE}"/>
              </a:ext>
            </a:extLst>
          </p:cNvPr>
          <p:cNvGrpSpPr/>
          <p:nvPr/>
        </p:nvGrpSpPr>
        <p:grpSpPr>
          <a:xfrm>
            <a:off x="9577726" y="78785"/>
            <a:ext cx="438416" cy="589132"/>
            <a:chOff x="9532283" y="78785"/>
            <a:chExt cx="438416" cy="589132"/>
          </a:xfrm>
        </p:grpSpPr>
        <p:sp>
          <p:nvSpPr>
            <p:cNvPr id="54" name="TextBox 53">
              <a:extLst>
                <a:ext uri="{FF2B5EF4-FFF2-40B4-BE49-F238E27FC236}">
                  <a16:creationId xmlns:a16="http://schemas.microsoft.com/office/drawing/2014/main" id="{FC51CE02-7457-4C2E-9D80-5E92B398C80E}"/>
                </a:ext>
              </a:extLst>
            </p:cNvPr>
            <p:cNvSpPr txBox="1"/>
            <p:nvPr/>
          </p:nvSpPr>
          <p:spPr>
            <a:xfrm>
              <a:off x="9532283" y="360140"/>
              <a:ext cx="438416" cy="307777"/>
            </a:xfrm>
            <a:prstGeom prst="rect">
              <a:avLst/>
            </a:prstGeom>
            <a:noFill/>
          </p:spPr>
          <p:txBody>
            <a:bodyPr wrap="square">
              <a:spAutoFit/>
            </a:bodyPr>
            <a:lstStyle/>
            <a:p>
              <a:r>
                <a:rPr kumimoji="0" lang="en-US" sz="1400" b="1" i="0" u="none" strike="noStrike" kern="1200" cap="none" spc="0" normalizeH="0" baseline="0" noProof="0">
                  <a:ln>
                    <a:noFill/>
                  </a:ln>
                  <a:solidFill>
                    <a:srgbClr val="8F9194"/>
                  </a:solidFill>
                  <a:effectLst/>
                  <a:uLnTx/>
                  <a:uFillTx/>
                  <a:latin typeface="Calibri"/>
                  <a:ea typeface="+mj-ea"/>
                  <a:cs typeface="Calibri Light" panose="020F0302020204030204" pitchFamily="34" charset="0"/>
                </a:rPr>
                <a:t>M2</a:t>
              </a:r>
              <a:endParaRPr lang="en-US" sz="1400">
                <a:solidFill>
                  <a:srgbClr val="8F9194"/>
                </a:solidFill>
              </a:endParaRPr>
            </a:p>
          </p:txBody>
        </p:sp>
        <p:grpSp>
          <p:nvGrpSpPr>
            <p:cNvPr id="75" name="Group 74">
              <a:extLst>
                <a:ext uri="{FF2B5EF4-FFF2-40B4-BE49-F238E27FC236}">
                  <a16:creationId xmlns:a16="http://schemas.microsoft.com/office/drawing/2014/main" id="{9327FB82-5100-48E1-95D9-3BBDF9F55364}"/>
                </a:ext>
              </a:extLst>
            </p:cNvPr>
            <p:cNvGrpSpPr>
              <a:grpSpLocks noChangeAspect="1"/>
            </p:cNvGrpSpPr>
            <p:nvPr/>
          </p:nvGrpSpPr>
          <p:grpSpPr>
            <a:xfrm>
              <a:off x="9616254" y="78785"/>
              <a:ext cx="270474" cy="270474"/>
              <a:chOff x="6931363" y="2901641"/>
              <a:chExt cx="720000" cy="720000"/>
            </a:xfrm>
          </p:grpSpPr>
          <p:sp>
            <p:nvSpPr>
              <p:cNvPr id="76" name="Oval 75">
                <a:extLst>
                  <a:ext uri="{FF2B5EF4-FFF2-40B4-BE49-F238E27FC236}">
                    <a16:creationId xmlns:a16="http://schemas.microsoft.com/office/drawing/2014/main" id="{2368670F-C85C-456B-AC15-5F6F2E60CF04}"/>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496">
                <a:extLst>
                  <a:ext uri="{FF2B5EF4-FFF2-40B4-BE49-F238E27FC236}">
                    <a16:creationId xmlns:a16="http://schemas.microsoft.com/office/drawing/2014/main" id="{9A0E18ED-517E-47CD-A4DA-5DD423CD2CA3}"/>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 name="Group 2">
            <a:extLst>
              <a:ext uri="{FF2B5EF4-FFF2-40B4-BE49-F238E27FC236}">
                <a16:creationId xmlns:a16="http://schemas.microsoft.com/office/drawing/2014/main" id="{9747C540-25AC-4270-8270-18B8E4DD88B9}"/>
              </a:ext>
            </a:extLst>
          </p:cNvPr>
          <p:cNvGrpSpPr/>
          <p:nvPr/>
        </p:nvGrpSpPr>
        <p:grpSpPr>
          <a:xfrm>
            <a:off x="11019635" y="78785"/>
            <a:ext cx="442800" cy="589132"/>
            <a:chOff x="10982229" y="78785"/>
            <a:chExt cx="442800" cy="589132"/>
          </a:xfrm>
        </p:grpSpPr>
        <p:sp>
          <p:nvSpPr>
            <p:cNvPr id="70" name="TextBox 69">
              <a:extLst>
                <a:ext uri="{FF2B5EF4-FFF2-40B4-BE49-F238E27FC236}">
                  <a16:creationId xmlns:a16="http://schemas.microsoft.com/office/drawing/2014/main" id="{60D7DE83-AEC6-45C9-886E-CD92F5523237}"/>
                </a:ext>
              </a:extLst>
            </p:cNvPr>
            <p:cNvSpPr txBox="1"/>
            <p:nvPr/>
          </p:nvSpPr>
          <p:spPr>
            <a:xfrm>
              <a:off x="10982229"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M5</a:t>
              </a:r>
            </a:p>
          </p:txBody>
        </p:sp>
        <p:grpSp>
          <p:nvGrpSpPr>
            <p:cNvPr id="78" name="Group 77">
              <a:extLst>
                <a:ext uri="{FF2B5EF4-FFF2-40B4-BE49-F238E27FC236}">
                  <a16:creationId xmlns:a16="http://schemas.microsoft.com/office/drawing/2014/main" id="{28526E44-8125-40E2-A4CC-A1E5DDADE54B}"/>
                </a:ext>
              </a:extLst>
            </p:cNvPr>
            <p:cNvGrpSpPr>
              <a:grpSpLocks noChangeAspect="1"/>
            </p:cNvGrpSpPr>
            <p:nvPr/>
          </p:nvGrpSpPr>
          <p:grpSpPr>
            <a:xfrm>
              <a:off x="11068392" y="78785"/>
              <a:ext cx="270474" cy="270474"/>
              <a:chOff x="13052242" y="2901641"/>
              <a:chExt cx="720000" cy="720000"/>
            </a:xfrm>
          </p:grpSpPr>
          <p:sp>
            <p:nvSpPr>
              <p:cNvPr id="79" name="Oval 78">
                <a:extLst>
                  <a:ext uri="{FF2B5EF4-FFF2-40B4-BE49-F238E27FC236}">
                    <a16:creationId xmlns:a16="http://schemas.microsoft.com/office/drawing/2014/main" id="{1EBD9E81-18B3-4D39-A133-177440FCFC44}"/>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Freeform 806">
                <a:extLst>
                  <a:ext uri="{FF2B5EF4-FFF2-40B4-BE49-F238E27FC236}">
                    <a16:creationId xmlns:a16="http://schemas.microsoft.com/office/drawing/2014/main" id="{365C82B1-CC78-460F-B38F-477FD9C63485}"/>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 name="Group 4">
            <a:extLst>
              <a:ext uri="{FF2B5EF4-FFF2-40B4-BE49-F238E27FC236}">
                <a16:creationId xmlns:a16="http://schemas.microsoft.com/office/drawing/2014/main" id="{5D442DC6-F750-4A13-B7D5-F432B321B742}"/>
              </a:ext>
            </a:extLst>
          </p:cNvPr>
          <p:cNvGrpSpPr/>
          <p:nvPr/>
        </p:nvGrpSpPr>
        <p:grpSpPr>
          <a:xfrm>
            <a:off x="10538268" y="78785"/>
            <a:ext cx="442800" cy="589132"/>
            <a:chOff x="10498183" y="78785"/>
            <a:chExt cx="442800" cy="589132"/>
          </a:xfrm>
        </p:grpSpPr>
        <p:sp>
          <p:nvSpPr>
            <p:cNvPr id="56" name="TextBox 55">
              <a:extLst>
                <a:ext uri="{FF2B5EF4-FFF2-40B4-BE49-F238E27FC236}">
                  <a16:creationId xmlns:a16="http://schemas.microsoft.com/office/drawing/2014/main" id="{00E6EE14-7C86-4896-9A84-1BF013CB6E26}"/>
                </a:ext>
              </a:extLst>
            </p:cNvPr>
            <p:cNvSpPr txBox="1"/>
            <p:nvPr/>
          </p:nvSpPr>
          <p:spPr>
            <a:xfrm>
              <a:off x="10498183"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M4</a:t>
              </a:r>
            </a:p>
          </p:txBody>
        </p:sp>
        <p:grpSp>
          <p:nvGrpSpPr>
            <p:cNvPr id="81" name="Group 80">
              <a:extLst>
                <a:ext uri="{FF2B5EF4-FFF2-40B4-BE49-F238E27FC236}">
                  <a16:creationId xmlns:a16="http://schemas.microsoft.com/office/drawing/2014/main" id="{9D0C6CCC-61A4-498C-9C6B-FB9DE9609C4F}"/>
                </a:ext>
              </a:extLst>
            </p:cNvPr>
            <p:cNvGrpSpPr>
              <a:grpSpLocks noChangeAspect="1"/>
            </p:cNvGrpSpPr>
            <p:nvPr/>
          </p:nvGrpSpPr>
          <p:grpSpPr>
            <a:xfrm>
              <a:off x="10584346" y="78785"/>
              <a:ext cx="270474" cy="270474"/>
              <a:chOff x="11011949" y="2901641"/>
              <a:chExt cx="720000" cy="720000"/>
            </a:xfrm>
          </p:grpSpPr>
          <p:sp>
            <p:nvSpPr>
              <p:cNvPr id="82" name="Oval 81">
                <a:extLst>
                  <a:ext uri="{FF2B5EF4-FFF2-40B4-BE49-F238E27FC236}">
                    <a16:creationId xmlns:a16="http://schemas.microsoft.com/office/drawing/2014/main" id="{9E140710-71FA-4BD0-8B91-62086064DB1C}"/>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3" name="Group 927">
                <a:extLst>
                  <a:ext uri="{FF2B5EF4-FFF2-40B4-BE49-F238E27FC236}">
                    <a16:creationId xmlns:a16="http://schemas.microsoft.com/office/drawing/2014/main" id="{471C191E-CD00-48E8-A9B5-ACD470D0A297}"/>
                  </a:ext>
                </a:extLst>
              </p:cNvPr>
              <p:cNvGrpSpPr>
                <a:grpSpLocks/>
              </p:cNvGrpSpPr>
              <p:nvPr/>
            </p:nvGrpSpPr>
            <p:grpSpPr bwMode="auto">
              <a:xfrm>
                <a:off x="11011949" y="2901641"/>
                <a:ext cx="720000" cy="720000"/>
                <a:chOff x="5432" y="3568"/>
                <a:chExt cx="340" cy="340"/>
              </a:xfrm>
              <a:solidFill>
                <a:srgbClr val="86BC25"/>
              </a:solidFill>
            </p:grpSpPr>
            <p:sp>
              <p:nvSpPr>
                <p:cNvPr id="84" name="Freeform 928">
                  <a:extLst>
                    <a:ext uri="{FF2B5EF4-FFF2-40B4-BE49-F238E27FC236}">
                      <a16:creationId xmlns:a16="http://schemas.microsoft.com/office/drawing/2014/main" id="{AA06F029-BD63-4052-9655-66FA7ABD73BB}"/>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929">
                  <a:extLst>
                    <a:ext uri="{FF2B5EF4-FFF2-40B4-BE49-F238E27FC236}">
                      <a16:creationId xmlns:a16="http://schemas.microsoft.com/office/drawing/2014/main" id="{1C197B20-7A26-4D79-BFDF-7E27081DB32D}"/>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6" name="Group 5">
            <a:extLst>
              <a:ext uri="{FF2B5EF4-FFF2-40B4-BE49-F238E27FC236}">
                <a16:creationId xmlns:a16="http://schemas.microsoft.com/office/drawing/2014/main" id="{8FB6429E-4610-4447-A02D-F1C31E6E4137}"/>
              </a:ext>
            </a:extLst>
          </p:cNvPr>
          <p:cNvGrpSpPr/>
          <p:nvPr/>
        </p:nvGrpSpPr>
        <p:grpSpPr>
          <a:xfrm>
            <a:off x="10056901" y="78785"/>
            <a:ext cx="442800" cy="589132"/>
            <a:chOff x="10014137" y="78785"/>
            <a:chExt cx="442800" cy="589132"/>
          </a:xfrm>
        </p:grpSpPr>
        <p:sp>
          <p:nvSpPr>
            <p:cNvPr id="55" name="TextBox 54">
              <a:extLst>
                <a:ext uri="{FF2B5EF4-FFF2-40B4-BE49-F238E27FC236}">
                  <a16:creationId xmlns:a16="http://schemas.microsoft.com/office/drawing/2014/main" id="{80F8E307-F84D-4150-92DC-9844A933205D}"/>
                </a:ext>
              </a:extLst>
            </p:cNvPr>
            <p:cNvSpPr txBox="1"/>
            <p:nvPr/>
          </p:nvSpPr>
          <p:spPr>
            <a:xfrm>
              <a:off x="10014137"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M3</a:t>
              </a:r>
            </a:p>
          </p:txBody>
        </p:sp>
        <p:grpSp>
          <p:nvGrpSpPr>
            <p:cNvPr id="86" name="Group 85">
              <a:extLst>
                <a:ext uri="{FF2B5EF4-FFF2-40B4-BE49-F238E27FC236}">
                  <a16:creationId xmlns:a16="http://schemas.microsoft.com/office/drawing/2014/main" id="{89DB5E4C-27B3-481B-BC88-8B47B3BCD5DE}"/>
                </a:ext>
              </a:extLst>
            </p:cNvPr>
            <p:cNvGrpSpPr>
              <a:grpSpLocks noChangeAspect="1"/>
            </p:cNvGrpSpPr>
            <p:nvPr/>
          </p:nvGrpSpPr>
          <p:grpSpPr>
            <a:xfrm>
              <a:off x="10100300" y="78785"/>
              <a:ext cx="270474" cy="270474"/>
              <a:chOff x="8927791" y="3540662"/>
              <a:chExt cx="720000" cy="720000"/>
            </a:xfrm>
          </p:grpSpPr>
          <p:sp>
            <p:nvSpPr>
              <p:cNvPr id="87" name="Oval 86">
                <a:extLst>
                  <a:ext uri="{FF2B5EF4-FFF2-40B4-BE49-F238E27FC236}">
                    <a16:creationId xmlns:a16="http://schemas.microsoft.com/office/drawing/2014/main" id="{65A3459E-A3CA-458A-B77E-7658CB43516A}"/>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Freeform 841">
                <a:extLst>
                  <a:ext uri="{FF2B5EF4-FFF2-40B4-BE49-F238E27FC236}">
                    <a16:creationId xmlns:a16="http://schemas.microsoft.com/office/drawing/2014/main" id="{54971D16-261F-4719-B3E2-D0168E8A82D7}"/>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 name="Group 1">
            <a:extLst>
              <a:ext uri="{FF2B5EF4-FFF2-40B4-BE49-F238E27FC236}">
                <a16:creationId xmlns:a16="http://schemas.microsoft.com/office/drawing/2014/main" id="{82FAC807-0ADD-4E45-A529-CA494A5C57B8}"/>
              </a:ext>
            </a:extLst>
          </p:cNvPr>
          <p:cNvGrpSpPr/>
          <p:nvPr/>
        </p:nvGrpSpPr>
        <p:grpSpPr>
          <a:xfrm>
            <a:off x="11501002" y="78785"/>
            <a:ext cx="443777" cy="589133"/>
            <a:chOff x="11501002" y="78785"/>
            <a:chExt cx="443777" cy="589133"/>
          </a:xfrm>
        </p:grpSpPr>
        <p:sp>
          <p:nvSpPr>
            <p:cNvPr id="71" name="TextBox 70">
              <a:extLst>
                <a:ext uri="{FF2B5EF4-FFF2-40B4-BE49-F238E27FC236}">
                  <a16:creationId xmlns:a16="http://schemas.microsoft.com/office/drawing/2014/main" id="{D707D8D4-CA3A-485B-9721-935FD86411C9}"/>
                </a:ext>
              </a:extLst>
            </p:cNvPr>
            <p:cNvSpPr txBox="1"/>
            <p:nvPr/>
          </p:nvSpPr>
          <p:spPr>
            <a:xfrm>
              <a:off x="11501002" y="360141"/>
              <a:ext cx="443777"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M6</a:t>
              </a:r>
            </a:p>
          </p:txBody>
        </p:sp>
        <p:grpSp>
          <p:nvGrpSpPr>
            <p:cNvPr id="89" name="Group 88">
              <a:extLst>
                <a:ext uri="{FF2B5EF4-FFF2-40B4-BE49-F238E27FC236}">
                  <a16:creationId xmlns:a16="http://schemas.microsoft.com/office/drawing/2014/main" id="{0A9E09AC-9F20-44CD-8A2D-14C6A78C0776}"/>
                </a:ext>
              </a:extLst>
            </p:cNvPr>
            <p:cNvGrpSpPr>
              <a:grpSpLocks noChangeAspect="1"/>
            </p:cNvGrpSpPr>
            <p:nvPr/>
          </p:nvGrpSpPr>
          <p:grpSpPr>
            <a:xfrm>
              <a:off x="11567306" y="78785"/>
              <a:ext cx="270474" cy="270474"/>
              <a:chOff x="12974572" y="2060023"/>
              <a:chExt cx="720000" cy="720000"/>
            </a:xfrm>
          </p:grpSpPr>
          <p:sp>
            <p:nvSpPr>
              <p:cNvPr id="90" name="Oval 89">
                <a:extLst>
                  <a:ext uri="{FF2B5EF4-FFF2-40B4-BE49-F238E27FC236}">
                    <a16:creationId xmlns:a16="http://schemas.microsoft.com/office/drawing/2014/main" id="{EC9743A0-534A-4C41-A689-1F388C2D1C8A}"/>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Freeform 357">
                <a:extLst>
                  <a:ext uri="{FF2B5EF4-FFF2-40B4-BE49-F238E27FC236}">
                    <a16:creationId xmlns:a16="http://schemas.microsoft.com/office/drawing/2014/main" id="{12987ED1-E73F-4993-A2FD-F9DB0E140B9D}"/>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92" name="Rectangle 91">
            <a:extLst>
              <a:ext uri="{FF2B5EF4-FFF2-40B4-BE49-F238E27FC236}">
                <a16:creationId xmlns:a16="http://schemas.microsoft.com/office/drawing/2014/main" id="{FA007130-FEAA-454D-96B0-CC1CFB8EA6B2}"/>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lang="it-IT" sz="1200" kern="0">
                <a:solidFill>
                  <a:prstClr val="white"/>
                </a:solidFill>
                <a:latin typeface="Calibri"/>
                <a:cs typeface="Calibri Light" panose="020F0302020204030204" pitchFamily="34" charset="0"/>
              </a:rPr>
              <a:t>Mappatura Bandi e Incentivi PNRR attivi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graphicFrame>
        <p:nvGraphicFramePr>
          <p:cNvPr id="105" name="Table 6">
            <a:extLst>
              <a:ext uri="{FF2B5EF4-FFF2-40B4-BE49-F238E27FC236}">
                <a16:creationId xmlns:a16="http://schemas.microsoft.com/office/drawing/2014/main" id="{97ECE748-5C2B-4FBB-A657-D94731BB9576}"/>
              </a:ext>
            </a:extLst>
          </p:cNvPr>
          <p:cNvGraphicFramePr>
            <a:graphicFrameLocks noGrp="1"/>
          </p:cNvGraphicFramePr>
          <p:nvPr>
            <p:extLst>
              <p:ext uri="{D42A27DB-BD31-4B8C-83A1-F6EECF244321}">
                <p14:modId xmlns:p14="http://schemas.microsoft.com/office/powerpoint/2010/main" val="2087074627"/>
              </p:ext>
            </p:extLst>
          </p:nvPr>
        </p:nvGraphicFramePr>
        <p:xfrm>
          <a:off x="483416" y="1061375"/>
          <a:ext cx="11238684" cy="4883327"/>
        </p:xfrm>
        <a:graphic>
          <a:graphicData uri="http://schemas.openxmlformats.org/drawingml/2006/table">
            <a:tbl>
              <a:tblPr firstRow="1" firstCol="1" bandRow="1">
                <a:tableStyleId>{5C22544A-7EE6-4342-B048-85BDC9FD1C3A}</a:tableStyleId>
              </a:tblPr>
              <a:tblGrid>
                <a:gridCol w="507629">
                  <a:extLst>
                    <a:ext uri="{9D8B030D-6E8A-4147-A177-3AD203B41FA5}">
                      <a16:colId xmlns:a16="http://schemas.microsoft.com/office/drawing/2014/main" val="2104353774"/>
                    </a:ext>
                  </a:extLst>
                </a:gridCol>
                <a:gridCol w="2124718">
                  <a:extLst>
                    <a:ext uri="{9D8B030D-6E8A-4147-A177-3AD203B41FA5}">
                      <a16:colId xmlns:a16="http://schemas.microsoft.com/office/drawing/2014/main" val="669824407"/>
                    </a:ext>
                  </a:extLst>
                </a:gridCol>
                <a:gridCol w="1469726">
                  <a:extLst>
                    <a:ext uri="{9D8B030D-6E8A-4147-A177-3AD203B41FA5}">
                      <a16:colId xmlns:a16="http://schemas.microsoft.com/office/drawing/2014/main" val="1048230506"/>
                    </a:ext>
                  </a:extLst>
                </a:gridCol>
                <a:gridCol w="1571086">
                  <a:extLst>
                    <a:ext uri="{9D8B030D-6E8A-4147-A177-3AD203B41FA5}">
                      <a16:colId xmlns:a16="http://schemas.microsoft.com/office/drawing/2014/main" val="2050505625"/>
                    </a:ext>
                  </a:extLst>
                </a:gridCol>
                <a:gridCol w="1233217">
                  <a:extLst>
                    <a:ext uri="{9D8B030D-6E8A-4147-A177-3AD203B41FA5}">
                      <a16:colId xmlns:a16="http://schemas.microsoft.com/office/drawing/2014/main" val="438302711"/>
                    </a:ext>
                  </a:extLst>
                </a:gridCol>
                <a:gridCol w="1448567">
                  <a:extLst>
                    <a:ext uri="{9D8B030D-6E8A-4147-A177-3AD203B41FA5}">
                      <a16:colId xmlns:a16="http://schemas.microsoft.com/office/drawing/2014/main" val="1723962729"/>
                    </a:ext>
                  </a:extLst>
                </a:gridCol>
                <a:gridCol w="1204978">
                  <a:extLst>
                    <a:ext uri="{9D8B030D-6E8A-4147-A177-3AD203B41FA5}">
                      <a16:colId xmlns:a16="http://schemas.microsoft.com/office/drawing/2014/main" val="454239312"/>
                    </a:ext>
                  </a:extLst>
                </a:gridCol>
                <a:gridCol w="1187047">
                  <a:extLst>
                    <a:ext uri="{9D8B030D-6E8A-4147-A177-3AD203B41FA5}">
                      <a16:colId xmlns:a16="http://schemas.microsoft.com/office/drawing/2014/main" val="2088954999"/>
                    </a:ext>
                  </a:extLst>
                </a:gridCol>
                <a:gridCol w="491716">
                  <a:extLst>
                    <a:ext uri="{9D8B030D-6E8A-4147-A177-3AD203B41FA5}">
                      <a16:colId xmlns:a16="http://schemas.microsoft.com/office/drawing/2014/main" val="3152313206"/>
                    </a:ext>
                  </a:extLst>
                </a:gridCol>
              </a:tblGrid>
              <a:tr h="585647">
                <a:tc>
                  <a:txBody>
                    <a:bodyPr/>
                    <a:lstStyle/>
                    <a:p>
                      <a:pPr algn="ctr" rtl="0">
                        <a:spcAft>
                          <a:spcPts val="0"/>
                        </a:spcAft>
                      </a:pPr>
                      <a:r>
                        <a:rPr lang="en-US" sz="1100" dirty="0">
                          <a:effectLst/>
                          <a:latin typeface="+mj-lt"/>
                        </a:rPr>
                        <a:t>ID</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dirty="0">
                          <a:effectLst/>
                          <a:latin typeface="+mj-lt"/>
                        </a:rPr>
                        <a:t>Titolo Bando / </a:t>
                      </a:r>
                      <a:br>
                        <a:rPr lang="en-US" sz="1100" dirty="0">
                          <a:effectLst/>
                          <a:latin typeface="+mj-lt"/>
                        </a:rPr>
                      </a:br>
                      <a:r>
                        <a:rPr lang="en-US" sz="1100" dirty="0" err="1">
                          <a:effectLst/>
                          <a:latin typeface="+mj-lt"/>
                        </a:rPr>
                        <a:t>Incentivo</a:t>
                      </a:r>
                      <a:endParaRPr lang="en-US" sz="1100" dirty="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effectLst/>
                          <a:latin typeface="+mj-lt"/>
                        </a:rPr>
                        <a:t>Tipologia</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Oggetto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Data di </a:t>
                      </a:r>
                      <a:r>
                        <a:rPr lang="en-US" sz="1100" err="1">
                          <a:effectLst/>
                          <a:latin typeface="+mj-lt"/>
                        </a:rPr>
                        <a:t>scadenza</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Importo</a:t>
                      </a:r>
                      <a:r>
                        <a:rPr lang="en-US" sz="1100">
                          <a:effectLst/>
                          <a:latin typeface="+mj-lt"/>
                        </a:rPr>
                        <a:t> </a:t>
                      </a:r>
                      <a:r>
                        <a:rPr lang="en-US" sz="1100" err="1">
                          <a:effectLst/>
                          <a:latin typeface="+mj-lt"/>
                        </a:rPr>
                        <a:t>stanziato</a:t>
                      </a:r>
                      <a:r>
                        <a:rPr lang="en-US" sz="1100">
                          <a:effectLst/>
                          <a:latin typeface="+mj-lt"/>
                        </a:rPr>
                        <a:t> (€/000)</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Destinatario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Soggetto</a:t>
                      </a:r>
                      <a:r>
                        <a:rPr lang="en-US" sz="1100">
                          <a:effectLst/>
                          <a:latin typeface="+mj-lt"/>
                        </a:rPr>
                        <a:t> </a:t>
                      </a:r>
                      <a:r>
                        <a:rPr lang="en-US" sz="1100" err="1">
                          <a:effectLst/>
                          <a:latin typeface="+mj-lt"/>
                        </a:rPr>
                        <a:t>emittente</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Link</a:t>
                      </a:r>
                    </a:p>
                  </a:txBody>
                  <a:tcPr marL="45720" marR="4572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01622532"/>
                  </a:ext>
                </a:extLst>
              </a:tr>
              <a:tr h="628690">
                <a:tc>
                  <a:txBody>
                    <a:bodyPr/>
                    <a:lstStyle/>
                    <a:p>
                      <a:pPr algn="ctr" fontAlgn="t"/>
                      <a:r>
                        <a:rPr lang="it-IT" sz="1100" b="0" i="0" u="none" strike="noStrike">
                          <a:solidFill>
                            <a:schemeClr val="bg1"/>
                          </a:solidFill>
                          <a:effectLst/>
                          <a:latin typeface="Calibri" panose="020F0502020204030204" pitchFamily="34" charset="0"/>
                        </a:rPr>
                        <a:t>#1</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Avviso Investimento 1.2 “Abilitazione al Cloud per le PA Locali ” Scuole - ottobre 2023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perduto/sovvenzione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L’avviso prevede l’implementazione di un Piano di migrazione al cloud (comprensivo delle attività di </a:t>
                      </a:r>
                      <a:r>
                        <a:rPr kumimoji="0" lang="it-IT"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assessment</a:t>
                      </a: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pianificazione della migrazione, esecuzione e completamento della migrazione, formazione).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01/03/2024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5.000 €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Enti pubblici</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Ministro per l’innovazione tecnologica e la transizione digitale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en-US" sz="1100" b="0" i="0" u="sng" strike="noStrike" dirty="0">
                          <a:solidFill>
                            <a:srgbClr val="012169"/>
                          </a:solidFill>
                          <a:effectLst/>
                          <a:latin typeface="Calibri" panose="020F0502020204030204" pitchFamily="34" charset="0"/>
                          <a:hlinkClick r:id="rId5"/>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74557327"/>
                  </a:ext>
                </a:extLst>
              </a:tr>
              <a:tr h="817752">
                <a:tc>
                  <a:txBody>
                    <a:bodyPr/>
                    <a:lstStyle/>
                    <a:p>
                      <a:pPr algn="ctr" fontAlgn="t"/>
                      <a:r>
                        <a:rPr lang="it-IT" sz="1100" b="0" i="0" u="none" strike="noStrike">
                          <a:solidFill>
                            <a:schemeClr val="bg1"/>
                          </a:solidFill>
                          <a:effectLst/>
                          <a:latin typeface="Calibri" panose="020F0502020204030204" pitchFamily="34" charset="0"/>
                        </a:rPr>
                        <a:t>#2</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1" i="0" u="none" strike="noStrike" dirty="0">
                          <a:solidFill>
                            <a:schemeClr val="bg1"/>
                          </a:solidFill>
                          <a:effectLst/>
                          <a:latin typeface="Calibri" panose="020F0502020204030204" pitchFamily="34" charset="0"/>
                        </a:rPr>
                        <a:t>Avviso Misura 1.3.1 "Piattaforma Digitale Nazionale Dati" Università e AFAM pubblici - luglio 2023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perduto/sovvenzione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it-IT" sz="1100" b="0" i="0" u="none" strike="noStrike" dirty="0">
                          <a:solidFill>
                            <a:srgbClr val="000000"/>
                          </a:solidFill>
                          <a:effectLst/>
                          <a:latin typeface="Calibri" panose="020F0502020204030204" pitchFamily="34" charset="0"/>
                        </a:rPr>
                        <a:t>Integrazione dei servizi all’interno dell’investimento M1C1-1.3.1 - Piattaforma Digitale Nazionale Dati (“PDND”)</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01/03/2024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31.000 €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Enti locali</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PCM - Ministro per l’innovazione tecnologica e la transizione digitale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rtl="0" fontAlgn="t"/>
                      <a:r>
                        <a:rPr lang="en-US" sz="1100" b="0" i="0" u="sng" strike="noStrike" dirty="0">
                          <a:solidFill>
                            <a:srgbClr val="012169"/>
                          </a:solidFill>
                          <a:effectLst/>
                          <a:latin typeface="Calibri" panose="020F0502020204030204" pitchFamily="34" charset="0"/>
                          <a:hlinkClick r:id="rId6"/>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47318620"/>
                  </a:ext>
                </a:extLst>
              </a:tr>
              <a:tr h="584536">
                <a:tc>
                  <a:txBody>
                    <a:bodyPr/>
                    <a:lstStyle/>
                    <a:p>
                      <a:pPr algn="ctr" fontAlgn="t"/>
                      <a:r>
                        <a:rPr lang="it-IT" sz="1100" b="0" i="0" u="none" strike="noStrike">
                          <a:solidFill>
                            <a:schemeClr val="bg1"/>
                          </a:solidFill>
                          <a:effectLst/>
                          <a:latin typeface="Calibri" panose="020F0502020204030204" pitchFamily="34" charset="0"/>
                        </a:rPr>
                        <a:t>#3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Adozione app IO" Comuni – novembre 2023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perduto/sovvenzione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L’avviso è finalizzato a favorire una</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completa digitalizzazione dei pagamenti effettuati a favore delle pubbliche amministrazioni,</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 conseguente semplificazione per i cittadini.</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01/03/2024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30.000 €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Enti locali</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Ministro per l’innovazione tecnologica e la transizione digitale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563C1"/>
                          </a:solidFill>
                          <a:effectLst/>
                          <a:latin typeface="Calibri" panose="020F0502020204030204" pitchFamily="34" charset="0"/>
                          <a:hlinkClick r:id="rId7"/>
                        </a:rPr>
                        <a:t>Link</a:t>
                      </a:r>
                      <a:endParaRPr lang="en-US" sz="1100" b="0" i="0" u="sng" strike="noStrike" dirty="0">
                        <a:solidFill>
                          <a:srgbClr val="0563C1"/>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80545263"/>
                  </a:ext>
                </a:extLst>
              </a:tr>
            </a:tbl>
          </a:graphicData>
        </a:graphic>
      </p:graphicFrame>
    </p:spTree>
    <p:extLst>
      <p:ext uri="{BB962C8B-B14F-4D97-AF65-F5344CB8AC3E}">
        <p14:creationId xmlns:p14="http://schemas.microsoft.com/office/powerpoint/2010/main" val="3756522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8" name="Title 6"/>
          <p:cNvSpPr txBox="1">
            <a:spLocks/>
          </p:cNvSpPr>
          <p:nvPr/>
        </p:nvSpPr>
        <p:spPr bwMode="gray">
          <a:xfrm>
            <a:off x="501651" y="317501"/>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1 – </a:t>
            </a: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Digitalizzazione</a:t>
            </a:r>
            <a:r>
              <a:rPr lang="en-US" sz="2000" b="1" dirty="0">
                <a:solidFill>
                  <a:prstClr val="black"/>
                </a:solidFill>
                <a:latin typeface="Calibri"/>
              </a:rPr>
              <a:t>, </a:t>
            </a:r>
            <a:r>
              <a:rPr lang="en-US" sz="2000" b="1" dirty="0" err="1">
                <a:solidFill>
                  <a:prstClr val="black"/>
                </a:solidFill>
                <a:latin typeface="Calibri"/>
              </a:rPr>
              <a:t>innovazione</a:t>
            </a:r>
            <a:r>
              <a:rPr lang="en-US" sz="2000" b="1" dirty="0">
                <a:solidFill>
                  <a:prstClr val="black"/>
                </a:solidFill>
                <a:latin typeface="Calibri"/>
              </a:rPr>
              <a:t>, </a:t>
            </a:r>
            <a:r>
              <a:rPr lang="en-US" sz="2000" b="1" dirty="0" err="1">
                <a:solidFill>
                  <a:prstClr val="black"/>
                </a:solidFill>
                <a:latin typeface="Calibri"/>
              </a:rPr>
              <a:t>competitività</a:t>
            </a:r>
            <a:r>
              <a:rPr lang="en-US" sz="2000" b="1" dirty="0">
                <a:solidFill>
                  <a:prstClr val="black"/>
                </a:solidFill>
                <a:latin typeface="Calibri"/>
              </a:rPr>
              <a:t>, </a:t>
            </a:r>
            <a:r>
              <a:rPr lang="en-US" sz="2000" b="1" dirty="0" err="1">
                <a:solidFill>
                  <a:prstClr val="black"/>
                </a:solidFill>
                <a:latin typeface="Calibri"/>
              </a:rPr>
              <a:t>cultura</a:t>
            </a:r>
            <a:r>
              <a:rPr lang="en-US" sz="2000" b="1" dirty="0">
                <a:solidFill>
                  <a:prstClr val="black"/>
                </a:solidFill>
                <a:latin typeface="Calibri"/>
              </a:rPr>
              <a:t> e turismo (2/3)</a:t>
            </a:r>
            <a:endPar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endParaRPr>
          </a:p>
        </p:txBody>
      </p:sp>
      <p:sp>
        <p:nvSpPr>
          <p:cNvPr id="12" name="Title 6">
            <a:extLst>
              <a:ext uri="{FF2B5EF4-FFF2-40B4-BE49-F238E27FC236}">
                <a16:creationId xmlns:a16="http://schemas.microsoft.com/office/drawing/2014/main" id="{8D62FD83-7089-4383-B318-B8627878BAEA}"/>
              </a:ext>
            </a:extLst>
          </p:cNvPr>
          <p:cNvSpPr txBox="1">
            <a:spLocks/>
          </p:cNvSpPr>
          <p:nvPr/>
        </p:nvSpPr>
        <p:spPr bwMode="gray">
          <a:xfrm>
            <a:off x="483416" y="714516"/>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Componente 1 –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Digitalizzazione</a:t>
            </a: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innovazione</a:t>
            </a: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 e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sicurezza</a:t>
            </a: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nelle</a:t>
            </a: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Pubbliche</a:t>
            </a: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 </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Amministrazioni</a:t>
            </a:r>
            <a:endPar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endParaRPr>
          </a:p>
        </p:txBody>
      </p:sp>
      <p:cxnSp>
        <p:nvCxnSpPr>
          <p:cNvPr id="27" name="Straight Connector 26">
            <a:extLst>
              <a:ext uri="{FF2B5EF4-FFF2-40B4-BE49-F238E27FC236}">
                <a16:creationId xmlns:a16="http://schemas.microsoft.com/office/drawing/2014/main" id="{79CF93AA-394A-41CC-A6A6-9DADC541866C}"/>
              </a:ext>
            </a:extLst>
          </p:cNvPr>
          <p:cNvCxnSpPr/>
          <p:nvPr/>
        </p:nvCxnSpPr>
        <p:spPr>
          <a:xfrm>
            <a:off x="483416" y="993820"/>
            <a:ext cx="7812000" cy="0"/>
          </a:xfrm>
          <a:prstGeom prst="line">
            <a:avLst/>
          </a:prstGeom>
          <a:noFill/>
          <a:ln w="12700" cap="flat" cmpd="sng" algn="ctr">
            <a:solidFill>
              <a:srgbClr val="0D8390"/>
            </a:solidFill>
            <a:prstDash val="solid"/>
          </a:ln>
          <a:effectLst/>
        </p:spPr>
      </p:cxnSp>
      <p:grpSp>
        <p:nvGrpSpPr>
          <p:cNvPr id="10" name="Group 9">
            <a:extLst>
              <a:ext uri="{FF2B5EF4-FFF2-40B4-BE49-F238E27FC236}">
                <a16:creationId xmlns:a16="http://schemas.microsoft.com/office/drawing/2014/main" id="{127CA06D-A620-4B2B-9C5F-7A6B24409EAE}"/>
              </a:ext>
            </a:extLst>
          </p:cNvPr>
          <p:cNvGrpSpPr/>
          <p:nvPr/>
        </p:nvGrpSpPr>
        <p:grpSpPr>
          <a:xfrm>
            <a:off x="9094167" y="78785"/>
            <a:ext cx="442800" cy="589132"/>
            <a:chOff x="9094167" y="78785"/>
            <a:chExt cx="442800" cy="589132"/>
          </a:xfrm>
        </p:grpSpPr>
        <p:sp>
          <p:nvSpPr>
            <p:cNvPr id="53" name="TextBox 52">
              <a:extLst>
                <a:ext uri="{FF2B5EF4-FFF2-40B4-BE49-F238E27FC236}">
                  <a16:creationId xmlns:a16="http://schemas.microsoft.com/office/drawing/2014/main" id="{D4BC714F-5785-4597-82B8-E935FCF5D513}"/>
                </a:ext>
              </a:extLst>
            </p:cNvPr>
            <p:cNvSpPr txBox="1"/>
            <p:nvPr/>
          </p:nvSpPr>
          <p:spPr>
            <a:xfrm>
              <a:off x="9094167" y="360140"/>
              <a:ext cx="442800" cy="307777"/>
            </a:xfrm>
            <a:prstGeom prst="rect">
              <a:avLst/>
            </a:prstGeom>
            <a:noFill/>
          </p:spPr>
          <p:txBody>
            <a:bodyPr wrap="square">
              <a:spAutoFit/>
            </a:bodyPr>
            <a:lstStyle/>
            <a:p>
              <a:r>
                <a:rPr kumimoji="0" lang="en-US" sz="1400" b="1" i="0" u="none" strike="noStrike" kern="1200" cap="none" spc="0" normalizeH="0" baseline="0" noProof="0">
                  <a:ln>
                    <a:noFill/>
                  </a:ln>
                  <a:solidFill>
                    <a:schemeClr val="accent1"/>
                  </a:solidFill>
                  <a:effectLst/>
                  <a:uLnTx/>
                  <a:uFillTx/>
                  <a:latin typeface="Calibri"/>
                  <a:ea typeface="+mj-ea"/>
                  <a:cs typeface="Calibri Light" panose="020F0302020204030204" pitchFamily="34" charset="0"/>
                </a:rPr>
                <a:t>M1</a:t>
              </a:r>
              <a:endParaRPr lang="en-US" sz="1400"/>
            </a:p>
          </p:txBody>
        </p:sp>
        <p:grpSp>
          <p:nvGrpSpPr>
            <p:cNvPr id="72" name="Group 71">
              <a:extLst>
                <a:ext uri="{FF2B5EF4-FFF2-40B4-BE49-F238E27FC236}">
                  <a16:creationId xmlns:a16="http://schemas.microsoft.com/office/drawing/2014/main" id="{30CA2AA2-6D03-4D2A-95CC-E716072529CF}"/>
                </a:ext>
              </a:extLst>
            </p:cNvPr>
            <p:cNvGrpSpPr>
              <a:grpSpLocks noChangeAspect="1"/>
            </p:cNvGrpSpPr>
            <p:nvPr/>
          </p:nvGrpSpPr>
          <p:grpSpPr>
            <a:xfrm>
              <a:off x="9180330" y="78785"/>
              <a:ext cx="270474" cy="270474"/>
              <a:chOff x="4891070" y="2901641"/>
              <a:chExt cx="720000" cy="720000"/>
            </a:xfrm>
          </p:grpSpPr>
          <p:sp>
            <p:nvSpPr>
              <p:cNvPr id="73" name="Oval 72">
                <a:extLst>
                  <a:ext uri="{FF2B5EF4-FFF2-40B4-BE49-F238E27FC236}">
                    <a16:creationId xmlns:a16="http://schemas.microsoft.com/office/drawing/2014/main" id="{E2538D43-99BF-494A-A702-12CFAA2A3CB2}"/>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561">
                <a:extLst>
                  <a:ext uri="{FF2B5EF4-FFF2-40B4-BE49-F238E27FC236}">
                    <a16:creationId xmlns:a16="http://schemas.microsoft.com/office/drawing/2014/main" id="{3B002197-7D13-4066-884E-D680680CACFC}"/>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9" name="Group 8">
            <a:extLst>
              <a:ext uri="{FF2B5EF4-FFF2-40B4-BE49-F238E27FC236}">
                <a16:creationId xmlns:a16="http://schemas.microsoft.com/office/drawing/2014/main" id="{AF669EDE-4094-4D45-9F03-4699D258A1BE}"/>
              </a:ext>
            </a:extLst>
          </p:cNvPr>
          <p:cNvGrpSpPr/>
          <p:nvPr/>
        </p:nvGrpSpPr>
        <p:grpSpPr>
          <a:xfrm>
            <a:off x="9577726" y="78785"/>
            <a:ext cx="438416" cy="589132"/>
            <a:chOff x="9532283" y="78785"/>
            <a:chExt cx="438416" cy="589132"/>
          </a:xfrm>
        </p:grpSpPr>
        <p:sp>
          <p:nvSpPr>
            <p:cNvPr id="54" name="TextBox 53">
              <a:extLst>
                <a:ext uri="{FF2B5EF4-FFF2-40B4-BE49-F238E27FC236}">
                  <a16:creationId xmlns:a16="http://schemas.microsoft.com/office/drawing/2014/main" id="{FC51CE02-7457-4C2E-9D80-5E92B398C80E}"/>
                </a:ext>
              </a:extLst>
            </p:cNvPr>
            <p:cNvSpPr txBox="1"/>
            <p:nvPr/>
          </p:nvSpPr>
          <p:spPr>
            <a:xfrm>
              <a:off x="9532283" y="360140"/>
              <a:ext cx="438416" cy="307777"/>
            </a:xfrm>
            <a:prstGeom prst="rect">
              <a:avLst/>
            </a:prstGeom>
            <a:noFill/>
          </p:spPr>
          <p:txBody>
            <a:bodyPr wrap="square">
              <a:spAutoFit/>
            </a:bodyPr>
            <a:lstStyle/>
            <a:p>
              <a:r>
                <a:rPr kumimoji="0" lang="en-US" sz="1400" b="1" i="0" u="none" strike="noStrike" kern="1200" cap="none" spc="0" normalizeH="0" baseline="0" noProof="0">
                  <a:ln>
                    <a:noFill/>
                  </a:ln>
                  <a:solidFill>
                    <a:srgbClr val="8F9194"/>
                  </a:solidFill>
                  <a:effectLst/>
                  <a:uLnTx/>
                  <a:uFillTx/>
                  <a:latin typeface="Calibri"/>
                  <a:ea typeface="+mj-ea"/>
                  <a:cs typeface="Calibri Light" panose="020F0302020204030204" pitchFamily="34" charset="0"/>
                </a:rPr>
                <a:t>M2</a:t>
              </a:r>
              <a:endParaRPr lang="en-US" sz="1400">
                <a:solidFill>
                  <a:srgbClr val="8F9194"/>
                </a:solidFill>
              </a:endParaRPr>
            </a:p>
          </p:txBody>
        </p:sp>
        <p:grpSp>
          <p:nvGrpSpPr>
            <p:cNvPr id="75" name="Group 74">
              <a:extLst>
                <a:ext uri="{FF2B5EF4-FFF2-40B4-BE49-F238E27FC236}">
                  <a16:creationId xmlns:a16="http://schemas.microsoft.com/office/drawing/2014/main" id="{9327FB82-5100-48E1-95D9-3BBDF9F55364}"/>
                </a:ext>
              </a:extLst>
            </p:cNvPr>
            <p:cNvGrpSpPr>
              <a:grpSpLocks noChangeAspect="1"/>
            </p:cNvGrpSpPr>
            <p:nvPr/>
          </p:nvGrpSpPr>
          <p:grpSpPr>
            <a:xfrm>
              <a:off x="9616254" y="78785"/>
              <a:ext cx="270474" cy="270474"/>
              <a:chOff x="6931363" y="2901641"/>
              <a:chExt cx="720000" cy="720000"/>
            </a:xfrm>
          </p:grpSpPr>
          <p:sp>
            <p:nvSpPr>
              <p:cNvPr id="76" name="Oval 75">
                <a:extLst>
                  <a:ext uri="{FF2B5EF4-FFF2-40B4-BE49-F238E27FC236}">
                    <a16:creationId xmlns:a16="http://schemas.microsoft.com/office/drawing/2014/main" id="{2368670F-C85C-456B-AC15-5F6F2E60CF04}"/>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496">
                <a:extLst>
                  <a:ext uri="{FF2B5EF4-FFF2-40B4-BE49-F238E27FC236}">
                    <a16:creationId xmlns:a16="http://schemas.microsoft.com/office/drawing/2014/main" id="{9A0E18ED-517E-47CD-A4DA-5DD423CD2CA3}"/>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 name="Group 2">
            <a:extLst>
              <a:ext uri="{FF2B5EF4-FFF2-40B4-BE49-F238E27FC236}">
                <a16:creationId xmlns:a16="http://schemas.microsoft.com/office/drawing/2014/main" id="{9747C540-25AC-4270-8270-18B8E4DD88B9}"/>
              </a:ext>
            </a:extLst>
          </p:cNvPr>
          <p:cNvGrpSpPr/>
          <p:nvPr/>
        </p:nvGrpSpPr>
        <p:grpSpPr>
          <a:xfrm>
            <a:off x="11019635" y="78785"/>
            <a:ext cx="442800" cy="589132"/>
            <a:chOff x="10982229" y="78785"/>
            <a:chExt cx="442800" cy="589132"/>
          </a:xfrm>
        </p:grpSpPr>
        <p:sp>
          <p:nvSpPr>
            <p:cNvPr id="70" name="TextBox 69">
              <a:extLst>
                <a:ext uri="{FF2B5EF4-FFF2-40B4-BE49-F238E27FC236}">
                  <a16:creationId xmlns:a16="http://schemas.microsoft.com/office/drawing/2014/main" id="{60D7DE83-AEC6-45C9-886E-CD92F5523237}"/>
                </a:ext>
              </a:extLst>
            </p:cNvPr>
            <p:cNvSpPr txBox="1"/>
            <p:nvPr/>
          </p:nvSpPr>
          <p:spPr>
            <a:xfrm>
              <a:off x="10982229"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M5</a:t>
              </a:r>
            </a:p>
          </p:txBody>
        </p:sp>
        <p:grpSp>
          <p:nvGrpSpPr>
            <p:cNvPr id="78" name="Group 77">
              <a:extLst>
                <a:ext uri="{FF2B5EF4-FFF2-40B4-BE49-F238E27FC236}">
                  <a16:creationId xmlns:a16="http://schemas.microsoft.com/office/drawing/2014/main" id="{28526E44-8125-40E2-A4CC-A1E5DDADE54B}"/>
                </a:ext>
              </a:extLst>
            </p:cNvPr>
            <p:cNvGrpSpPr>
              <a:grpSpLocks noChangeAspect="1"/>
            </p:cNvGrpSpPr>
            <p:nvPr/>
          </p:nvGrpSpPr>
          <p:grpSpPr>
            <a:xfrm>
              <a:off x="11068392" y="78785"/>
              <a:ext cx="270474" cy="270474"/>
              <a:chOff x="13052242" y="2901641"/>
              <a:chExt cx="720000" cy="720000"/>
            </a:xfrm>
          </p:grpSpPr>
          <p:sp>
            <p:nvSpPr>
              <p:cNvPr id="79" name="Oval 78">
                <a:extLst>
                  <a:ext uri="{FF2B5EF4-FFF2-40B4-BE49-F238E27FC236}">
                    <a16:creationId xmlns:a16="http://schemas.microsoft.com/office/drawing/2014/main" id="{1EBD9E81-18B3-4D39-A133-177440FCFC44}"/>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Freeform 806">
                <a:extLst>
                  <a:ext uri="{FF2B5EF4-FFF2-40B4-BE49-F238E27FC236}">
                    <a16:creationId xmlns:a16="http://schemas.microsoft.com/office/drawing/2014/main" id="{365C82B1-CC78-460F-B38F-477FD9C63485}"/>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 name="Group 4">
            <a:extLst>
              <a:ext uri="{FF2B5EF4-FFF2-40B4-BE49-F238E27FC236}">
                <a16:creationId xmlns:a16="http://schemas.microsoft.com/office/drawing/2014/main" id="{5D442DC6-F750-4A13-B7D5-F432B321B742}"/>
              </a:ext>
            </a:extLst>
          </p:cNvPr>
          <p:cNvGrpSpPr/>
          <p:nvPr/>
        </p:nvGrpSpPr>
        <p:grpSpPr>
          <a:xfrm>
            <a:off x="10538268" y="78785"/>
            <a:ext cx="442800" cy="589132"/>
            <a:chOff x="10498183" y="78785"/>
            <a:chExt cx="442800" cy="589132"/>
          </a:xfrm>
        </p:grpSpPr>
        <p:sp>
          <p:nvSpPr>
            <p:cNvPr id="56" name="TextBox 55">
              <a:extLst>
                <a:ext uri="{FF2B5EF4-FFF2-40B4-BE49-F238E27FC236}">
                  <a16:creationId xmlns:a16="http://schemas.microsoft.com/office/drawing/2014/main" id="{00E6EE14-7C86-4896-9A84-1BF013CB6E26}"/>
                </a:ext>
              </a:extLst>
            </p:cNvPr>
            <p:cNvSpPr txBox="1"/>
            <p:nvPr/>
          </p:nvSpPr>
          <p:spPr>
            <a:xfrm>
              <a:off x="10498183"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M4</a:t>
              </a:r>
            </a:p>
          </p:txBody>
        </p:sp>
        <p:grpSp>
          <p:nvGrpSpPr>
            <p:cNvPr id="81" name="Group 80">
              <a:extLst>
                <a:ext uri="{FF2B5EF4-FFF2-40B4-BE49-F238E27FC236}">
                  <a16:creationId xmlns:a16="http://schemas.microsoft.com/office/drawing/2014/main" id="{9D0C6CCC-61A4-498C-9C6B-FB9DE9609C4F}"/>
                </a:ext>
              </a:extLst>
            </p:cNvPr>
            <p:cNvGrpSpPr>
              <a:grpSpLocks noChangeAspect="1"/>
            </p:cNvGrpSpPr>
            <p:nvPr/>
          </p:nvGrpSpPr>
          <p:grpSpPr>
            <a:xfrm>
              <a:off x="10584346" y="78785"/>
              <a:ext cx="270474" cy="270474"/>
              <a:chOff x="11011949" y="2901641"/>
              <a:chExt cx="720000" cy="720000"/>
            </a:xfrm>
          </p:grpSpPr>
          <p:sp>
            <p:nvSpPr>
              <p:cNvPr id="82" name="Oval 81">
                <a:extLst>
                  <a:ext uri="{FF2B5EF4-FFF2-40B4-BE49-F238E27FC236}">
                    <a16:creationId xmlns:a16="http://schemas.microsoft.com/office/drawing/2014/main" id="{9E140710-71FA-4BD0-8B91-62086064DB1C}"/>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3" name="Group 927">
                <a:extLst>
                  <a:ext uri="{FF2B5EF4-FFF2-40B4-BE49-F238E27FC236}">
                    <a16:creationId xmlns:a16="http://schemas.microsoft.com/office/drawing/2014/main" id="{471C191E-CD00-48E8-A9B5-ACD470D0A297}"/>
                  </a:ext>
                </a:extLst>
              </p:cNvPr>
              <p:cNvGrpSpPr>
                <a:grpSpLocks/>
              </p:cNvGrpSpPr>
              <p:nvPr/>
            </p:nvGrpSpPr>
            <p:grpSpPr bwMode="auto">
              <a:xfrm>
                <a:off x="11011949" y="2901641"/>
                <a:ext cx="720000" cy="720000"/>
                <a:chOff x="5432" y="3568"/>
                <a:chExt cx="340" cy="340"/>
              </a:xfrm>
              <a:solidFill>
                <a:srgbClr val="86BC25"/>
              </a:solidFill>
            </p:grpSpPr>
            <p:sp>
              <p:nvSpPr>
                <p:cNvPr id="84" name="Freeform 928">
                  <a:extLst>
                    <a:ext uri="{FF2B5EF4-FFF2-40B4-BE49-F238E27FC236}">
                      <a16:creationId xmlns:a16="http://schemas.microsoft.com/office/drawing/2014/main" id="{AA06F029-BD63-4052-9655-66FA7ABD73BB}"/>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929">
                  <a:extLst>
                    <a:ext uri="{FF2B5EF4-FFF2-40B4-BE49-F238E27FC236}">
                      <a16:creationId xmlns:a16="http://schemas.microsoft.com/office/drawing/2014/main" id="{1C197B20-7A26-4D79-BFDF-7E27081DB32D}"/>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6" name="Group 5">
            <a:extLst>
              <a:ext uri="{FF2B5EF4-FFF2-40B4-BE49-F238E27FC236}">
                <a16:creationId xmlns:a16="http://schemas.microsoft.com/office/drawing/2014/main" id="{8FB6429E-4610-4447-A02D-F1C31E6E4137}"/>
              </a:ext>
            </a:extLst>
          </p:cNvPr>
          <p:cNvGrpSpPr/>
          <p:nvPr/>
        </p:nvGrpSpPr>
        <p:grpSpPr>
          <a:xfrm>
            <a:off x="10056901" y="78785"/>
            <a:ext cx="442800" cy="589132"/>
            <a:chOff x="10014137" y="78785"/>
            <a:chExt cx="442800" cy="589132"/>
          </a:xfrm>
        </p:grpSpPr>
        <p:sp>
          <p:nvSpPr>
            <p:cNvPr id="55" name="TextBox 54">
              <a:extLst>
                <a:ext uri="{FF2B5EF4-FFF2-40B4-BE49-F238E27FC236}">
                  <a16:creationId xmlns:a16="http://schemas.microsoft.com/office/drawing/2014/main" id="{80F8E307-F84D-4150-92DC-9844A933205D}"/>
                </a:ext>
              </a:extLst>
            </p:cNvPr>
            <p:cNvSpPr txBox="1"/>
            <p:nvPr/>
          </p:nvSpPr>
          <p:spPr>
            <a:xfrm>
              <a:off x="10014137" y="360140"/>
              <a:ext cx="442800"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M3</a:t>
              </a:r>
            </a:p>
          </p:txBody>
        </p:sp>
        <p:grpSp>
          <p:nvGrpSpPr>
            <p:cNvPr id="86" name="Group 85">
              <a:extLst>
                <a:ext uri="{FF2B5EF4-FFF2-40B4-BE49-F238E27FC236}">
                  <a16:creationId xmlns:a16="http://schemas.microsoft.com/office/drawing/2014/main" id="{89DB5E4C-27B3-481B-BC88-8B47B3BCD5DE}"/>
                </a:ext>
              </a:extLst>
            </p:cNvPr>
            <p:cNvGrpSpPr>
              <a:grpSpLocks noChangeAspect="1"/>
            </p:cNvGrpSpPr>
            <p:nvPr/>
          </p:nvGrpSpPr>
          <p:grpSpPr>
            <a:xfrm>
              <a:off x="10100300" y="78785"/>
              <a:ext cx="270474" cy="270474"/>
              <a:chOff x="8927791" y="3540662"/>
              <a:chExt cx="720000" cy="720000"/>
            </a:xfrm>
          </p:grpSpPr>
          <p:sp>
            <p:nvSpPr>
              <p:cNvPr id="87" name="Oval 86">
                <a:extLst>
                  <a:ext uri="{FF2B5EF4-FFF2-40B4-BE49-F238E27FC236}">
                    <a16:creationId xmlns:a16="http://schemas.microsoft.com/office/drawing/2014/main" id="{65A3459E-A3CA-458A-B77E-7658CB43516A}"/>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Freeform 841">
                <a:extLst>
                  <a:ext uri="{FF2B5EF4-FFF2-40B4-BE49-F238E27FC236}">
                    <a16:creationId xmlns:a16="http://schemas.microsoft.com/office/drawing/2014/main" id="{54971D16-261F-4719-B3E2-D0168E8A82D7}"/>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 name="Group 1">
            <a:extLst>
              <a:ext uri="{FF2B5EF4-FFF2-40B4-BE49-F238E27FC236}">
                <a16:creationId xmlns:a16="http://schemas.microsoft.com/office/drawing/2014/main" id="{82FAC807-0ADD-4E45-A529-CA494A5C57B8}"/>
              </a:ext>
            </a:extLst>
          </p:cNvPr>
          <p:cNvGrpSpPr/>
          <p:nvPr/>
        </p:nvGrpSpPr>
        <p:grpSpPr>
          <a:xfrm>
            <a:off x="11501002" y="78785"/>
            <a:ext cx="443777" cy="589133"/>
            <a:chOff x="11501002" y="78785"/>
            <a:chExt cx="443777" cy="589133"/>
          </a:xfrm>
        </p:grpSpPr>
        <p:sp>
          <p:nvSpPr>
            <p:cNvPr id="71" name="TextBox 70">
              <a:extLst>
                <a:ext uri="{FF2B5EF4-FFF2-40B4-BE49-F238E27FC236}">
                  <a16:creationId xmlns:a16="http://schemas.microsoft.com/office/drawing/2014/main" id="{D707D8D4-CA3A-485B-9721-935FD86411C9}"/>
                </a:ext>
              </a:extLst>
            </p:cNvPr>
            <p:cNvSpPr txBox="1"/>
            <p:nvPr/>
          </p:nvSpPr>
          <p:spPr>
            <a:xfrm>
              <a:off x="11501002" y="360141"/>
              <a:ext cx="443777" cy="307777"/>
            </a:xfrm>
            <a:prstGeom prst="rect">
              <a:avLst/>
            </a:prstGeom>
            <a:noFill/>
          </p:spPr>
          <p:txBody>
            <a:bodyPr wrap="square">
              <a:spAutoFit/>
            </a:bodyPr>
            <a:lstStyle/>
            <a:p>
              <a:r>
                <a:rPr lang="en-US" sz="1400" b="1">
                  <a:solidFill>
                    <a:srgbClr val="8F9194"/>
                  </a:solidFill>
                  <a:latin typeface="Calibri"/>
                  <a:ea typeface="+mj-ea"/>
                  <a:cs typeface="Calibri Light" panose="020F0302020204030204" pitchFamily="34" charset="0"/>
                </a:rPr>
                <a:t>M6</a:t>
              </a:r>
            </a:p>
          </p:txBody>
        </p:sp>
        <p:grpSp>
          <p:nvGrpSpPr>
            <p:cNvPr id="89" name="Group 88">
              <a:extLst>
                <a:ext uri="{FF2B5EF4-FFF2-40B4-BE49-F238E27FC236}">
                  <a16:creationId xmlns:a16="http://schemas.microsoft.com/office/drawing/2014/main" id="{0A9E09AC-9F20-44CD-8A2D-14C6A78C0776}"/>
                </a:ext>
              </a:extLst>
            </p:cNvPr>
            <p:cNvGrpSpPr>
              <a:grpSpLocks noChangeAspect="1"/>
            </p:cNvGrpSpPr>
            <p:nvPr/>
          </p:nvGrpSpPr>
          <p:grpSpPr>
            <a:xfrm>
              <a:off x="11567306" y="78785"/>
              <a:ext cx="270474" cy="270474"/>
              <a:chOff x="12974572" y="2060023"/>
              <a:chExt cx="720000" cy="720000"/>
            </a:xfrm>
          </p:grpSpPr>
          <p:sp>
            <p:nvSpPr>
              <p:cNvPr id="90" name="Oval 89">
                <a:extLst>
                  <a:ext uri="{FF2B5EF4-FFF2-40B4-BE49-F238E27FC236}">
                    <a16:creationId xmlns:a16="http://schemas.microsoft.com/office/drawing/2014/main" id="{EC9743A0-534A-4C41-A689-1F388C2D1C8A}"/>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Freeform 357">
                <a:extLst>
                  <a:ext uri="{FF2B5EF4-FFF2-40B4-BE49-F238E27FC236}">
                    <a16:creationId xmlns:a16="http://schemas.microsoft.com/office/drawing/2014/main" id="{12987ED1-E73F-4993-A2FD-F9DB0E140B9D}"/>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92" name="Rectangle 91">
            <a:extLst>
              <a:ext uri="{FF2B5EF4-FFF2-40B4-BE49-F238E27FC236}">
                <a16:creationId xmlns:a16="http://schemas.microsoft.com/office/drawing/2014/main" id="{FA007130-FEAA-454D-96B0-CC1CFB8EA6B2}"/>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lang="it-IT" sz="1200" kern="0">
                <a:solidFill>
                  <a:prstClr val="white"/>
                </a:solidFill>
                <a:latin typeface="Calibri"/>
                <a:cs typeface="Calibri Light" panose="020F0302020204030204" pitchFamily="34" charset="0"/>
              </a:rPr>
              <a:t>Mappatura Bandi e Incentivi PNRR attivi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graphicFrame>
        <p:nvGraphicFramePr>
          <p:cNvPr id="105" name="Table 6">
            <a:extLst>
              <a:ext uri="{FF2B5EF4-FFF2-40B4-BE49-F238E27FC236}">
                <a16:creationId xmlns:a16="http://schemas.microsoft.com/office/drawing/2014/main" id="{97ECE748-5C2B-4FBB-A657-D94731BB9576}"/>
              </a:ext>
            </a:extLst>
          </p:cNvPr>
          <p:cNvGraphicFramePr>
            <a:graphicFrameLocks noGrp="1"/>
          </p:cNvGraphicFramePr>
          <p:nvPr>
            <p:extLst>
              <p:ext uri="{D42A27DB-BD31-4B8C-83A1-F6EECF244321}">
                <p14:modId xmlns:p14="http://schemas.microsoft.com/office/powerpoint/2010/main" val="2806344579"/>
              </p:ext>
            </p:extLst>
          </p:nvPr>
        </p:nvGraphicFramePr>
        <p:xfrm>
          <a:off x="483416" y="1061375"/>
          <a:ext cx="11238684" cy="3450767"/>
        </p:xfrm>
        <a:graphic>
          <a:graphicData uri="http://schemas.openxmlformats.org/drawingml/2006/table">
            <a:tbl>
              <a:tblPr firstRow="1" firstCol="1" bandRow="1">
                <a:tableStyleId>{5C22544A-7EE6-4342-B048-85BDC9FD1C3A}</a:tableStyleId>
              </a:tblPr>
              <a:tblGrid>
                <a:gridCol w="507629">
                  <a:extLst>
                    <a:ext uri="{9D8B030D-6E8A-4147-A177-3AD203B41FA5}">
                      <a16:colId xmlns:a16="http://schemas.microsoft.com/office/drawing/2014/main" val="2104353774"/>
                    </a:ext>
                  </a:extLst>
                </a:gridCol>
                <a:gridCol w="2124718">
                  <a:extLst>
                    <a:ext uri="{9D8B030D-6E8A-4147-A177-3AD203B41FA5}">
                      <a16:colId xmlns:a16="http://schemas.microsoft.com/office/drawing/2014/main" val="669824407"/>
                    </a:ext>
                  </a:extLst>
                </a:gridCol>
                <a:gridCol w="1469726">
                  <a:extLst>
                    <a:ext uri="{9D8B030D-6E8A-4147-A177-3AD203B41FA5}">
                      <a16:colId xmlns:a16="http://schemas.microsoft.com/office/drawing/2014/main" val="1048230506"/>
                    </a:ext>
                  </a:extLst>
                </a:gridCol>
                <a:gridCol w="1571086">
                  <a:extLst>
                    <a:ext uri="{9D8B030D-6E8A-4147-A177-3AD203B41FA5}">
                      <a16:colId xmlns:a16="http://schemas.microsoft.com/office/drawing/2014/main" val="2050505625"/>
                    </a:ext>
                  </a:extLst>
                </a:gridCol>
                <a:gridCol w="1233217">
                  <a:extLst>
                    <a:ext uri="{9D8B030D-6E8A-4147-A177-3AD203B41FA5}">
                      <a16:colId xmlns:a16="http://schemas.microsoft.com/office/drawing/2014/main" val="438302711"/>
                    </a:ext>
                  </a:extLst>
                </a:gridCol>
                <a:gridCol w="1448567">
                  <a:extLst>
                    <a:ext uri="{9D8B030D-6E8A-4147-A177-3AD203B41FA5}">
                      <a16:colId xmlns:a16="http://schemas.microsoft.com/office/drawing/2014/main" val="1723962729"/>
                    </a:ext>
                  </a:extLst>
                </a:gridCol>
                <a:gridCol w="1204978">
                  <a:extLst>
                    <a:ext uri="{9D8B030D-6E8A-4147-A177-3AD203B41FA5}">
                      <a16:colId xmlns:a16="http://schemas.microsoft.com/office/drawing/2014/main" val="454239312"/>
                    </a:ext>
                  </a:extLst>
                </a:gridCol>
                <a:gridCol w="1187047">
                  <a:extLst>
                    <a:ext uri="{9D8B030D-6E8A-4147-A177-3AD203B41FA5}">
                      <a16:colId xmlns:a16="http://schemas.microsoft.com/office/drawing/2014/main" val="2088954999"/>
                    </a:ext>
                  </a:extLst>
                </a:gridCol>
                <a:gridCol w="491716">
                  <a:extLst>
                    <a:ext uri="{9D8B030D-6E8A-4147-A177-3AD203B41FA5}">
                      <a16:colId xmlns:a16="http://schemas.microsoft.com/office/drawing/2014/main" val="3152313206"/>
                    </a:ext>
                  </a:extLst>
                </a:gridCol>
              </a:tblGrid>
              <a:tr h="585647">
                <a:tc>
                  <a:txBody>
                    <a:bodyPr/>
                    <a:lstStyle/>
                    <a:p>
                      <a:pPr algn="ctr" rtl="0">
                        <a:spcAft>
                          <a:spcPts val="0"/>
                        </a:spcAft>
                      </a:pPr>
                      <a:r>
                        <a:rPr lang="en-US" sz="1100" dirty="0">
                          <a:effectLst/>
                          <a:latin typeface="+mj-lt"/>
                        </a:rPr>
                        <a:t>ID</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dirty="0">
                          <a:effectLst/>
                          <a:latin typeface="+mj-lt"/>
                        </a:rPr>
                        <a:t>Titolo Bando / </a:t>
                      </a:r>
                      <a:br>
                        <a:rPr lang="en-US" sz="1100" dirty="0">
                          <a:effectLst/>
                          <a:latin typeface="+mj-lt"/>
                        </a:rPr>
                      </a:br>
                      <a:r>
                        <a:rPr lang="en-US" sz="1100" dirty="0" err="1">
                          <a:effectLst/>
                          <a:latin typeface="+mj-lt"/>
                        </a:rPr>
                        <a:t>Incentivo</a:t>
                      </a:r>
                      <a:endParaRPr lang="en-US" sz="1100" dirty="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effectLst/>
                          <a:latin typeface="+mj-lt"/>
                        </a:rPr>
                        <a:t>Tipologia</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Oggetto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Data di </a:t>
                      </a:r>
                      <a:r>
                        <a:rPr lang="en-US" sz="1100" err="1">
                          <a:effectLst/>
                          <a:latin typeface="+mj-lt"/>
                        </a:rPr>
                        <a:t>scadenza</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Importo</a:t>
                      </a:r>
                      <a:r>
                        <a:rPr lang="en-US" sz="1100">
                          <a:effectLst/>
                          <a:latin typeface="+mj-lt"/>
                        </a:rPr>
                        <a:t> </a:t>
                      </a:r>
                      <a:r>
                        <a:rPr lang="en-US" sz="1100" err="1">
                          <a:effectLst/>
                          <a:latin typeface="+mj-lt"/>
                        </a:rPr>
                        <a:t>stanziato</a:t>
                      </a:r>
                      <a:r>
                        <a:rPr lang="en-US" sz="1100">
                          <a:effectLst/>
                          <a:latin typeface="+mj-lt"/>
                        </a:rPr>
                        <a:t> (€/000)</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Destinatario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Soggetto</a:t>
                      </a:r>
                      <a:r>
                        <a:rPr lang="en-US" sz="1100">
                          <a:effectLst/>
                          <a:latin typeface="+mj-lt"/>
                        </a:rPr>
                        <a:t> </a:t>
                      </a:r>
                      <a:r>
                        <a:rPr lang="en-US" sz="1100" err="1">
                          <a:effectLst/>
                          <a:latin typeface="+mj-lt"/>
                        </a:rPr>
                        <a:t>emittente</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Link</a:t>
                      </a:r>
                    </a:p>
                  </a:txBody>
                  <a:tcPr marL="45720" marR="4572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01622532"/>
                  </a:ext>
                </a:extLst>
              </a:tr>
              <a:tr h="628690">
                <a:tc>
                  <a:txBody>
                    <a:bodyPr/>
                    <a:lstStyle/>
                    <a:p>
                      <a:pPr algn="ctr" fontAlgn="t"/>
                      <a:r>
                        <a:rPr lang="it-IT" sz="1100" b="0" i="0" u="none" strike="noStrike" dirty="0">
                          <a:solidFill>
                            <a:schemeClr val="bg1"/>
                          </a:solidFill>
                          <a:effectLst/>
                          <a:latin typeface="Calibri" panose="020F0502020204030204" pitchFamily="34" charset="0"/>
                        </a:rPr>
                        <a:t>#4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Avviso Investimento 1.2 “Abilitazione al Cloud per le PA Locali ” Comuni novembre 2023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perduto/sovvenzione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L’avviso prevede l’implementazione di un Piano di migrazione al cloud (comprensivo delle attività di </a:t>
                      </a:r>
                      <a:r>
                        <a:rPr kumimoji="0" lang="it-IT"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assessment</a:t>
                      </a: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pianificazione della migrazione, esecuzione e completamento della migrazione, formazione)..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29/03/2024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7.500 €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Enti locali</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Ministro per l’innovazione tecnologica e la transizione digitale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5"/>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74557327"/>
                  </a:ext>
                </a:extLst>
              </a:tr>
              <a:tr h="817752">
                <a:tc>
                  <a:txBody>
                    <a:bodyPr/>
                    <a:lstStyle/>
                    <a:p>
                      <a:pPr algn="ctr" fontAlgn="t"/>
                      <a:r>
                        <a:rPr lang="it-IT" sz="1100" b="0" i="0" u="none" strike="noStrike" dirty="0">
                          <a:solidFill>
                            <a:schemeClr val="bg1"/>
                          </a:solidFill>
                          <a:effectLst/>
                          <a:latin typeface="Calibri" panose="020F0502020204030204" pitchFamily="34" charset="0"/>
                        </a:rPr>
                        <a:t>#5</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Servizio civile digitale – Anno 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perduto/sovvenzione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Avviso pubblico per la presentazione dei programmi di intervento di Servizio Civile Universale per l’anno 2024 - Sezione SCD - Servizio civile digitale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28/03/2024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55.000 €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Enti pubblici, Enti del terzo settore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Presidenza consiglio dei ministri – Dipartimento per le politiche giovanili</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6"/>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47318620"/>
                  </a:ext>
                </a:extLst>
              </a:tr>
            </a:tbl>
          </a:graphicData>
        </a:graphic>
      </p:graphicFrame>
      <p:pic>
        <p:nvPicPr>
          <p:cNvPr id="7" name="Picture 72">
            <a:extLst>
              <a:ext uri="{FF2B5EF4-FFF2-40B4-BE49-F238E27FC236}">
                <a16:creationId xmlns:a16="http://schemas.microsoft.com/office/drawing/2014/main" id="{F86787E8-9D51-6C19-BD06-49DCC28AE58A}"/>
              </a:ext>
            </a:extLst>
          </p:cNvPr>
          <p:cNvPicPr>
            <a:picLocks noChangeAspect="1"/>
          </p:cNvPicPr>
          <p:nvPr/>
        </p:nvPicPr>
        <p:blipFill>
          <a:blip r:embed="rId7"/>
          <a:stretch>
            <a:fillRect/>
          </a:stretch>
        </p:blipFill>
        <p:spPr>
          <a:xfrm>
            <a:off x="-58822" y="3267816"/>
            <a:ext cx="670618" cy="640135"/>
          </a:xfrm>
          <a:prstGeom prst="rect">
            <a:avLst/>
          </a:prstGeom>
        </p:spPr>
      </p:pic>
      <p:pic>
        <p:nvPicPr>
          <p:cNvPr id="8" name="Picture 72">
            <a:extLst>
              <a:ext uri="{FF2B5EF4-FFF2-40B4-BE49-F238E27FC236}">
                <a16:creationId xmlns:a16="http://schemas.microsoft.com/office/drawing/2014/main" id="{8089DDED-DA56-7B97-7E72-1DF7E1AB43E0}"/>
              </a:ext>
            </a:extLst>
          </p:cNvPr>
          <p:cNvPicPr>
            <a:picLocks noChangeAspect="1"/>
          </p:cNvPicPr>
          <p:nvPr/>
        </p:nvPicPr>
        <p:blipFill>
          <a:blip r:embed="rId7"/>
          <a:stretch>
            <a:fillRect/>
          </a:stretch>
        </p:blipFill>
        <p:spPr>
          <a:xfrm>
            <a:off x="-71522" y="1654916"/>
            <a:ext cx="670618" cy="640135"/>
          </a:xfrm>
          <a:prstGeom prst="rect">
            <a:avLst/>
          </a:prstGeom>
        </p:spPr>
      </p:pic>
    </p:spTree>
    <p:extLst>
      <p:ext uri="{BB962C8B-B14F-4D97-AF65-F5344CB8AC3E}">
        <p14:creationId xmlns:p14="http://schemas.microsoft.com/office/powerpoint/2010/main" val="2584576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8" name="Title 6"/>
          <p:cNvSpPr txBox="1">
            <a:spLocks/>
          </p:cNvSpPr>
          <p:nvPr/>
        </p:nvSpPr>
        <p:spPr bwMode="gray">
          <a:xfrm>
            <a:off x="501651" y="317501"/>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Missione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1 – </a:t>
            </a: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Digitalizzazione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a:t>
            </a: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innovazione</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a:t>
            </a: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competitività</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a:t>
            </a:r>
            <a:r>
              <a:rPr kumimoji="0" lang="en-US" sz="2000" b="1" i="0" u="none" strike="noStrike" kern="1200" cap="none" spc="0" normalizeH="0" baseline="0" noProof="0" dirty="0" err="1">
                <a:ln>
                  <a:noFill/>
                </a:ln>
                <a:solidFill>
                  <a:prstClr val="black"/>
                </a:solidFill>
                <a:effectLst/>
                <a:uLnTx/>
                <a:uFillTx/>
                <a:latin typeface="Calibri"/>
                <a:ea typeface="+mj-ea"/>
                <a:cs typeface="Calibri Light" panose="020F0302020204030204" pitchFamily="34" charset="0"/>
              </a:rPr>
              <a:t>cultura</a:t>
            </a:r>
            <a:r>
              <a:rPr kumimoji="0" lang="en-US" sz="2000" b="1" i="0" u="none" strike="noStrike" kern="1200" cap="none" spc="0" normalizeH="0" baseline="0" noProof="0" dirty="0">
                <a:ln>
                  <a:noFill/>
                </a:ln>
                <a:solidFill>
                  <a:prstClr val="black"/>
                </a:solidFill>
                <a:effectLst/>
                <a:uLnTx/>
                <a:uFillTx/>
                <a:latin typeface="Calibri"/>
                <a:ea typeface="+mj-ea"/>
                <a:cs typeface="Calibri Light" panose="020F0302020204030204" pitchFamily="34" charset="0"/>
              </a:rPr>
              <a:t> e turismo (3/3)</a:t>
            </a:r>
          </a:p>
        </p:txBody>
      </p:sp>
      <p:cxnSp>
        <p:nvCxnSpPr>
          <p:cNvPr id="27" name="Straight Connector 26">
            <a:extLst>
              <a:ext uri="{FF2B5EF4-FFF2-40B4-BE49-F238E27FC236}">
                <a16:creationId xmlns:a16="http://schemas.microsoft.com/office/drawing/2014/main" id="{79CF93AA-394A-41CC-A6A6-9DADC541866C}"/>
              </a:ext>
            </a:extLst>
          </p:cNvPr>
          <p:cNvCxnSpPr/>
          <p:nvPr/>
        </p:nvCxnSpPr>
        <p:spPr>
          <a:xfrm>
            <a:off x="483416" y="993820"/>
            <a:ext cx="7812000" cy="0"/>
          </a:xfrm>
          <a:prstGeom prst="line">
            <a:avLst/>
          </a:prstGeom>
          <a:noFill/>
          <a:ln w="12700" cap="flat" cmpd="sng" algn="ctr">
            <a:solidFill>
              <a:srgbClr val="0D8390"/>
            </a:solidFill>
            <a:prstDash val="solid"/>
          </a:ln>
          <a:effectLst/>
        </p:spPr>
      </p:cxnSp>
      <p:sp>
        <p:nvSpPr>
          <p:cNvPr id="41" name="Title 6">
            <a:extLst>
              <a:ext uri="{FF2B5EF4-FFF2-40B4-BE49-F238E27FC236}">
                <a16:creationId xmlns:a16="http://schemas.microsoft.com/office/drawing/2014/main" id="{E7D1F1B0-0FE3-4EC3-B086-F5064A5CC1E3}"/>
              </a:ext>
            </a:extLst>
          </p:cNvPr>
          <p:cNvSpPr txBox="1">
            <a:spLocks/>
          </p:cNvSpPr>
          <p:nvPr/>
        </p:nvSpPr>
        <p:spPr bwMode="gray">
          <a:xfrm>
            <a:off x="483416" y="714516"/>
            <a:ext cx="11188700" cy="30982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Componente 3  – </a:t>
            </a:r>
            <a:r>
              <a:rPr lang="en-US" sz="1600" dirty="0">
                <a:solidFill>
                  <a:srgbClr val="75787B"/>
                </a:solidFill>
                <a:latin typeface="Calibri"/>
              </a:rPr>
              <a:t>Turismo e c</a:t>
            </a:r>
            <a:r>
              <a:rPr kumimoji="0" lang="en-US" sz="1600" b="0" i="0" u="none" strike="noStrike" kern="1200" cap="none" spc="0" normalizeH="0" baseline="0" noProof="0" dirty="0" err="1">
                <a:ln>
                  <a:noFill/>
                </a:ln>
                <a:solidFill>
                  <a:srgbClr val="75787B"/>
                </a:solidFill>
                <a:effectLst/>
                <a:uLnTx/>
                <a:uFillTx/>
                <a:latin typeface="Calibri"/>
                <a:ea typeface="+mj-ea"/>
                <a:cs typeface="Calibri Light" panose="020F0302020204030204" pitchFamily="34" charset="0"/>
              </a:rPr>
              <a:t>ultura</a:t>
            </a:r>
            <a:r>
              <a:rPr kumimoji="0" lang="en-US" sz="1600" b="0" i="0" u="none" strike="noStrike" kern="1200" cap="none" spc="0" normalizeH="0" baseline="0" noProof="0" dirty="0">
                <a:ln>
                  <a:noFill/>
                </a:ln>
                <a:solidFill>
                  <a:srgbClr val="75787B"/>
                </a:solidFill>
                <a:effectLst/>
                <a:uLnTx/>
                <a:uFillTx/>
                <a:latin typeface="Calibri"/>
                <a:ea typeface="+mj-ea"/>
                <a:cs typeface="Calibri Light" panose="020F0302020204030204" pitchFamily="34" charset="0"/>
              </a:rPr>
              <a:t> 4.0</a:t>
            </a:r>
          </a:p>
        </p:txBody>
      </p:sp>
      <p:grpSp>
        <p:nvGrpSpPr>
          <p:cNvPr id="24" name="Group 23">
            <a:extLst>
              <a:ext uri="{FF2B5EF4-FFF2-40B4-BE49-F238E27FC236}">
                <a16:creationId xmlns:a16="http://schemas.microsoft.com/office/drawing/2014/main" id="{3C00DB5A-5DC9-4E31-AA42-EF910199CFF3}"/>
              </a:ext>
            </a:extLst>
          </p:cNvPr>
          <p:cNvGrpSpPr/>
          <p:nvPr/>
        </p:nvGrpSpPr>
        <p:grpSpPr>
          <a:xfrm>
            <a:off x="9094167" y="78785"/>
            <a:ext cx="442800" cy="589132"/>
            <a:chOff x="9094167" y="78785"/>
            <a:chExt cx="442800" cy="589132"/>
          </a:xfrm>
        </p:grpSpPr>
        <p:sp>
          <p:nvSpPr>
            <p:cNvPr id="25" name="TextBox 24">
              <a:extLst>
                <a:ext uri="{FF2B5EF4-FFF2-40B4-BE49-F238E27FC236}">
                  <a16:creationId xmlns:a16="http://schemas.microsoft.com/office/drawing/2014/main" id="{DDAA58DA-C0C3-47C7-A614-6997CFFE8DBE}"/>
                </a:ext>
              </a:extLst>
            </p:cNvPr>
            <p:cNvSpPr txBox="1"/>
            <p:nvPr/>
          </p:nvSpPr>
          <p:spPr>
            <a:xfrm>
              <a:off x="909416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6BC25"/>
                  </a:solidFill>
                  <a:effectLst/>
                  <a:uLnTx/>
                  <a:uFillTx/>
                  <a:latin typeface="Calibri"/>
                  <a:ea typeface="+mn-ea"/>
                  <a:cs typeface="Calibri Light" panose="020F0302020204030204" pitchFamily="34" charset="0"/>
                </a:rPr>
                <a:t>M1</a:t>
              </a:r>
              <a:endParaRPr kumimoji="0" lang="en-US" sz="1400" b="0" i="0" u="none" strike="noStrike" kern="1200" cap="none" spc="0" normalizeH="0" baseline="0" noProof="0">
                <a:ln>
                  <a:noFill/>
                </a:ln>
                <a:solidFill>
                  <a:prstClr val="black"/>
                </a:solidFill>
                <a:effectLst/>
                <a:uLnTx/>
                <a:uFillTx/>
                <a:latin typeface="Calibri Light"/>
                <a:ea typeface="+mn-ea"/>
                <a:cs typeface="+mn-cs"/>
              </a:endParaRPr>
            </a:p>
          </p:txBody>
        </p:sp>
        <p:grpSp>
          <p:nvGrpSpPr>
            <p:cNvPr id="26" name="Group 25">
              <a:extLst>
                <a:ext uri="{FF2B5EF4-FFF2-40B4-BE49-F238E27FC236}">
                  <a16:creationId xmlns:a16="http://schemas.microsoft.com/office/drawing/2014/main" id="{A6B840C1-7C34-4273-B1AC-516970660094}"/>
                </a:ext>
              </a:extLst>
            </p:cNvPr>
            <p:cNvGrpSpPr>
              <a:grpSpLocks noChangeAspect="1"/>
            </p:cNvGrpSpPr>
            <p:nvPr/>
          </p:nvGrpSpPr>
          <p:grpSpPr>
            <a:xfrm>
              <a:off x="9180330" y="78785"/>
              <a:ext cx="270474" cy="270474"/>
              <a:chOff x="4891070" y="2901641"/>
              <a:chExt cx="720000" cy="720000"/>
            </a:xfrm>
          </p:grpSpPr>
          <p:sp>
            <p:nvSpPr>
              <p:cNvPr id="28" name="Oval 27">
                <a:extLst>
                  <a:ext uri="{FF2B5EF4-FFF2-40B4-BE49-F238E27FC236}">
                    <a16:creationId xmlns:a16="http://schemas.microsoft.com/office/drawing/2014/main" id="{E12D8D79-C972-48FF-858C-54638C5CEED8}"/>
                  </a:ext>
                </a:extLst>
              </p:cNvPr>
              <p:cNvSpPr/>
              <p:nvPr/>
            </p:nvSpPr>
            <p:spPr>
              <a:xfrm>
                <a:off x="4891070"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561">
                <a:extLst>
                  <a:ext uri="{FF2B5EF4-FFF2-40B4-BE49-F238E27FC236}">
                    <a16:creationId xmlns:a16="http://schemas.microsoft.com/office/drawing/2014/main" id="{79E83167-6E86-4063-B156-6D257F9613FB}"/>
                  </a:ext>
                </a:extLst>
              </p:cNvPr>
              <p:cNvSpPr>
                <a:spLocks noEditPoints="1"/>
              </p:cNvSpPr>
              <p:nvPr/>
            </p:nvSpPr>
            <p:spPr bwMode="auto">
              <a:xfrm>
                <a:off x="4891070" y="2901641"/>
                <a:ext cx="720000" cy="720000"/>
              </a:xfrm>
              <a:custGeom>
                <a:avLst/>
                <a:gdLst>
                  <a:gd name="T0" fmla="*/ 266 w 512"/>
                  <a:gd name="T1" fmla="*/ 281 h 512"/>
                  <a:gd name="T2" fmla="*/ 310 w 512"/>
                  <a:gd name="T3" fmla="*/ 325 h 512"/>
                  <a:gd name="T4" fmla="*/ 266 w 512"/>
                  <a:gd name="T5" fmla="*/ 369 h 512"/>
                  <a:gd name="T6" fmla="*/ 266 w 512"/>
                  <a:gd name="T7" fmla="*/ 281 h 512"/>
                  <a:gd name="T8" fmla="*/ 266 w 512"/>
                  <a:gd name="T9" fmla="*/ 230 h 512"/>
                  <a:gd name="T10" fmla="*/ 310 w 512"/>
                  <a:gd name="T11" fmla="*/ 186 h 512"/>
                  <a:gd name="T12" fmla="*/ 266 w 512"/>
                  <a:gd name="T13" fmla="*/ 143 h 512"/>
                  <a:gd name="T14" fmla="*/ 266 w 512"/>
                  <a:gd name="T15" fmla="*/ 230 h 512"/>
                  <a:gd name="T16" fmla="*/ 512 w 512"/>
                  <a:gd name="T17" fmla="*/ 256 h 512"/>
                  <a:gd name="T18" fmla="*/ 256 w 512"/>
                  <a:gd name="T19" fmla="*/ 512 h 512"/>
                  <a:gd name="T20" fmla="*/ 0 w 512"/>
                  <a:gd name="T21" fmla="*/ 256 h 512"/>
                  <a:gd name="T22" fmla="*/ 256 w 512"/>
                  <a:gd name="T23" fmla="*/ 0 h 512"/>
                  <a:gd name="T24" fmla="*/ 512 w 512"/>
                  <a:gd name="T25" fmla="*/ 256 h 512"/>
                  <a:gd name="T26" fmla="*/ 271 w 512"/>
                  <a:gd name="T27" fmla="*/ 256 h 512"/>
                  <a:gd name="T28" fmla="*/ 333 w 512"/>
                  <a:gd name="T29" fmla="*/ 194 h 512"/>
                  <a:gd name="T30" fmla="*/ 333 w 512"/>
                  <a:gd name="T31" fmla="*/ 179 h 512"/>
                  <a:gd name="T32" fmla="*/ 263 w 512"/>
                  <a:gd name="T33" fmla="*/ 109 h 512"/>
                  <a:gd name="T34" fmla="*/ 252 w 512"/>
                  <a:gd name="T35" fmla="*/ 107 h 512"/>
                  <a:gd name="T36" fmla="*/ 245 w 512"/>
                  <a:gd name="T37" fmla="*/ 117 h 512"/>
                  <a:gd name="T38" fmla="*/ 245 w 512"/>
                  <a:gd name="T39" fmla="*/ 230 h 512"/>
                  <a:gd name="T40" fmla="*/ 194 w 512"/>
                  <a:gd name="T41" fmla="*/ 179 h 512"/>
                  <a:gd name="T42" fmla="*/ 179 w 512"/>
                  <a:gd name="T43" fmla="*/ 179 h 512"/>
                  <a:gd name="T44" fmla="*/ 179 w 512"/>
                  <a:gd name="T45" fmla="*/ 194 h 512"/>
                  <a:gd name="T46" fmla="*/ 241 w 512"/>
                  <a:gd name="T47" fmla="*/ 256 h 512"/>
                  <a:gd name="T48" fmla="*/ 179 w 512"/>
                  <a:gd name="T49" fmla="*/ 317 h 512"/>
                  <a:gd name="T50" fmla="*/ 179 w 512"/>
                  <a:gd name="T51" fmla="*/ 333 h 512"/>
                  <a:gd name="T52" fmla="*/ 194 w 512"/>
                  <a:gd name="T53" fmla="*/ 333 h 512"/>
                  <a:gd name="T54" fmla="*/ 245 w 512"/>
                  <a:gd name="T55" fmla="*/ 281 h 512"/>
                  <a:gd name="T56" fmla="*/ 245 w 512"/>
                  <a:gd name="T57" fmla="*/ 394 h 512"/>
                  <a:gd name="T58" fmla="*/ 252 w 512"/>
                  <a:gd name="T59" fmla="*/ 404 h 512"/>
                  <a:gd name="T60" fmla="*/ 256 w 512"/>
                  <a:gd name="T61" fmla="*/ 405 h 512"/>
                  <a:gd name="T62" fmla="*/ 263 w 512"/>
                  <a:gd name="T63" fmla="*/ 402 h 512"/>
                  <a:gd name="T64" fmla="*/ 333 w 512"/>
                  <a:gd name="T65" fmla="*/ 333 h 512"/>
                  <a:gd name="T66" fmla="*/ 333 w 512"/>
                  <a:gd name="T67" fmla="*/ 317 h 512"/>
                  <a:gd name="T68" fmla="*/ 271 w 512"/>
                  <a:gd name="T69"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66" y="281"/>
                    </a:moveTo>
                    <a:cubicBezTo>
                      <a:pt x="310" y="325"/>
                      <a:pt x="310" y="325"/>
                      <a:pt x="310" y="325"/>
                    </a:cubicBezTo>
                    <a:cubicBezTo>
                      <a:pt x="266" y="369"/>
                      <a:pt x="266" y="369"/>
                      <a:pt x="266" y="369"/>
                    </a:cubicBezTo>
                    <a:lnTo>
                      <a:pt x="266" y="281"/>
                    </a:lnTo>
                    <a:close/>
                    <a:moveTo>
                      <a:pt x="266" y="230"/>
                    </a:moveTo>
                    <a:cubicBezTo>
                      <a:pt x="310" y="186"/>
                      <a:pt x="310" y="186"/>
                      <a:pt x="310" y="186"/>
                    </a:cubicBezTo>
                    <a:cubicBezTo>
                      <a:pt x="266" y="143"/>
                      <a:pt x="266" y="143"/>
                      <a:pt x="266" y="143"/>
                    </a:cubicBezTo>
                    <a:lnTo>
                      <a:pt x="266" y="23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71" y="256"/>
                    </a:moveTo>
                    <a:cubicBezTo>
                      <a:pt x="333" y="194"/>
                      <a:pt x="333" y="194"/>
                      <a:pt x="333" y="194"/>
                    </a:cubicBezTo>
                    <a:cubicBezTo>
                      <a:pt x="337" y="190"/>
                      <a:pt x="337" y="183"/>
                      <a:pt x="333" y="179"/>
                    </a:cubicBezTo>
                    <a:cubicBezTo>
                      <a:pt x="263" y="109"/>
                      <a:pt x="263" y="109"/>
                      <a:pt x="263" y="109"/>
                    </a:cubicBezTo>
                    <a:cubicBezTo>
                      <a:pt x="260" y="106"/>
                      <a:pt x="256" y="105"/>
                      <a:pt x="252" y="107"/>
                    </a:cubicBezTo>
                    <a:cubicBezTo>
                      <a:pt x="248" y="109"/>
                      <a:pt x="245" y="113"/>
                      <a:pt x="245" y="117"/>
                    </a:cubicBezTo>
                    <a:cubicBezTo>
                      <a:pt x="245" y="230"/>
                      <a:pt x="245" y="230"/>
                      <a:pt x="245" y="230"/>
                    </a:cubicBezTo>
                    <a:cubicBezTo>
                      <a:pt x="194" y="179"/>
                      <a:pt x="194" y="179"/>
                      <a:pt x="194" y="179"/>
                    </a:cubicBezTo>
                    <a:cubicBezTo>
                      <a:pt x="190" y="175"/>
                      <a:pt x="183" y="175"/>
                      <a:pt x="179" y="179"/>
                    </a:cubicBezTo>
                    <a:cubicBezTo>
                      <a:pt x="175" y="183"/>
                      <a:pt x="175" y="190"/>
                      <a:pt x="179" y="194"/>
                    </a:cubicBezTo>
                    <a:cubicBezTo>
                      <a:pt x="241" y="256"/>
                      <a:pt x="241" y="256"/>
                      <a:pt x="241" y="256"/>
                    </a:cubicBezTo>
                    <a:cubicBezTo>
                      <a:pt x="179" y="317"/>
                      <a:pt x="179" y="317"/>
                      <a:pt x="179" y="317"/>
                    </a:cubicBezTo>
                    <a:cubicBezTo>
                      <a:pt x="175" y="322"/>
                      <a:pt x="175" y="328"/>
                      <a:pt x="179" y="333"/>
                    </a:cubicBezTo>
                    <a:cubicBezTo>
                      <a:pt x="183" y="337"/>
                      <a:pt x="190" y="337"/>
                      <a:pt x="194" y="333"/>
                    </a:cubicBezTo>
                    <a:cubicBezTo>
                      <a:pt x="245" y="281"/>
                      <a:pt x="245" y="281"/>
                      <a:pt x="245" y="281"/>
                    </a:cubicBezTo>
                    <a:cubicBezTo>
                      <a:pt x="245" y="394"/>
                      <a:pt x="245" y="394"/>
                      <a:pt x="245" y="394"/>
                    </a:cubicBezTo>
                    <a:cubicBezTo>
                      <a:pt x="245" y="399"/>
                      <a:pt x="248" y="403"/>
                      <a:pt x="252" y="404"/>
                    </a:cubicBezTo>
                    <a:cubicBezTo>
                      <a:pt x="253" y="405"/>
                      <a:pt x="254" y="405"/>
                      <a:pt x="256" y="405"/>
                    </a:cubicBezTo>
                    <a:cubicBezTo>
                      <a:pt x="258" y="405"/>
                      <a:pt x="261" y="404"/>
                      <a:pt x="263" y="402"/>
                    </a:cubicBezTo>
                    <a:cubicBezTo>
                      <a:pt x="333" y="333"/>
                      <a:pt x="333" y="333"/>
                      <a:pt x="333" y="333"/>
                    </a:cubicBezTo>
                    <a:cubicBezTo>
                      <a:pt x="337" y="328"/>
                      <a:pt x="337" y="322"/>
                      <a:pt x="333" y="317"/>
                    </a:cubicBezTo>
                    <a:lnTo>
                      <a:pt x="271" y="256"/>
                    </a:lnTo>
                    <a:close/>
                  </a:path>
                </a:pathLst>
              </a:custGeom>
              <a:solidFill>
                <a:schemeClr val="accent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30" name="Group 29">
            <a:extLst>
              <a:ext uri="{FF2B5EF4-FFF2-40B4-BE49-F238E27FC236}">
                <a16:creationId xmlns:a16="http://schemas.microsoft.com/office/drawing/2014/main" id="{D9DC58FA-383B-470A-A2F5-3B5C7FD419A2}"/>
              </a:ext>
            </a:extLst>
          </p:cNvPr>
          <p:cNvGrpSpPr/>
          <p:nvPr/>
        </p:nvGrpSpPr>
        <p:grpSpPr>
          <a:xfrm>
            <a:off x="9577726" y="78785"/>
            <a:ext cx="438416" cy="589132"/>
            <a:chOff x="9532283" y="78785"/>
            <a:chExt cx="438416" cy="589132"/>
          </a:xfrm>
        </p:grpSpPr>
        <p:sp>
          <p:nvSpPr>
            <p:cNvPr id="31" name="TextBox 30">
              <a:extLst>
                <a:ext uri="{FF2B5EF4-FFF2-40B4-BE49-F238E27FC236}">
                  <a16:creationId xmlns:a16="http://schemas.microsoft.com/office/drawing/2014/main" id="{3093DD17-0696-461A-B9D3-A22D0D7352CC}"/>
                </a:ext>
              </a:extLst>
            </p:cNvPr>
            <p:cNvSpPr txBox="1"/>
            <p:nvPr/>
          </p:nvSpPr>
          <p:spPr>
            <a:xfrm>
              <a:off x="9532283" y="360140"/>
              <a:ext cx="43841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M2</a:t>
              </a:r>
              <a:endParaRPr kumimoji="0" lang="en-US" sz="1400" b="0" i="0" u="none" strike="noStrike" kern="1200" cap="none" spc="0" normalizeH="0" baseline="0" noProof="0">
                <a:ln>
                  <a:noFill/>
                </a:ln>
                <a:solidFill>
                  <a:srgbClr val="8F9194"/>
                </a:solidFill>
                <a:effectLst/>
                <a:uLnTx/>
                <a:uFillTx/>
                <a:latin typeface="Calibri Light"/>
                <a:ea typeface="+mn-ea"/>
                <a:cs typeface="+mn-cs"/>
              </a:endParaRPr>
            </a:p>
          </p:txBody>
        </p:sp>
        <p:grpSp>
          <p:nvGrpSpPr>
            <p:cNvPr id="33" name="Group 32">
              <a:extLst>
                <a:ext uri="{FF2B5EF4-FFF2-40B4-BE49-F238E27FC236}">
                  <a16:creationId xmlns:a16="http://schemas.microsoft.com/office/drawing/2014/main" id="{2AC44D49-5867-47AF-B8AC-69FE56DCED6E}"/>
                </a:ext>
              </a:extLst>
            </p:cNvPr>
            <p:cNvGrpSpPr>
              <a:grpSpLocks noChangeAspect="1"/>
            </p:cNvGrpSpPr>
            <p:nvPr/>
          </p:nvGrpSpPr>
          <p:grpSpPr>
            <a:xfrm>
              <a:off x="9616254" y="78785"/>
              <a:ext cx="270474" cy="270474"/>
              <a:chOff x="6931363" y="2901641"/>
              <a:chExt cx="720000" cy="720000"/>
            </a:xfrm>
          </p:grpSpPr>
          <p:sp>
            <p:nvSpPr>
              <p:cNvPr id="42" name="Oval 41">
                <a:extLst>
                  <a:ext uri="{FF2B5EF4-FFF2-40B4-BE49-F238E27FC236}">
                    <a16:creationId xmlns:a16="http://schemas.microsoft.com/office/drawing/2014/main" id="{B473953A-B4FA-4DB8-AF97-6B785173CE64}"/>
                  </a:ext>
                </a:extLst>
              </p:cNvPr>
              <p:cNvSpPr/>
              <p:nvPr/>
            </p:nvSpPr>
            <p:spPr>
              <a:xfrm>
                <a:off x="6931363"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496">
                <a:extLst>
                  <a:ext uri="{FF2B5EF4-FFF2-40B4-BE49-F238E27FC236}">
                    <a16:creationId xmlns:a16="http://schemas.microsoft.com/office/drawing/2014/main" id="{BF6EFE89-D4B9-43C7-92B1-D56CEC8FE1DD}"/>
                  </a:ext>
                </a:extLst>
              </p:cNvPr>
              <p:cNvSpPr>
                <a:spLocks noEditPoints="1"/>
              </p:cNvSpPr>
              <p:nvPr/>
            </p:nvSpPr>
            <p:spPr bwMode="auto">
              <a:xfrm>
                <a:off x="6931363" y="2901641"/>
                <a:ext cx="720000" cy="720000"/>
              </a:xfrm>
              <a:custGeom>
                <a:avLst/>
                <a:gdLst>
                  <a:gd name="T0" fmla="*/ 254 w 512"/>
                  <a:gd name="T1" fmla="*/ 191 h 512"/>
                  <a:gd name="T2" fmla="*/ 195 w 512"/>
                  <a:gd name="T3" fmla="*/ 206 h 512"/>
                  <a:gd name="T4" fmla="*/ 165 w 512"/>
                  <a:gd name="T5" fmla="*/ 258 h 512"/>
                  <a:gd name="T6" fmla="*/ 187 w 512"/>
                  <a:gd name="T7" fmla="*/ 316 h 512"/>
                  <a:gd name="T8" fmla="*/ 299 w 512"/>
                  <a:gd name="T9" fmla="*/ 313 h 512"/>
                  <a:gd name="T10" fmla="*/ 349 w 512"/>
                  <a:gd name="T11" fmla="*/ 165 h 512"/>
                  <a:gd name="T12" fmla="*/ 254 w 512"/>
                  <a:gd name="T13" fmla="*/ 191 h 512"/>
                  <a:gd name="T14" fmla="*/ 291 w 512"/>
                  <a:gd name="T15" fmla="*/ 237 h 512"/>
                  <a:gd name="T16" fmla="*/ 216 w 512"/>
                  <a:gd name="T17" fmla="*/ 298 h 512"/>
                  <a:gd name="T18" fmla="*/ 206 w 512"/>
                  <a:gd name="T19" fmla="*/ 305 h 512"/>
                  <a:gd name="T20" fmla="*/ 202 w 512"/>
                  <a:gd name="T21" fmla="*/ 304 h 512"/>
                  <a:gd name="T22" fmla="*/ 196 w 512"/>
                  <a:gd name="T23" fmla="*/ 291 h 512"/>
                  <a:gd name="T24" fmla="*/ 288 w 512"/>
                  <a:gd name="T25" fmla="*/ 216 h 512"/>
                  <a:gd name="T26" fmla="*/ 300 w 512"/>
                  <a:gd name="T27" fmla="*/ 225 h 512"/>
                  <a:gd name="T28" fmla="*/ 291 w 512"/>
                  <a:gd name="T29" fmla="*/ 237 h 512"/>
                  <a:gd name="T30" fmla="*/ 256 w 512"/>
                  <a:gd name="T31" fmla="*/ 0 h 512"/>
                  <a:gd name="T32" fmla="*/ 0 w 512"/>
                  <a:gd name="T33" fmla="*/ 256 h 512"/>
                  <a:gd name="T34" fmla="*/ 256 w 512"/>
                  <a:gd name="T35" fmla="*/ 512 h 512"/>
                  <a:gd name="T36" fmla="*/ 512 w 512"/>
                  <a:gd name="T37" fmla="*/ 256 h 512"/>
                  <a:gd name="T38" fmla="*/ 256 w 512"/>
                  <a:gd name="T39" fmla="*/ 0 h 512"/>
                  <a:gd name="T40" fmla="*/ 314 w 512"/>
                  <a:gd name="T41" fmla="*/ 328 h 512"/>
                  <a:gd name="T42" fmla="*/ 240 w 512"/>
                  <a:gd name="T43" fmla="*/ 360 h 512"/>
                  <a:gd name="T44" fmla="*/ 179 w 512"/>
                  <a:gd name="T45" fmla="*/ 338 h 512"/>
                  <a:gd name="T46" fmla="*/ 161 w 512"/>
                  <a:gd name="T47" fmla="*/ 365 h 512"/>
                  <a:gd name="T48" fmla="*/ 151 w 512"/>
                  <a:gd name="T49" fmla="*/ 376 h 512"/>
                  <a:gd name="T50" fmla="*/ 151 w 512"/>
                  <a:gd name="T51" fmla="*/ 376 h 512"/>
                  <a:gd name="T52" fmla="*/ 140 w 512"/>
                  <a:gd name="T53" fmla="*/ 365 h 512"/>
                  <a:gd name="T54" fmla="*/ 164 w 512"/>
                  <a:gd name="T55" fmla="*/ 323 h 512"/>
                  <a:gd name="T56" fmla="*/ 144 w 512"/>
                  <a:gd name="T57" fmla="*/ 256 h 512"/>
                  <a:gd name="T58" fmla="*/ 182 w 512"/>
                  <a:gd name="T59" fmla="*/ 189 h 512"/>
                  <a:gd name="T60" fmla="*/ 253 w 512"/>
                  <a:gd name="T61" fmla="*/ 170 h 512"/>
                  <a:gd name="T62" fmla="*/ 350 w 512"/>
                  <a:gd name="T63" fmla="*/ 138 h 512"/>
                  <a:gd name="T64" fmla="*/ 361 w 512"/>
                  <a:gd name="T65" fmla="*/ 136 h 512"/>
                  <a:gd name="T66" fmla="*/ 367 w 512"/>
                  <a:gd name="T67" fmla="*/ 144 h 512"/>
                  <a:gd name="T68" fmla="*/ 314 w 512"/>
                  <a:gd name="T69" fmla="*/ 3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254" y="191"/>
                    </a:moveTo>
                    <a:cubicBezTo>
                      <a:pt x="231" y="192"/>
                      <a:pt x="214" y="193"/>
                      <a:pt x="195" y="206"/>
                    </a:cubicBezTo>
                    <a:cubicBezTo>
                      <a:pt x="178" y="218"/>
                      <a:pt x="167" y="237"/>
                      <a:pt x="165" y="258"/>
                    </a:cubicBezTo>
                    <a:cubicBezTo>
                      <a:pt x="164" y="280"/>
                      <a:pt x="171" y="301"/>
                      <a:pt x="187" y="316"/>
                    </a:cubicBezTo>
                    <a:cubicBezTo>
                      <a:pt x="218" y="348"/>
                      <a:pt x="266" y="346"/>
                      <a:pt x="299" y="313"/>
                    </a:cubicBezTo>
                    <a:cubicBezTo>
                      <a:pt x="330" y="283"/>
                      <a:pt x="355" y="224"/>
                      <a:pt x="349" y="165"/>
                    </a:cubicBezTo>
                    <a:cubicBezTo>
                      <a:pt x="311" y="189"/>
                      <a:pt x="281" y="191"/>
                      <a:pt x="254" y="191"/>
                    </a:cubicBezTo>
                    <a:close/>
                    <a:moveTo>
                      <a:pt x="291" y="237"/>
                    </a:moveTo>
                    <a:cubicBezTo>
                      <a:pt x="237" y="247"/>
                      <a:pt x="216" y="298"/>
                      <a:pt x="216" y="298"/>
                    </a:cubicBezTo>
                    <a:cubicBezTo>
                      <a:pt x="215" y="303"/>
                      <a:pt x="211" y="305"/>
                      <a:pt x="206" y="305"/>
                    </a:cubicBezTo>
                    <a:cubicBezTo>
                      <a:pt x="205" y="305"/>
                      <a:pt x="204" y="305"/>
                      <a:pt x="202" y="304"/>
                    </a:cubicBezTo>
                    <a:cubicBezTo>
                      <a:pt x="197" y="302"/>
                      <a:pt x="194" y="296"/>
                      <a:pt x="196" y="291"/>
                    </a:cubicBezTo>
                    <a:cubicBezTo>
                      <a:pt x="197" y="288"/>
                      <a:pt x="221" y="228"/>
                      <a:pt x="288" y="216"/>
                    </a:cubicBezTo>
                    <a:cubicBezTo>
                      <a:pt x="294" y="215"/>
                      <a:pt x="299" y="219"/>
                      <a:pt x="300" y="225"/>
                    </a:cubicBezTo>
                    <a:cubicBezTo>
                      <a:pt x="301" y="230"/>
                      <a:pt x="297" y="236"/>
                      <a:pt x="291" y="237"/>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14" y="328"/>
                    </a:moveTo>
                    <a:cubicBezTo>
                      <a:pt x="293" y="349"/>
                      <a:pt x="267" y="360"/>
                      <a:pt x="240" y="360"/>
                    </a:cubicBezTo>
                    <a:cubicBezTo>
                      <a:pt x="218" y="360"/>
                      <a:pt x="197" y="353"/>
                      <a:pt x="179" y="338"/>
                    </a:cubicBezTo>
                    <a:cubicBezTo>
                      <a:pt x="162" y="353"/>
                      <a:pt x="162" y="365"/>
                      <a:pt x="161" y="365"/>
                    </a:cubicBezTo>
                    <a:cubicBezTo>
                      <a:pt x="161" y="371"/>
                      <a:pt x="157" y="376"/>
                      <a:pt x="151" y="376"/>
                    </a:cubicBezTo>
                    <a:cubicBezTo>
                      <a:pt x="151" y="376"/>
                      <a:pt x="151" y="376"/>
                      <a:pt x="151" y="376"/>
                    </a:cubicBezTo>
                    <a:cubicBezTo>
                      <a:pt x="145" y="376"/>
                      <a:pt x="140" y="371"/>
                      <a:pt x="140" y="365"/>
                    </a:cubicBezTo>
                    <a:cubicBezTo>
                      <a:pt x="140" y="363"/>
                      <a:pt x="141" y="344"/>
                      <a:pt x="164" y="323"/>
                    </a:cubicBezTo>
                    <a:cubicBezTo>
                      <a:pt x="149" y="304"/>
                      <a:pt x="142" y="280"/>
                      <a:pt x="144" y="256"/>
                    </a:cubicBezTo>
                    <a:cubicBezTo>
                      <a:pt x="146" y="229"/>
                      <a:pt x="160" y="204"/>
                      <a:pt x="182" y="189"/>
                    </a:cubicBezTo>
                    <a:cubicBezTo>
                      <a:pt x="207" y="172"/>
                      <a:pt x="230" y="171"/>
                      <a:pt x="253" y="170"/>
                    </a:cubicBezTo>
                    <a:cubicBezTo>
                      <a:pt x="281" y="169"/>
                      <a:pt x="311" y="168"/>
                      <a:pt x="350" y="138"/>
                    </a:cubicBezTo>
                    <a:cubicBezTo>
                      <a:pt x="353" y="135"/>
                      <a:pt x="357" y="135"/>
                      <a:pt x="361" y="136"/>
                    </a:cubicBezTo>
                    <a:cubicBezTo>
                      <a:pt x="364" y="137"/>
                      <a:pt x="366" y="140"/>
                      <a:pt x="367" y="144"/>
                    </a:cubicBezTo>
                    <a:cubicBezTo>
                      <a:pt x="382" y="215"/>
                      <a:pt x="352" y="291"/>
                      <a:pt x="314" y="328"/>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4" name="Group 43">
            <a:extLst>
              <a:ext uri="{FF2B5EF4-FFF2-40B4-BE49-F238E27FC236}">
                <a16:creationId xmlns:a16="http://schemas.microsoft.com/office/drawing/2014/main" id="{5AF60109-02F5-41AC-B263-FF7C3C5D8DF3}"/>
              </a:ext>
            </a:extLst>
          </p:cNvPr>
          <p:cNvGrpSpPr/>
          <p:nvPr/>
        </p:nvGrpSpPr>
        <p:grpSpPr>
          <a:xfrm>
            <a:off x="11019635" y="78785"/>
            <a:ext cx="442800" cy="589132"/>
            <a:chOff x="10982229" y="78785"/>
            <a:chExt cx="442800" cy="589132"/>
          </a:xfrm>
        </p:grpSpPr>
        <p:sp>
          <p:nvSpPr>
            <p:cNvPr id="45" name="TextBox 44">
              <a:extLst>
                <a:ext uri="{FF2B5EF4-FFF2-40B4-BE49-F238E27FC236}">
                  <a16:creationId xmlns:a16="http://schemas.microsoft.com/office/drawing/2014/main" id="{48D5DCA5-E4DF-4FE7-8E4F-FEA52C40D135}"/>
                </a:ext>
              </a:extLst>
            </p:cNvPr>
            <p:cNvSpPr txBox="1"/>
            <p:nvPr/>
          </p:nvSpPr>
          <p:spPr>
            <a:xfrm>
              <a:off x="10982229"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M5</a:t>
              </a:r>
            </a:p>
          </p:txBody>
        </p:sp>
        <p:grpSp>
          <p:nvGrpSpPr>
            <p:cNvPr id="46" name="Group 45">
              <a:extLst>
                <a:ext uri="{FF2B5EF4-FFF2-40B4-BE49-F238E27FC236}">
                  <a16:creationId xmlns:a16="http://schemas.microsoft.com/office/drawing/2014/main" id="{B9F9FD20-F7EC-48DD-90D8-F9E80E677ED0}"/>
                </a:ext>
              </a:extLst>
            </p:cNvPr>
            <p:cNvGrpSpPr>
              <a:grpSpLocks noChangeAspect="1"/>
            </p:cNvGrpSpPr>
            <p:nvPr/>
          </p:nvGrpSpPr>
          <p:grpSpPr>
            <a:xfrm>
              <a:off x="11068392" y="78785"/>
              <a:ext cx="270474" cy="270474"/>
              <a:chOff x="13052242" y="2901641"/>
              <a:chExt cx="720000" cy="720000"/>
            </a:xfrm>
          </p:grpSpPr>
          <p:sp>
            <p:nvSpPr>
              <p:cNvPr id="47" name="Oval 46">
                <a:extLst>
                  <a:ext uri="{FF2B5EF4-FFF2-40B4-BE49-F238E27FC236}">
                    <a16:creationId xmlns:a16="http://schemas.microsoft.com/office/drawing/2014/main" id="{8E922F60-A293-41A4-B526-2F97A5C6D7F9}"/>
                  </a:ext>
                </a:extLst>
              </p:cNvPr>
              <p:cNvSpPr/>
              <p:nvPr/>
            </p:nvSpPr>
            <p:spPr>
              <a:xfrm>
                <a:off x="13052242"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Freeform 806">
                <a:extLst>
                  <a:ext uri="{FF2B5EF4-FFF2-40B4-BE49-F238E27FC236}">
                    <a16:creationId xmlns:a16="http://schemas.microsoft.com/office/drawing/2014/main" id="{4A6D17ED-5767-4DBB-B58C-51F3E4A99357}"/>
                  </a:ext>
                </a:extLst>
              </p:cNvPr>
              <p:cNvSpPr>
                <a:spLocks noEditPoints="1"/>
              </p:cNvSpPr>
              <p:nvPr/>
            </p:nvSpPr>
            <p:spPr bwMode="auto">
              <a:xfrm>
                <a:off x="13052242" y="2901641"/>
                <a:ext cx="720000" cy="720000"/>
              </a:xfrm>
              <a:custGeom>
                <a:avLst/>
                <a:gdLst>
                  <a:gd name="T0" fmla="*/ 275 w 512"/>
                  <a:gd name="T1" fmla="*/ 288 h 512"/>
                  <a:gd name="T2" fmla="*/ 254 w 512"/>
                  <a:gd name="T3" fmla="*/ 202 h 512"/>
                  <a:gd name="T4" fmla="*/ 256 w 512"/>
                  <a:gd name="T5" fmla="*/ 138 h 512"/>
                  <a:gd name="T6" fmla="*/ 256 w 512"/>
                  <a:gd name="T7" fmla="*/ 117 h 512"/>
                  <a:gd name="T8" fmla="*/ 256 w 512"/>
                  <a:gd name="T9" fmla="*/ 138 h 512"/>
                  <a:gd name="T10" fmla="*/ 160 w 512"/>
                  <a:gd name="T11" fmla="*/ 128 h 512"/>
                  <a:gd name="T12" fmla="*/ 138 w 512"/>
                  <a:gd name="T13" fmla="*/ 128 h 512"/>
                  <a:gd name="T14" fmla="*/ 147 w 512"/>
                  <a:gd name="T15" fmla="*/ 202 h 512"/>
                  <a:gd name="T16" fmla="*/ 168 w 512"/>
                  <a:gd name="T17" fmla="*/ 288 h 512"/>
                  <a:gd name="T18" fmla="*/ 147 w 512"/>
                  <a:gd name="T19" fmla="*/ 202 h 512"/>
                  <a:gd name="T20" fmla="*/ 384 w 512"/>
                  <a:gd name="T21" fmla="*/ 266 h 512"/>
                  <a:gd name="T22" fmla="*/ 341 w 512"/>
                  <a:gd name="T23" fmla="*/ 202 h 512"/>
                  <a:gd name="T24" fmla="*/ 362 w 512"/>
                  <a:gd name="T25" fmla="*/ 138 h 512"/>
                  <a:gd name="T26" fmla="*/ 362 w 512"/>
                  <a:gd name="T27" fmla="*/ 117 h 512"/>
                  <a:gd name="T28" fmla="*/ 362 w 512"/>
                  <a:gd name="T29" fmla="*/ 138 h 512"/>
                  <a:gd name="T30" fmla="*/ 256 w 512"/>
                  <a:gd name="T31" fmla="*/ 512 h 512"/>
                  <a:gd name="T32" fmla="*/ 256 w 512"/>
                  <a:gd name="T33" fmla="*/ 0 h 512"/>
                  <a:gd name="T34" fmla="*/ 330 w 512"/>
                  <a:gd name="T35" fmla="*/ 128 h 512"/>
                  <a:gd name="T36" fmla="*/ 394 w 512"/>
                  <a:gd name="T37" fmla="*/ 128 h 512"/>
                  <a:gd name="T38" fmla="*/ 330 w 512"/>
                  <a:gd name="T39" fmla="*/ 128 h 512"/>
                  <a:gd name="T40" fmla="*/ 256 w 512"/>
                  <a:gd name="T41" fmla="*/ 160 h 512"/>
                  <a:gd name="T42" fmla="*/ 256 w 512"/>
                  <a:gd name="T43" fmla="*/ 96 h 512"/>
                  <a:gd name="T44" fmla="*/ 117 w 512"/>
                  <a:gd name="T45" fmla="*/ 128 h 512"/>
                  <a:gd name="T46" fmla="*/ 181 w 512"/>
                  <a:gd name="T47" fmla="*/ 128 h 512"/>
                  <a:gd name="T48" fmla="*/ 117 w 512"/>
                  <a:gd name="T49" fmla="*/ 128 h 512"/>
                  <a:gd name="T50" fmla="*/ 170 w 512"/>
                  <a:gd name="T51" fmla="*/ 190 h 512"/>
                  <a:gd name="T52" fmla="*/ 138 w 512"/>
                  <a:gd name="T53" fmla="*/ 181 h 512"/>
                  <a:gd name="T54" fmla="*/ 107 w 512"/>
                  <a:gd name="T55" fmla="*/ 296 h 512"/>
                  <a:gd name="T56" fmla="*/ 117 w 512"/>
                  <a:gd name="T57" fmla="*/ 309 h 512"/>
                  <a:gd name="T58" fmla="*/ 128 w 512"/>
                  <a:gd name="T59" fmla="*/ 394 h 512"/>
                  <a:gd name="T60" fmla="*/ 138 w 512"/>
                  <a:gd name="T61" fmla="*/ 309 h 512"/>
                  <a:gd name="T62" fmla="*/ 160 w 512"/>
                  <a:gd name="T63" fmla="*/ 384 h 512"/>
                  <a:gd name="T64" fmla="*/ 181 w 512"/>
                  <a:gd name="T65" fmla="*/ 384 h 512"/>
                  <a:gd name="T66" fmla="*/ 189 w 512"/>
                  <a:gd name="T67" fmla="*/ 305 h 512"/>
                  <a:gd name="T68" fmla="*/ 298 w 512"/>
                  <a:gd name="T69" fmla="*/ 296 h 512"/>
                  <a:gd name="T70" fmla="*/ 266 w 512"/>
                  <a:gd name="T71" fmla="*/ 181 h 512"/>
                  <a:gd name="T72" fmla="*/ 235 w 512"/>
                  <a:gd name="T73" fmla="*/ 190 h 512"/>
                  <a:gd name="T74" fmla="*/ 215 w 512"/>
                  <a:gd name="T75" fmla="*/ 305 h 512"/>
                  <a:gd name="T76" fmla="*/ 224 w 512"/>
                  <a:gd name="T77" fmla="*/ 384 h 512"/>
                  <a:gd name="T78" fmla="*/ 245 w 512"/>
                  <a:gd name="T79" fmla="*/ 384 h 512"/>
                  <a:gd name="T80" fmla="*/ 266 w 512"/>
                  <a:gd name="T81" fmla="*/ 309 h 512"/>
                  <a:gd name="T82" fmla="*/ 277 w 512"/>
                  <a:gd name="T83" fmla="*/ 394 h 512"/>
                  <a:gd name="T84" fmla="*/ 288 w 512"/>
                  <a:gd name="T85" fmla="*/ 309 h 512"/>
                  <a:gd name="T86" fmla="*/ 298 w 512"/>
                  <a:gd name="T87" fmla="*/ 296 h 512"/>
                  <a:gd name="T88" fmla="*/ 394 w 512"/>
                  <a:gd name="T89" fmla="*/ 181 h 512"/>
                  <a:gd name="T90" fmla="*/ 320 w 512"/>
                  <a:gd name="T91" fmla="*/ 192 h 512"/>
                  <a:gd name="T92" fmla="*/ 330 w 512"/>
                  <a:gd name="T93" fmla="*/ 288 h 512"/>
                  <a:gd name="T94" fmla="*/ 341 w 512"/>
                  <a:gd name="T95" fmla="*/ 394 h 512"/>
                  <a:gd name="T96" fmla="*/ 352 w 512"/>
                  <a:gd name="T97" fmla="*/ 288 h 512"/>
                  <a:gd name="T98" fmla="*/ 373 w 512"/>
                  <a:gd name="T99" fmla="*/ 384 h 512"/>
                  <a:gd name="T100" fmla="*/ 394 w 512"/>
                  <a:gd name="T101" fmla="*/ 384 h 512"/>
                  <a:gd name="T102" fmla="*/ 405 w 512"/>
                  <a:gd name="T103"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58" y="202"/>
                    </a:moveTo>
                    <a:cubicBezTo>
                      <a:pt x="275" y="288"/>
                      <a:pt x="275" y="288"/>
                      <a:pt x="275" y="288"/>
                    </a:cubicBezTo>
                    <a:cubicBezTo>
                      <a:pt x="237" y="288"/>
                      <a:pt x="237" y="288"/>
                      <a:pt x="237" y="288"/>
                    </a:cubicBezTo>
                    <a:cubicBezTo>
                      <a:pt x="254" y="202"/>
                      <a:pt x="254" y="202"/>
                      <a:pt x="254" y="202"/>
                    </a:cubicBezTo>
                    <a:lnTo>
                      <a:pt x="258" y="202"/>
                    </a:lnTo>
                    <a:close/>
                    <a:moveTo>
                      <a:pt x="256" y="138"/>
                    </a:moveTo>
                    <a:cubicBezTo>
                      <a:pt x="262" y="138"/>
                      <a:pt x="266" y="134"/>
                      <a:pt x="266" y="128"/>
                    </a:cubicBezTo>
                    <a:cubicBezTo>
                      <a:pt x="266" y="122"/>
                      <a:pt x="262" y="117"/>
                      <a:pt x="256" y="117"/>
                    </a:cubicBezTo>
                    <a:cubicBezTo>
                      <a:pt x="250" y="117"/>
                      <a:pt x="245" y="122"/>
                      <a:pt x="245" y="128"/>
                    </a:cubicBezTo>
                    <a:cubicBezTo>
                      <a:pt x="245" y="134"/>
                      <a:pt x="250" y="138"/>
                      <a:pt x="256" y="138"/>
                    </a:cubicBezTo>
                    <a:close/>
                    <a:moveTo>
                      <a:pt x="149" y="138"/>
                    </a:moveTo>
                    <a:cubicBezTo>
                      <a:pt x="155" y="138"/>
                      <a:pt x="160" y="134"/>
                      <a:pt x="160" y="128"/>
                    </a:cubicBezTo>
                    <a:cubicBezTo>
                      <a:pt x="160" y="122"/>
                      <a:pt x="155" y="117"/>
                      <a:pt x="149" y="117"/>
                    </a:cubicBezTo>
                    <a:cubicBezTo>
                      <a:pt x="143" y="117"/>
                      <a:pt x="138" y="122"/>
                      <a:pt x="138" y="128"/>
                    </a:cubicBezTo>
                    <a:cubicBezTo>
                      <a:pt x="138" y="134"/>
                      <a:pt x="143" y="138"/>
                      <a:pt x="149" y="138"/>
                    </a:cubicBezTo>
                    <a:close/>
                    <a:moveTo>
                      <a:pt x="147" y="202"/>
                    </a:moveTo>
                    <a:cubicBezTo>
                      <a:pt x="130" y="288"/>
                      <a:pt x="130" y="288"/>
                      <a:pt x="130" y="288"/>
                    </a:cubicBezTo>
                    <a:cubicBezTo>
                      <a:pt x="168" y="288"/>
                      <a:pt x="168" y="288"/>
                      <a:pt x="168" y="288"/>
                    </a:cubicBezTo>
                    <a:cubicBezTo>
                      <a:pt x="151" y="202"/>
                      <a:pt x="151" y="202"/>
                      <a:pt x="151" y="202"/>
                    </a:cubicBezTo>
                    <a:lnTo>
                      <a:pt x="147" y="202"/>
                    </a:lnTo>
                    <a:close/>
                    <a:moveTo>
                      <a:pt x="341" y="266"/>
                    </a:moveTo>
                    <a:cubicBezTo>
                      <a:pt x="384" y="266"/>
                      <a:pt x="384" y="266"/>
                      <a:pt x="384" y="266"/>
                    </a:cubicBezTo>
                    <a:cubicBezTo>
                      <a:pt x="384" y="202"/>
                      <a:pt x="384" y="202"/>
                      <a:pt x="384" y="202"/>
                    </a:cubicBezTo>
                    <a:cubicBezTo>
                      <a:pt x="341" y="202"/>
                      <a:pt x="341" y="202"/>
                      <a:pt x="341" y="202"/>
                    </a:cubicBezTo>
                    <a:lnTo>
                      <a:pt x="341" y="266"/>
                    </a:lnTo>
                    <a:close/>
                    <a:moveTo>
                      <a:pt x="362" y="138"/>
                    </a:moveTo>
                    <a:cubicBezTo>
                      <a:pt x="368" y="138"/>
                      <a:pt x="373" y="134"/>
                      <a:pt x="373" y="128"/>
                    </a:cubicBezTo>
                    <a:cubicBezTo>
                      <a:pt x="373" y="122"/>
                      <a:pt x="368" y="117"/>
                      <a:pt x="362" y="117"/>
                    </a:cubicBezTo>
                    <a:cubicBezTo>
                      <a:pt x="356" y="117"/>
                      <a:pt x="352" y="122"/>
                      <a:pt x="352" y="128"/>
                    </a:cubicBezTo>
                    <a:cubicBezTo>
                      <a:pt x="352" y="134"/>
                      <a:pt x="356" y="138"/>
                      <a:pt x="362" y="13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28"/>
                    </a:moveTo>
                    <a:cubicBezTo>
                      <a:pt x="330" y="145"/>
                      <a:pt x="345" y="160"/>
                      <a:pt x="362" y="160"/>
                    </a:cubicBezTo>
                    <a:cubicBezTo>
                      <a:pt x="380" y="160"/>
                      <a:pt x="394" y="145"/>
                      <a:pt x="394" y="128"/>
                    </a:cubicBezTo>
                    <a:cubicBezTo>
                      <a:pt x="394" y="110"/>
                      <a:pt x="380" y="96"/>
                      <a:pt x="362" y="96"/>
                    </a:cubicBezTo>
                    <a:cubicBezTo>
                      <a:pt x="345" y="96"/>
                      <a:pt x="330" y="110"/>
                      <a:pt x="330" y="128"/>
                    </a:cubicBezTo>
                    <a:close/>
                    <a:moveTo>
                      <a:pt x="224" y="128"/>
                    </a:moveTo>
                    <a:cubicBezTo>
                      <a:pt x="224" y="145"/>
                      <a:pt x="238" y="160"/>
                      <a:pt x="256" y="160"/>
                    </a:cubicBezTo>
                    <a:cubicBezTo>
                      <a:pt x="273" y="160"/>
                      <a:pt x="288" y="145"/>
                      <a:pt x="288" y="128"/>
                    </a:cubicBezTo>
                    <a:cubicBezTo>
                      <a:pt x="288" y="110"/>
                      <a:pt x="273" y="96"/>
                      <a:pt x="256" y="96"/>
                    </a:cubicBezTo>
                    <a:cubicBezTo>
                      <a:pt x="238" y="96"/>
                      <a:pt x="224" y="110"/>
                      <a:pt x="224" y="128"/>
                    </a:cubicBezTo>
                    <a:close/>
                    <a:moveTo>
                      <a:pt x="117" y="128"/>
                    </a:moveTo>
                    <a:cubicBezTo>
                      <a:pt x="117" y="145"/>
                      <a:pt x="131" y="160"/>
                      <a:pt x="149" y="160"/>
                    </a:cubicBezTo>
                    <a:cubicBezTo>
                      <a:pt x="167" y="160"/>
                      <a:pt x="181" y="145"/>
                      <a:pt x="181" y="128"/>
                    </a:cubicBezTo>
                    <a:cubicBezTo>
                      <a:pt x="181" y="110"/>
                      <a:pt x="167" y="96"/>
                      <a:pt x="149" y="96"/>
                    </a:cubicBezTo>
                    <a:cubicBezTo>
                      <a:pt x="131" y="96"/>
                      <a:pt x="117" y="110"/>
                      <a:pt x="117" y="128"/>
                    </a:cubicBezTo>
                    <a:close/>
                    <a:moveTo>
                      <a:pt x="191" y="296"/>
                    </a:moveTo>
                    <a:cubicBezTo>
                      <a:pt x="170" y="190"/>
                      <a:pt x="170" y="190"/>
                      <a:pt x="170" y="190"/>
                    </a:cubicBezTo>
                    <a:cubicBezTo>
                      <a:pt x="169" y="185"/>
                      <a:pt x="165" y="181"/>
                      <a:pt x="160" y="181"/>
                    </a:cubicBezTo>
                    <a:cubicBezTo>
                      <a:pt x="138" y="181"/>
                      <a:pt x="138" y="181"/>
                      <a:pt x="138" y="181"/>
                    </a:cubicBezTo>
                    <a:cubicBezTo>
                      <a:pt x="133" y="181"/>
                      <a:pt x="129" y="185"/>
                      <a:pt x="128" y="190"/>
                    </a:cubicBezTo>
                    <a:cubicBezTo>
                      <a:pt x="107" y="296"/>
                      <a:pt x="107" y="296"/>
                      <a:pt x="107" y="296"/>
                    </a:cubicBezTo>
                    <a:cubicBezTo>
                      <a:pt x="106" y="299"/>
                      <a:pt x="107" y="303"/>
                      <a:pt x="109" y="305"/>
                    </a:cubicBezTo>
                    <a:cubicBezTo>
                      <a:pt x="111" y="308"/>
                      <a:pt x="114" y="309"/>
                      <a:pt x="117" y="309"/>
                    </a:cubicBezTo>
                    <a:cubicBezTo>
                      <a:pt x="117" y="384"/>
                      <a:pt x="117" y="384"/>
                      <a:pt x="117" y="384"/>
                    </a:cubicBezTo>
                    <a:cubicBezTo>
                      <a:pt x="117" y="390"/>
                      <a:pt x="122" y="394"/>
                      <a:pt x="128" y="394"/>
                    </a:cubicBezTo>
                    <a:cubicBezTo>
                      <a:pt x="134" y="394"/>
                      <a:pt x="138" y="390"/>
                      <a:pt x="138" y="384"/>
                    </a:cubicBezTo>
                    <a:cubicBezTo>
                      <a:pt x="138" y="309"/>
                      <a:pt x="138" y="309"/>
                      <a:pt x="138" y="309"/>
                    </a:cubicBezTo>
                    <a:cubicBezTo>
                      <a:pt x="160" y="309"/>
                      <a:pt x="160" y="309"/>
                      <a:pt x="160" y="309"/>
                    </a:cubicBezTo>
                    <a:cubicBezTo>
                      <a:pt x="160" y="384"/>
                      <a:pt x="160" y="384"/>
                      <a:pt x="160" y="384"/>
                    </a:cubicBezTo>
                    <a:cubicBezTo>
                      <a:pt x="160" y="390"/>
                      <a:pt x="164" y="394"/>
                      <a:pt x="170" y="394"/>
                    </a:cubicBezTo>
                    <a:cubicBezTo>
                      <a:pt x="176" y="394"/>
                      <a:pt x="181" y="390"/>
                      <a:pt x="181" y="384"/>
                    </a:cubicBezTo>
                    <a:cubicBezTo>
                      <a:pt x="181" y="309"/>
                      <a:pt x="181" y="309"/>
                      <a:pt x="181" y="309"/>
                    </a:cubicBezTo>
                    <a:cubicBezTo>
                      <a:pt x="184" y="309"/>
                      <a:pt x="187" y="308"/>
                      <a:pt x="189" y="305"/>
                    </a:cubicBezTo>
                    <a:cubicBezTo>
                      <a:pt x="191" y="303"/>
                      <a:pt x="192" y="299"/>
                      <a:pt x="191" y="296"/>
                    </a:cubicBezTo>
                    <a:close/>
                    <a:moveTo>
                      <a:pt x="298" y="296"/>
                    </a:moveTo>
                    <a:cubicBezTo>
                      <a:pt x="277" y="190"/>
                      <a:pt x="277" y="190"/>
                      <a:pt x="277" y="190"/>
                    </a:cubicBezTo>
                    <a:cubicBezTo>
                      <a:pt x="276" y="185"/>
                      <a:pt x="271" y="181"/>
                      <a:pt x="266" y="181"/>
                    </a:cubicBezTo>
                    <a:cubicBezTo>
                      <a:pt x="245" y="181"/>
                      <a:pt x="245" y="181"/>
                      <a:pt x="245" y="181"/>
                    </a:cubicBezTo>
                    <a:cubicBezTo>
                      <a:pt x="240" y="181"/>
                      <a:pt x="236" y="185"/>
                      <a:pt x="235" y="190"/>
                    </a:cubicBezTo>
                    <a:cubicBezTo>
                      <a:pt x="213" y="296"/>
                      <a:pt x="213" y="296"/>
                      <a:pt x="213" y="296"/>
                    </a:cubicBezTo>
                    <a:cubicBezTo>
                      <a:pt x="213" y="299"/>
                      <a:pt x="213" y="303"/>
                      <a:pt x="215" y="305"/>
                    </a:cubicBezTo>
                    <a:cubicBezTo>
                      <a:pt x="217" y="308"/>
                      <a:pt x="220" y="309"/>
                      <a:pt x="224" y="309"/>
                    </a:cubicBezTo>
                    <a:cubicBezTo>
                      <a:pt x="224" y="384"/>
                      <a:pt x="224" y="384"/>
                      <a:pt x="224" y="384"/>
                    </a:cubicBezTo>
                    <a:cubicBezTo>
                      <a:pt x="224" y="390"/>
                      <a:pt x="228" y="394"/>
                      <a:pt x="234" y="394"/>
                    </a:cubicBezTo>
                    <a:cubicBezTo>
                      <a:pt x="240" y="394"/>
                      <a:pt x="245" y="390"/>
                      <a:pt x="245" y="384"/>
                    </a:cubicBezTo>
                    <a:cubicBezTo>
                      <a:pt x="245" y="309"/>
                      <a:pt x="245" y="309"/>
                      <a:pt x="245" y="309"/>
                    </a:cubicBezTo>
                    <a:cubicBezTo>
                      <a:pt x="266" y="309"/>
                      <a:pt x="266" y="309"/>
                      <a:pt x="266" y="309"/>
                    </a:cubicBezTo>
                    <a:cubicBezTo>
                      <a:pt x="266" y="384"/>
                      <a:pt x="266" y="384"/>
                      <a:pt x="266" y="384"/>
                    </a:cubicBezTo>
                    <a:cubicBezTo>
                      <a:pt x="266" y="390"/>
                      <a:pt x="271" y="394"/>
                      <a:pt x="277" y="394"/>
                    </a:cubicBezTo>
                    <a:cubicBezTo>
                      <a:pt x="283" y="394"/>
                      <a:pt x="288" y="390"/>
                      <a:pt x="288" y="384"/>
                    </a:cubicBezTo>
                    <a:cubicBezTo>
                      <a:pt x="288" y="309"/>
                      <a:pt x="288" y="309"/>
                      <a:pt x="288" y="309"/>
                    </a:cubicBezTo>
                    <a:cubicBezTo>
                      <a:pt x="291" y="309"/>
                      <a:pt x="294" y="308"/>
                      <a:pt x="296" y="305"/>
                    </a:cubicBezTo>
                    <a:cubicBezTo>
                      <a:pt x="298" y="303"/>
                      <a:pt x="299" y="299"/>
                      <a:pt x="298" y="296"/>
                    </a:cubicBezTo>
                    <a:close/>
                    <a:moveTo>
                      <a:pt x="405" y="192"/>
                    </a:moveTo>
                    <a:cubicBezTo>
                      <a:pt x="405" y="186"/>
                      <a:pt x="400" y="181"/>
                      <a:pt x="394" y="181"/>
                    </a:cubicBezTo>
                    <a:cubicBezTo>
                      <a:pt x="330" y="181"/>
                      <a:pt x="330" y="181"/>
                      <a:pt x="330" y="181"/>
                    </a:cubicBezTo>
                    <a:cubicBezTo>
                      <a:pt x="324" y="181"/>
                      <a:pt x="320" y="186"/>
                      <a:pt x="320" y="192"/>
                    </a:cubicBezTo>
                    <a:cubicBezTo>
                      <a:pt x="320" y="277"/>
                      <a:pt x="320" y="277"/>
                      <a:pt x="320" y="277"/>
                    </a:cubicBezTo>
                    <a:cubicBezTo>
                      <a:pt x="320" y="283"/>
                      <a:pt x="324" y="288"/>
                      <a:pt x="330" y="288"/>
                    </a:cubicBezTo>
                    <a:cubicBezTo>
                      <a:pt x="330" y="384"/>
                      <a:pt x="330" y="384"/>
                      <a:pt x="330" y="384"/>
                    </a:cubicBezTo>
                    <a:cubicBezTo>
                      <a:pt x="330" y="390"/>
                      <a:pt x="335" y="394"/>
                      <a:pt x="341" y="394"/>
                    </a:cubicBezTo>
                    <a:cubicBezTo>
                      <a:pt x="347" y="394"/>
                      <a:pt x="352" y="390"/>
                      <a:pt x="352" y="384"/>
                    </a:cubicBezTo>
                    <a:cubicBezTo>
                      <a:pt x="352" y="288"/>
                      <a:pt x="352" y="288"/>
                      <a:pt x="352" y="288"/>
                    </a:cubicBezTo>
                    <a:cubicBezTo>
                      <a:pt x="373" y="288"/>
                      <a:pt x="373" y="288"/>
                      <a:pt x="373" y="288"/>
                    </a:cubicBezTo>
                    <a:cubicBezTo>
                      <a:pt x="373" y="384"/>
                      <a:pt x="373" y="384"/>
                      <a:pt x="373" y="384"/>
                    </a:cubicBezTo>
                    <a:cubicBezTo>
                      <a:pt x="373" y="390"/>
                      <a:pt x="378" y="394"/>
                      <a:pt x="384" y="394"/>
                    </a:cubicBezTo>
                    <a:cubicBezTo>
                      <a:pt x="390" y="394"/>
                      <a:pt x="394" y="390"/>
                      <a:pt x="394" y="384"/>
                    </a:cubicBezTo>
                    <a:cubicBezTo>
                      <a:pt x="394" y="288"/>
                      <a:pt x="394" y="288"/>
                      <a:pt x="394" y="288"/>
                    </a:cubicBezTo>
                    <a:cubicBezTo>
                      <a:pt x="400" y="288"/>
                      <a:pt x="405" y="283"/>
                      <a:pt x="405" y="277"/>
                    </a:cubicBezTo>
                    <a:lnTo>
                      <a:pt x="405" y="192"/>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3" name="Group 52">
            <a:extLst>
              <a:ext uri="{FF2B5EF4-FFF2-40B4-BE49-F238E27FC236}">
                <a16:creationId xmlns:a16="http://schemas.microsoft.com/office/drawing/2014/main" id="{8CF309EF-A90D-4D18-B0BD-ECDC01FABFD8}"/>
              </a:ext>
            </a:extLst>
          </p:cNvPr>
          <p:cNvGrpSpPr/>
          <p:nvPr/>
        </p:nvGrpSpPr>
        <p:grpSpPr>
          <a:xfrm>
            <a:off x="10538268" y="78785"/>
            <a:ext cx="442800" cy="589132"/>
            <a:chOff x="10498183" y="78785"/>
            <a:chExt cx="442800" cy="589132"/>
          </a:xfrm>
        </p:grpSpPr>
        <p:sp>
          <p:nvSpPr>
            <p:cNvPr id="54" name="TextBox 53">
              <a:extLst>
                <a:ext uri="{FF2B5EF4-FFF2-40B4-BE49-F238E27FC236}">
                  <a16:creationId xmlns:a16="http://schemas.microsoft.com/office/drawing/2014/main" id="{975E8110-9524-4839-9569-0B53C52E33B9}"/>
                </a:ext>
              </a:extLst>
            </p:cNvPr>
            <p:cNvSpPr txBox="1"/>
            <p:nvPr/>
          </p:nvSpPr>
          <p:spPr>
            <a:xfrm>
              <a:off x="10498183"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M4</a:t>
              </a:r>
            </a:p>
          </p:txBody>
        </p:sp>
        <p:grpSp>
          <p:nvGrpSpPr>
            <p:cNvPr id="55" name="Group 54">
              <a:extLst>
                <a:ext uri="{FF2B5EF4-FFF2-40B4-BE49-F238E27FC236}">
                  <a16:creationId xmlns:a16="http://schemas.microsoft.com/office/drawing/2014/main" id="{A6137F03-A31F-46D5-8C37-0BC43C8C5641}"/>
                </a:ext>
              </a:extLst>
            </p:cNvPr>
            <p:cNvGrpSpPr>
              <a:grpSpLocks noChangeAspect="1"/>
            </p:cNvGrpSpPr>
            <p:nvPr/>
          </p:nvGrpSpPr>
          <p:grpSpPr>
            <a:xfrm>
              <a:off x="10584346" y="78785"/>
              <a:ext cx="270474" cy="270474"/>
              <a:chOff x="11011949" y="2901641"/>
              <a:chExt cx="720000" cy="720000"/>
            </a:xfrm>
          </p:grpSpPr>
          <p:sp>
            <p:nvSpPr>
              <p:cNvPr id="56" name="Oval 55">
                <a:extLst>
                  <a:ext uri="{FF2B5EF4-FFF2-40B4-BE49-F238E27FC236}">
                    <a16:creationId xmlns:a16="http://schemas.microsoft.com/office/drawing/2014/main" id="{4B1506AA-BB5A-4E8A-B2B1-EB4072BDF24E}"/>
                  </a:ext>
                </a:extLst>
              </p:cNvPr>
              <p:cNvSpPr/>
              <p:nvPr/>
            </p:nvSpPr>
            <p:spPr>
              <a:xfrm>
                <a:off x="11011949" y="2901641"/>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7" name="Group 927">
                <a:extLst>
                  <a:ext uri="{FF2B5EF4-FFF2-40B4-BE49-F238E27FC236}">
                    <a16:creationId xmlns:a16="http://schemas.microsoft.com/office/drawing/2014/main" id="{77C7C0E6-F1CC-4EBC-9AEB-3EDC21CEE42D}"/>
                  </a:ext>
                </a:extLst>
              </p:cNvPr>
              <p:cNvGrpSpPr>
                <a:grpSpLocks/>
              </p:cNvGrpSpPr>
              <p:nvPr/>
            </p:nvGrpSpPr>
            <p:grpSpPr bwMode="auto">
              <a:xfrm>
                <a:off x="11011949" y="2901641"/>
                <a:ext cx="720000" cy="720000"/>
                <a:chOff x="5432" y="3568"/>
                <a:chExt cx="340" cy="340"/>
              </a:xfrm>
              <a:solidFill>
                <a:srgbClr val="86BC25"/>
              </a:solidFill>
            </p:grpSpPr>
            <p:sp>
              <p:nvSpPr>
                <p:cNvPr id="58" name="Freeform 928">
                  <a:extLst>
                    <a:ext uri="{FF2B5EF4-FFF2-40B4-BE49-F238E27FC236}">
                      <a16:creationId xmlns:a16="http://schemas.microsoft.com/office/drawing/2014/main" id="{5BDA5B9F-E26B-450E-BE8E-35BBB4A01C60}"/>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grp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929">
                  <a:extLst>
                    <a:ext uri="{FF2B5EF4-FFF2-40B4-BE49-F238E27FC236}">
                      <a16:creationId xmlns:a16="http://schemas.microsoft.com/office/drawing/2014/main" id="{AC9243EE-D76B-4814-BB6F-50548D8D6EB4}"/>
                    </a:ext>
                  </a:extLst>
                </p:cNvPr>
                <p:cNvSpPr>
                  <a:spLocks noEditPoints="1"/>
                </p:cNvSpPr>
                <p:nvPr/>
              </p:nvSpPr>
              <p:spPr bwMode="auto">
                <a:xfrm>
                  <a:off x="5432" y="3568"/>
                  <a:ext cx="340" cy="340"/>
                </a:xfrm>
                <a:custGeom>
                  <a:avLst/>
                  <a:gdLst>
                    <a:gd name="T0" fmla="*/ 332 w 512"/>
                    <a:gd name="T1" fmla="*/ 245 h 512"/>
                    <a:gd name="T2" fmla="*/ 340 w 512"/>
                    <a:gd name="T3" fmla="*/ 305 h 512"/>
                    <a:gd name="T4" fmla="*/ 256 w 512"/>
                    <a:gd name="T5" fmla="*/ 341 h 512"/>
                    <a:gd name="T6" fmla="*/ 171 w 512"/>
                    <a:gd name="T7" fmla="*/ 306 h 512"/>
                    <a:gd name="T8" fmla="*/ 179 w 512"/>
                    <a:gd name="T9" fmla="*/ 245 h 512"/>
                    <a:gd name="T10" fmla="*/ 251 w 512"/>
                    <a:gd name="T11" fmla="*/ 276 h 512"/>
                    <a:gd name="T12" fmla="*/ 256 w 512"/>
                    <a:gd name="T13" fmla="*/ 277 h 512"/>
                    <a:gd name="T14" fmla="*/ 260 w 512"/>
                    <a:gd name="T15" fmla="*/ 276 h 512"/>
                    <a:gd name="T16" fmla="*/ 332 w 512"/>
                    <a:gd name="T17" fmla="*/ 245 h 512"/>
                    <a:gd name="T18" fmla="*/ 136 w 512"/>
                    <a:gd name="T19" fmla="*/ 203 h 512"/>
                    <a:gd name="T20" fmla="*/ 256 w 512"/>
                    <a:gd name="T21" fmla="*/ 255 h 512"/>
                    <a:gd name="T22" fmla="*/ 376 w 512"/>
                    <a:gd name="T23" fmla="*/ 203 h 512"/>
                    <a:gd name="T24" fmla="*/ 256 w 512"/>
                    <a:gd name="T25" fmla="*/ 160 h 512"/>
                    <a:gd name="T26" fmla="*/ 136 w 512"/>
                    <a:gd name="T27" fmla="*/ 203 h 512"/>
                    <a:gd name="T28" fmla="*/ 512 w 512"/>
                    <a:gd name="T29" fmla="*/ 256 h 512"/>
                    <a:gd name="T30" fmla="*/ 256 w 512"/>
                    <a:gd name="T31" fmla="*/ 512 h 512"/>
                    <a:gd name="T32" fmla="*/ 0 w 512"/>
                    <a:gd name="T33" fmla="*/ 256 h 512"/>
                    <a:gd name="T34" fmla="*/ 256 w 512"/>
                    <a:gd name="T35" fmla="*/ 0 h 512"/>
                    <a:gd name="T36" fmla="*/ 512 w 512"/>
                    <a:gd name="T37" fmla="*/ 256 h 512"/>
                    <a:gd name="T38" fmla="*/ 416 w 512"/>
                    <a:gd name="T39" fmla="*/ 202 h 512"/>
                    <a:gd name="T40" fmla="*/ 409 w 512"/>
                    <a:gd name="T41" fmla="*/ 192 h 512"/>
                    <a:gd name="T42" fmla="*/ 259 w 512"/>
                    <a:gd name="T43" fmla="*/ 139 h 512"/>
                    <a:gd name="T44" fmla="*/ 252 w 512"/>
                    <a:gd name="T45" fmla="*/ 139 h 512"/>
                    <a:gd name="T46" fmla="*/ 103 w 512"/>
                    <a:gd name="T47" fmla="*/ 192 h 512"/>
                    <a:gd name="T48" fmla="*/ 96 w 512"/>
                    <a:gd name="T49" fmla="*/ 202 h 512"/>
                    <a:gd name="T50" fmla="*/ 102 w 512"/>
                    <a:gd name="T51" fmla="*/ 212 h 512"/>
                    <a:gd name="T52" fmla="*/ 159 w 512"/>
                    <a:gd name="T53" fmla="*/ 236 h 512"/>
                    <a:gd name="T54" fmla="*/ 149 w 512"/>
                    <a:gd name="T55" fmla="*/ 308 h 512"/>
                    <a:gd name="T56" fmla="*/ 150 w 512"/>
                    <a:gd name="T57" fmla="*/ 314 h 512"/>
                    <a:gd name="T58" fmla="*/ 256 w 512"/>
                    <a:gd name="T59" fmla="*/ 362 h 512"/>
                    <a:gd name="T60" fmla="*/ 360 w 512"/>
                    <a:gd name="T61" fmla="*/ 316 h 512"/>
                    <a:gd name="T62" fmla="*/ 362 w 512"/>
                    <a:gd name="T63" fmla="*/ 308 h 512"/>
                    <a:gd name="T64" fmla="*/ 353 w 512"/>
                    <a:gd name="T65" fmla="*/ 236 h 512"/>
                    <a:gd name="T66" fmla="*/ 384 w 512"/>
                    <a:gd name="T67" fmla="*/ 223 h 512"/>
                    <a:gd name="T68" fmla="*/ 384 w 512"/>
                    <a:gd name="T69" fmla="*/ 352 h 512"/>
                    <a:gd name="T70" fmla="*/ 394 w 512"/>
                    <a:gd name="T71" fmla="*/ 362 h 512"/>
                    <a:gd name="T72" fmla="*/ 405 w 512"/>
                    <a:gd name="T73" fmla="*/ 352 h 512"/>
                    <a:gd name="T74" fmla="*/ 405 w 512"/>
                    <a:gd name="T75" fmla="*/ 214 h 512"/>
                    <a:gd name="T76" fmla="*/ 409 w 512"/>
                    <a:gd name="T77" fmla="*/ 212 h 512"/>
                    <a:gd name="T78" fmla="*/ 416 w 512"/>
                    <a:gd name="T79"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332" y="245"/>
                      </a:moveTo>
                      <a:cubicBezTo>
                        <a:pt x="340" y="305"/>
                        <a:pt x="340" y="305"/>
                        <a:pt x="340" y="305"/>
                      </a:cubicBezTo>
                      <a:cubicBezTo>
                        <a:pt x="331" y="315"/>
                        <a:pt x="299" y="341"/>
                        <a:pt x="256" y="341"/>
                      </a:cubicBezTo>
                      <a:cubicBezTo>
                        <a:pt x="201" y="341"/>
                        <a:pt x="177" y="315"/>
                        <a:pt x="171" y="306"/>
                      </a:cubicBezTo>
                      <a:cubicBezTo>
                        <a:pt x="179" y="245"/>
                        <a:pt x="179" y="245"/>
                        <a:pt x="179" y="245"/>
                      </a:cubicBezTo>
                      <a:cubicBezTo>
                        <a:pt x="251" y="276"/>
                        <a:pt x="251" y="276"/>
                        <a:pt x="251" y="276"/>
                      </a:cubicBezTo>
                      <a:cubicBezTo>
                        <a:pt x="253" y="277"/>
                        <a:pt x="254" y="277"/>
                        <a:pt x="256" y="277"/>
                      </a:cubicBezTo>
                      <a:cubicBezTo>
                        <a:pt x="257" y="277"/>
                        <a:pt x="259" y="277"/>
                        <a:pt x="260" y="276"/>
                      </a:cubicBezTo>
                      <a:lnTo>
                        <a:pt x="332" y="245"/>
                      </a:lnTo>
                      <a:close/>
                      <a:moveTo>
                        <a:pt x="136" y="203"/>
                      </a:moveTo>
                      <a:cubicBezTo>
                        <a:pt x="256" y="255"/>
                        <a:pt x="256" y="255"/>
                        <a:pt x="256" y="255"/>
                      </a:cubicBezTo>
                      <a:cubicBezTo>
                        <a:pt x="376" y="203"/>
                        <a:pt x="376" y="203"/>
                        <a:pt x="376" y="203"/>
                      </a:cubicBezTo>
                      <a:cubicBezTo>
                        <a:pt x="256" y="160"/>
                        <a:pt x="256" y="160"/>
                        <a:pt x="256" y="160"/>
                      </a:cubicBezTo>
                      <a:lnTo>
                        <a:pt x="136" y="20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02"/>
                      </a:moveTo>
                      <a:cubicBezTo>
                        <a:pt x="416" y="198"/>
                        <a:pt x="413" y="194"/>
                        <a:pt x="409" y="192"/>
                      </a:cubicBezTo>
                      <a:cubicBezTo>
                        <a:pt x="259" y="139"/>
                        <a:pt x="259" y="139"/>
                        <a:pt x="259" y="139"/>
                      </a:cubicBezTo>
                      <a:cubicBezTo>
                        <a:pt x="257" y="138"/>
                        <a:pt x="254" y="138"/>
                        <a:pt x="252" y="139"/>
                      </a:cubicBezTo>
                      <a:cubicBezTo>
                        <a:pt x="103" y="192"/>
                        <a:pt x="103" y="192"/>
                        <a:pt x="103" y="192"/>
                      </a:cubicBezTo>
                      <a:cubicBezTo>
                        <a:pt x="99" y="194"/>
                        <a:pt x="96" y="198"/>
                        <a:pt x="96" y="202"/>
                      </a:cubicBezTo>
                      <a:cubicBezTo>
                        <a:pt x="96" y="206"/>
                        <a:pt x="98" y="210"/>
                        <a:pt x="102" y="212"/>
                      </a:cubicBezTo>
                      <a:cubicBezTo>
                        <a:pt x="159" y="236"/>
                        <a:pt x="159" y="236"/>
                        <a:pt x="159" y="236"/>
                      </a:cubicBezTo>
                      <a:cubicBezTo>
                        <a:pt x="149" y="308"/>
                        <a:pt x="149" y="308"/>
                        <a:pt x="149" y="308"/>
                      </a:cubicBezTo>
                      <a:cubicBezTo>
                        <a:pt x="149" y="310"/>
                        <a:pt x="149" y="312"/>
                        <a:pt x="150" y="314"/>
                      </a:cubicBezTo>
                      <a:cubicBezTo>
                        <a:pt x="152" y="316"/>
                        <a:pt x="179" y="362"/>
                        <a:pt x="256" y="362"/>
                      </a:cubicBezTo>
                      <a:cubicBezTo>
                        <a:pt x="319" y="362"/>
                        <a:pt x="358" y="318"/>
                        <a:pt x="360" y="316"/>
                      </a:cubicBezTo>
                      <a:cubicBezTo>
                        <a:pt x="362" y="314"/>
                        <a:pt x="363" y="311"/>
                        <a:pt x="362" y="308"/>
                      </a:cubicBezTo>
                      <a:cubicBezTo>
                        <a:pt x="353" y="236"/>
                        <a:pt x="353" y="236"/>
                        <a:pt x="353" y="236"/>
                      </a:cubicBezTo>
                      <a:cubicBezTo>
                        <a:pt x="384" y="223"/>
                        <a:pt x="384" y="223"/>
                        <a:pt x="384" y="223"/>
                      </a:cubicBezTo>
                      <a:cubicBezTo>
                        <a:pt x="384" y="352"/>
                        <a:pt x="384" y="352"/>
                        <a:pt x="384" y="352"/>
                      </a:cubicBezTo>
                      <a:cubicBezTo>
                        <a:pt x="384" y="358"/>
                        <a:pt x="388" y="362"/>
                        <a:pt x="394" y="362"/>
                      </a:cubicBezTo>
                      <a:cubicBezTo>
                        <a:pt x="400" y="362"/>
                        <a:pt x="405" y="358"/>
                        <a:pt x="405" y="352"/>
                      </a:cubicBezTo>
                      <a:cubicBezTo>
                        <a:pt x="405" y="214"/>
                        <a:pt x="405" y="214"/>
                        <a:pt x="405" y="214"/>
                      </a:cubicBezTo>
                      <a:cubicBezTo>
                        <a:pt x="409" y="212"/>
                        <a:pt x="409" y="212"/>
                        <a:pt x="409" y="212"/>
                      </a:cubicBezTo>
                      <a:cubicBezTo>
                        <a:pt x="413" y="210"/>
                        <a:pt x="416" y="206"/>
                        <a:pt x="416" y="202"/>
                      </a:cubicBezTo>
                      <a:close/>
                    </a:path>
                  </a:pathLst>
                </a:custGeom>
                <a:solidFill>
                  <a:schemeClr val="tx1"/>
                </a:solidFill>
                <a:ln>
                  <a:noFill/>
                </a:ln>
                <a:extLst>
                  <a:ext uri="{91240B29-F687-4f45-9708-019B960494DF}"/>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grpSp>
        <p:nvGrpSpPr>
          <p:cNvPr id="60" name="Group 59">
            <a:extLst>
              <a:ext uri="{FF2B5EF4-FFF2-40B4-BE49-F238E27FC236}">
                <a16:creationId xmlns:a16="http://schemas.microsoft.com/office/drawing/2014/main" id="{94D371FD-AFE2-43E4-AA90-D94E72807313}"/>
              </a:ext>
            </a:extLst>
          </p:cNvPr>
          <p:cNvGrpSpPr/>
          <p:nvPr/>
        </p:nvGrpSpPr>
        <p:grpSpPr>
          <a:xfrm>
            <a:off x="10056901" y="78785"/>
            <a:ext cx="442800" cy="589132"/>
            <a:chOff x="10014137" y="78785"/>
            <a:chExt cx="442800" cy="589132"/>
          </a:xfrm>
        </p:grpSpPr>
        <p:sp>
          <p:nvSpPr>
            <p:cNvPr id="61" name="TextBox 60">
              <a:extLst>
                <a:ext uri="{FF2B5EF4-FFF2-40B4-BE49-F238E27FC236}">
                  <a16:creationId xmlns:a16="http://schemas.microsoft.com/office/drawing/2014/main" id="{B36AB021-B745-485A-B1CD-ACD18014D84E}"/>
                </a:ext>
              </a:extLst>
            </p:cNvPr>
            <p:cNvSpPr txBox="1"/>
            <p:nvPr/>
          </p:nvSpPr>
          <p:spPr>
            <a:xfrm>
              <a:off x="10014137" y="360140"/>
              <a:ext cx="4428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M3</a:t>
              </a:r>
            </a:p>
          </p:txBody>
        </p:sp>
        <p:grpSp>
          <p:nvGrpSpPr>
            <p:cNvPr id="62" name="Group 61">
              <a:extLst>
                <a:ext uri="{FF2B5EF4-FFF2-40B4-BE49-F238E27FC236}">
                  <a16:creationId xmlns:a16="http://schemas.microsoft.com/office/drawing/2014/main" id="{A8133259-F827-4622-9EC1-C9C7F9136207}"/>
                </a:ext>
              </a:extLst>
            </p:cNvPr>
            <p:cNvGrpSpPr>
              <a:grpSpLocks noChangeAspect="1"/>
            </p:cNvGrpSpPr>
            <p:nvPr/>
          </p:nvGrpSpPr>
          <p:grpSpPr>
            <a:xfrm>
              <a:off x="10100300" y="78785"/>
              <a:ext cx="270474" cy="270474"/>
              <a:chOff x="8927791" y="3540662"/>
              <a:chExt cx="720000" cy="720000"/>
            </a:xfrm>
          </p:grpSpPr>
          <p:sp>
            <p:nvSpPr>
              <p:cNvPr id="63" name="Oval 62">
                <a:extLst>
                  <a:ext uri="{FF2B5EF4-FFF2-40B4-BE49-F238E27FC236}">
                    <a16:creationId xmlns:a16="http://schemas.microsoft.com/office/drawing/2014/main" id="{D01F463C-A854-427C-9D09-A20F7C7C3C59}"/>
                  </a:ext>
                </a:extLst>
              </p:cNvPr>
              <p:cNvSpPr/>
              <p:nvPr/>
            </p:nvSpPr>
            <p:spPr>
              <a:xfrm>
                <a:off x="8927791" y="3540662"/>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841">
                <a:extLst>
                  <a:ext uri="{FF2B5EF4-FFF2-40B4-BE49-F238E27FC236}">
                    <a16:creationId xmlns:a16="http://schemas.microsoft.com/office/drawing/2014/main" id="{AD4F5ADB-0414-4D1B-83F5-59E06FF4C131}"/>
                  </a:ext>
                </a:extLst>
              </p:cNvPr>
              <p:cNvSpPr>
                <a:spLocks noEditPoints="1"/>
              </p:cNvSpPr>
              <p:nvPr/>
            </p:nvSpPr>
            <p:spPr bwMode="auto">
              <a:xfrm>
                <a:off x="8927791" y="3540662"/>
                <a:ext cx="720000" cy="720000"/>
              </a:xfrm>
              <a:custGeom>
                <a:avLst/>
                <a:gdLst>
                  <a:gd name="T0" fmla="*/ 160 w 512"/>
                  <a:gd name="T1" fmla="*/ 334 h 512"/>
                  <a:gd name="T2" fmla="*/ 128 w 512"/>
                  <a:gd name="T3" fmla="*/ 352 h 512"/>
                  <a:gd name="T4" fmla="*/ 352 w 512"/>
                  <a:gd name="T5" fmla="*/ 352 h 512"/>
                  <a:gd name="T6" fmla="*/ 384 w 512"/>
                  <a:gd name="T7" fmla="*/ 329 h 512"/>
                  <a:gd name="T8" fmla="*/ 352 w 512"/>
                  <a:gd name="T9" fmla="*/ 352 h 512"/>
                  <a:gd name="T10" fmla="*/ 394 w 512"/>
                  <a:gd name="T11" fmla="*/ 300 h 512"/>
                  <a:gd name="T12" fmla="*/ 117 w 512"/>
                  <a:gd name="T13" fmla="*/ 297 h 512"/>
                  <a:gd name="T14" fmla="*/ 158 w 512"/>
                  <a:gd name="T15" fmla="*/ 224 h 512"/>
                  <a:gd name="T16" fmla="*/ 394 w 512"/>
                  <a:gd name="T17" fmla="*/ 266 h 512"/>
                  <a:gd name="T18" fmla="*/ 181 w 512"/>
                  <a:gd name="T19" fmla="*/ 266 h 512"/>
                  <a:gd name="T20" fmla="*/ 138 w 512"/>
                  <a:gd name="T21" fmla="*/ 266 h 512"/>
                  <a:gd name="T22" fmla="*/ 181 w 512"/>
                  <a:gd name="T23" fmla="*/ 266 h 512"/>
                  <a:gd name="T24" fmla="*/ 288 w 512"/>
                  <a:gd name="T25" fmla="*/ 256 h 512"/>
                  <a:gd name="T26" fmla="*/ 213 w 512"/>
                  <a:gd name="T27" fmla="*/ 266 h 512"/>
                  <a:gd name="T28" fmla="*/ 288 w 512"/>
                  <a:gd name="T29" fmla="*/ 277 h 512"/>
                  <a:gd name="T30" fmla="*/ 373 w 512"/>
                  <a:gd name="T31" fmla="*/ 266 h 512"/>
                  <a:gd name="T32" fmla="*/ 330 w 512"/>
                  <a:gd name="T33" fmla="*/ 266 h 512"/>
                  <a:gd name="T34" fmla="*/ 373 w 512"/>
                  <a:gd name="T35" fmla="*/ 266 h 512"/>
                  <a:gd name="T36" fmla="*/ 256 w 512"/>
                  <a:gd name="T37" fmla="*/ 512 h 512"/>
                  <a:gd name="T38" fmla="*/ 256 w 512"/>
                  <a:gd name="T39" fmla="*/ 0 h 512"/>
                  <a:gd name="T40" fmla="*/ 416 w 512"/>
                  <a:gd name="T41" fmla="*/ 266 h 512"/>
                  <a:gd name="T42" fmla="*/ 370 w 512"/>
                  <a:gd name="T43" fmla="*/ 202 h 512"/>
                  <a:gd name="T44" fmla="*/ 394 w 512"/>
                  <a:gd name="T45" fmla="*/ 192 h 512"/>
                  <a:gd name="T46" fmla="*/ 363 w 512"/>
                  <a:gd name="T47" fmla="*/ 181 h 512"/>
                  <a:gd name="T48" fmla="*/ 350 w 512"/>
                  <a:gd name="T49" fmla="*/ 144 h 512"/>
                  <a:gd name="T50" fmla="*/ 202 w 512"/>
                  <a:gd name="T51" fmla="*/ 117 h 512"/>
                  <a:gd name="T52" fmla="*/ 160 w 512"/>
                  <a:gd name="T53" fmla="*/ 146 h 512"/>
                  <a:gd name="T54" fmla="*/ 128 w 512"/>
                  <a:gd name="T55" fmla="*/ 181 h 512"/>
                  <a:gd name="T56" fmla="*/ 128 w 512"/>
                  <a:gd name="T57" fmla="*/ 202 h 512"/>
                  <a:gd name="T58" fmla="*/ 140 w 512"/>
                  <a:gd name="T59" fmla="*/ 205 h 512"/>
                  <a:gd name="T60" fmla="*/ 96 w 512"/>
                  <a:gd name="T61" fmla="*/ 298 h 512"/>
                  <a:gd name="T62" fmla="*/ 106 w 512"/>
                  <a:gd name="T63" fmla="*/ 316 h 512"/>
                  <a:gd name="T64" fmla="*/ 106 w 512"/>
                  <a:gd name="T65" fmla="*/ 320 h 512"/>
                  <a:gd name="T66" fmla="*/ 106 w 512"/>
                  <a:gd name="T67" fmla="*/ 320 h 512"/>
                  <a:gd name="T68" fmla="*/ 117 w 512"/>
                  <a:gd name="T69" fmla="*/ 373 h 512"/>
                  <a:gd name="T70" fmla="*/ 181 w 512"/>
                  <a:gd name="T71" fmla="*/ 362 h 512"/>
                  <a:gd name="T72" fmla="*/ 261 w 512"/>
                  <a:gd name="T73" fmla="*/ 341 h 512"/>
                  <a:gd name="T74" fmla="*/ 330 w 512"/>
                  <a:gd name="T75" fmla="*/ 362 h 512"/>
                  <a:gd name="T76" fmla="*/ 394 w 512"/>
                  <a:gd name="T77" fmla="*/ 373 h 512"/>
                  <a:gd name="T78" fmla="*/ 405 w 512"/>
                  <a:gd name="T79" fmla="*/ 319 h 512"/>
                  <a:gd name="T80" fmla="*/ 416 w 512"/>
                  <a:gd name="T81" fmla="*/ 297 h 512"/>
                  <a:gd name="T82" fmla="*/ 331 w 512"/>
                  <a:gd name="T83" fmla="*/ 153 h 512"/>
                  <a:gd name="T84" fmla="*/ 202 w 512"/>
                  <a:gd name="T85" fmla="*/ 138 h 512"/>
                  <a:gd name="T86" fmla="*/ 164 w 512"/>
                  <a:gd name="T87" fmla="*/ 202 h 512"/>
                  <a:gd name="T88" fmla="*/ 331 w 512"/>
                  <a:gd name="T89" fmla="*/ 1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2" h="512">
                    <a:moveTo>
                      <a:pt x="128" y="327"/>
                    </a:moveTo>
                    <a:cubicBezTo>
                      <a:pt x="137" y="330"/>
                      <a:pt x="147" y="332"/>
                      <a:pt x="160" y="334"/>
                    </a:cubicBezTo>
                    <a:cubicBezTo>
                      <a:pt x="160" y="352"/>
                      <a:pt x="160" y="352"/>
                      <a:pt x="160" y="352"/>
                    </a:cubicBezTo>
                    <a:cubicBezTo>
                      <a:pt x="128" y="352"/>
                      <a:pt x="128" y="352"/>
                      <a:pt x="128" y="352"/>
                    </a:cubicBezTo>
                    <a:lnTo>
                      <a:pt x="128" y="327"/>
                    </a:lnTo>
                    <a:close/>
                    <a:moveTo>
                      <a:pt x="352" y="352"/>
                    </a:moveTo>
                    <a:cubicBezTo>
                      <a:pt x="384" y="352"/>
                      <a:pt x="384" y="352"/>
                      <a:pt x="384" y="352"/>
                    </a:cubicBezTo>
                    <a:cubicBezTo>
                      <a:pt x="384" y="329"/>
                      <a:pt x="384" y="329"/>
                      <a:pt x="384" y="329"/>
                    </a:cubicBezTo>
                    <a:cubicBezTo>
                      <a:pt x="375" y="332"/>
                      <a:pt x="364" y="334"/>
                      <a:pt x="352" y="336"/>
                    </a:cubicBezTo>
                    <a:lnTo>
                      <a:pt x="352" y="352"/>
                    </a:lnTo>
                    <a:close/>
                    <a:moveTo>
                      <a:pt x="394" y="298"/>
                    </a:moveTo>
                    <a:cubicBezTo>
                      <a:pt x="394" y="299"/>
                      <a:pt x="394" y="299"/>
                      <a:pt x="394" y="300"/>
                    </a:cubicBezTo>
                    <a:cubicBezTo>
                      <a:pt x="392" y="302"/>
                      <a:pt x="374" y="320"/>
                      <a:pt x="261" y="320"/>
                    </a:cubicBezTo>
                    <a:cubicBezTo>
                      <a:pt x="139" y="320"/>
                      <a:pt x="119" y="300"/>
                      <a:pt x="117" y="297"/>
                    </a:cubicBezTo>
                    <a:cubicBezTo>
                      <a:pt x="117" y="266"/>
                      <a:pt x="117" y="266"/>
                      <a:pt x="117" y="266"/>
                    </a:cubicBezTo>
                    <a:cubicBezTo>
                      <a:pt x="117" y="243"/>
                      <a:pt x="135" y="224"/>
                      <a:pt x="158" y="224"/>
                    </a:cubicBezTo>
                    <a:cubicBezTo>
                      <a:pt x="354" y="224"/>
                      <a:pt x="354" y="224"/>
                      <a:pt x="354" y="224"/>
                    </a:cubicBezTo>
                    <a:cubicBezTo>
                      <a:pt x="376" y="224"/>
                      <a:pt x="394" y="243"/>
                      <a:pt x="394" y="266"/>
                    </a:cubicBezTo>
                    <a:lnTo>
                      <a:pt x="394" y="298"/>
                    </a:lnTo>
                    <a:close/>
                    <a:moveTo>
                      <a:pt x="181" y="266"/>
                    </a:moveTo>
                    <a:cubicBezTo>
                      <a:pt x="181" y="255"/>
                      <a:pt x="171" y="245"/>
                      <a:pt x="160" y="245"/>
                    </a:cubicBezTo>
                    <a:cubicBezTo>
                      <a:pt x="148" y="245"/>
                      <a:pt x="138" y="255"/>
                      <a:pt x="138" y="266"/>
                    </a:cubicBezTo>
                    <a:cubicBezTo>
                      <a:pt x="138" y="278"/>
                      <a:pt x="148" y="288"/>
                      <a:pt x="160" y="288"/>
                    </a:cubicBezTo>
                    <a:cubicBezTo>
                      <a:pt x="171" y="288"/>
                      <a:pt x="181" y="278"/>
                      <a:pt x="181" y="266"/>
                    </a:cubicBezTo>
                    <a:close/>
                    <a:moveTo>
                      <a:pt x="298" y="266"/>
                    </a:moveTo>
                    <a:cubicBezTo>
                      <a:pt x="298" y="260"/>
                      <a:pt x="294" y="256"/>
                      <a:pt x="288" y="256"/>
                    </a:cubicBezTo>
                    <a:cubicBezTo>
                      <a:pt x="224" y="256"/>
                      <a:pt x="224" y="256"/>
                      <a:pt x="224" y="256"/>
                    </a:cubicBezTo>
                    <a:cubicBezTo>
                      <a:pt x="218" y="256"/>
                      <a:pt x="213" y="260"/>
                      <a:pt x="213" y="266"/>
                    </a:cubicBezTo>
                    <a:cubicBezTo>
                      <a:pt x="213" y="272"/>
                      <a:pt x="218" y="277"/>
                      <a:pt x="224" y="277"/>
                    </a:cubicBezTo>
                    <a:cubicBezTo>
                      <a:pt x="288" y="277"/>
                      <a:pt x="288" y="277"/>
                      <a:pt x="288" y="277"/>
                    </a:cubicBezTo>
                    <a:cubicBezTo>
                      <a:pt x="294" y="277"/>
                      <a:pt x="298" y="272"/>
                      <a:pt x="298" y="266"/>
                    </a:cubicBezTo>
                    <a:close/>
                    <a:moveTo>
                      <a:pt x="373" y="266"/>
                    </a:moveTo>
                    <a:cubicBezTo>
                      <a:pt x="373" y="255"/>
                      <a:pt x="363" y="245"/>
                      <a:pt x="352" y="245"/>
                    </a:cubicBezTo>
                    <a:cubicBezTo>
                      <a:pt x="340" y="245"/>
                      <a:pt x="330" y="255"/>
                      <a:pt x="330" y="266"/>
                    </a:cubicBezTo>
                    <a:cubicBezTo>
                      <a:pt x="330" y="278"/>
                      <a:pt x="340" y="288"/>
                      <a:pt x="352" y="288"/>
                    </a:cubicBezTo>
                    <a:cubicBezTo>
                      <a:pt x="363" y="288"/>
                      <a:pt x="373" y="278"/>
                      <a:pt x="373" y="26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66"/>
                    </a:moveTo>
                    <a:cubicBezTo>
                      <a:pt x="416" y="237"/>
                      <a:pt x="397" y="213"/>
                      <a:pt x="371" y="205"/>
                    </a:cubicBezTo>
                    <a:cubicBezTo>
                      <a:pt x="370" y="202"/>
                      <a:pt x="370" y="202"/>
                      <a:pt x="370" y="202"/>
                    </a:cubicBezTo>
                    <a:cubicBezTo>
                      <a:pt x="384" y="202"/>
                      <a:pt x="384" y="202"/>
                      <a:pt x="384" y="202"/>
                    </a:cubicBezTo>
                    <a:cubicBezTo>
                      <a:pt x="390" y="202"/>
                      <a:pt x="394" y="198"/>
                      <a:pt x="394" y="192"/>
                    </a:cubicBezTo>
                    <a:cubicBezTo>
                      <a:pt x="394" y="186"/>
                      <a:pt x="390" y="181"/>
                      <a:pt x="384" y="181"/>
                    </a:cubicBezTo>
                    <a:cubicBezTo>
                      <a:pt x="363" y="181"/>
                      <a:pt x="363" y="181"/>
                      <a:pt x="363" y="181"/>
                    </a:cubicBezTo>
                    <a:cubicBezTo>
                      <a:pt x="351" y="146"/>
                      <a:pt x="351" y="146"/>
                      <a:pt x="351" y="146"/>
                    </a:cubicBezTo>
                    <a:cubicBezTo>
                      <a:pt x="351" y="145"/>
                      <a:pt x="351" y="145"/>
                      <a:pt x="350" y="144"/>
                    </a:cubicBezTo>
                    <a:cubicBezTo>
                      <a:pt x="350" y="143"/>
                      <a:pt x="336" y="117"/>
                      <a:pt x="309" y="117"/>
                    </a:cubicBezTo>
                    <a:cubicBezTo>
                      <a:pt x="202" y="117"/>
                      <a:pt x="202" y="117"/>
                      <a:pt x="202" y="117"/>
                    </a:cubicBezTo>
                    <a:cubicBezTo>
                      <a:pt x="176" y="117"/>
                      <a:pt x="161" y="143"/>
                      <a:pt x="161" y="144"/>
                    </a:cubicBezTo>
                    <a:cubicBezTo>
                      <a:pt x="161" y="145"/>
                      <a:pt x="160" y="145"/>
                      <a:pt x="160" y="146"/>
                    </a:cubicBezTo>
                    <a:cubicBezTo>
                      <a:pt x="148" y="181"/>
                      <a:pt x="148" y="181"/>
                      <a:pt x="148" y="181"/>
                    </a:cubicBezTo>
                    <a:cubicBezTo>
                      <a:pt x="128" y="181"/>
                      <a:pt x="128" y="181"/>
                      <a:pt x="128" y="181"/>
                    </a:cubicBezTo>
                    <a:cubicBezTo>
                      <a:pt x="122" y="181"/>
                      <a:pt x="117" y="186"/>
                      <a:pt x="117" y="192"/>
                    </a:cubicBezTo>
                    <a:cubicBezTo>
                      <a:pt x="117" y="198"/>
                      <a:pt x="122" y="202"/>
                      <a:pt x="128" y="202"/>
                    </a:cubicBezTo>
                    <a:cubicBezTo>
                      <a:pt x="141" y="202"/>
                      <a:pt x="141" y="202"/>
                      <a:pt x="141" y="202"/>
                    </a:cubicBezTo>
                    <a:cubicBezTo>
                      <a:pt x="140" y="205"/>
                      <a:pt x="140" y="205"/>
                      <a:pt x="140" y="205"/>
                    </a:cubicBezTo>
                    <a:cubicBezTo>
                      <a:pt x="115" y="213"/>
                      <a:pt x="96" y="237"/>
                      <a:pt x="96" y="266"/>
                    </a:cubicBezTo>
                    <a:cubicBezTo>
                      <a:pt x="96" y="298"/>
                      <a:pt x="96" y="298"/>
                      <a:pt x="96" y="298"/>
                    </a:cubicBezTo>
                    <a:cubicBezTo>
                      <a:pt x="96" y="300"/>
                      <a:pt x="96" y="306"/>
                      <a:pt x="102" y="312"/>
                    </a:cubicBezTo>
                    <a:cubicBezTo>
                      <a:pt x="103" y="314"/>
                      <a:pt x="106" y="316"/>
                      <a:pt x="106" y="316"/>
                    </a:cubicBezTo>
                    <a:cubicBezTo>
                      <a:pt x="106" y="320"/>
                      <a:pt x="106" y="320"/>
                      <a:pt x="106" y="320"/>
                    </a:cubicBezTo>
                    <a:cubicBezTo>
                      <a:pt x="106" y="320"/>
                      <a:pt x="106" y="320"/>
                      <a:pt x="106" y="320"/>
                    </a:cubicBezTo>
                    <a:cubicBezTo>
                      <a:pt x="106" y="320"/>
                      <a:pt x="106" y="320"/>
                      <a:pt x="106" y="320"/>
                    </a:cubicBezTo>
                    <a:cubicBezTo>
                      <a:pt x="106" y="320"/>
                      <a:pt x="106" y="320"/>
                      <a:pt x="106" y="320"/>
                    </a:cubicBezTo>
                    <a:cubicBezTo>
                      <a:pt x="106" y="362"/>
                      <a:pt x="106" y="362"/>
                      <a:pt x="106" y="362"/>
                    </a:cubicBezTo>
                    <a:cubicBezTo>
                      <a:pt x="106" y="368"/>
                      <a:pt x="111" y="373"/>
                      <a:pt x="117" y="373"/>
                    </a:cubicBezTo>
                    <a:cubicBezTo>
                      <a:pt x="170" y="373"/>
                      <a:pt x="170" y="373"/>
                      <a:pt x="170" y="373"/>
                    </a:cubicBezTo>
                    <a:cubicBezTo>
                      <a:pt x="176" y="373"/>
                      <a:pt x="181" y="368"/>
                      <a:pt x="181" y="362"/>
                    </a:cubicBezTo>
                    <a:cubicBezTo>
                      <a:pt x="181" y="337"/>
                      <a:pt x="181" y="337"/>
                      <a:pt x="181" y="337"/>
                    </a:cubicBezTo>
                    <a:cubicBezTo>
                      <a:pt x="203" y="340"/>
                      <a:pt x="230" y="341"/>
                      <a:pt x="261" y="341"/>
                    </a:cubicBezTo>
                    <a:cubicBezTo>
                      <a:pt x="288" y="341"/>
                      <a:pt x="311" y="340"/>
                      <a:pt x="330" y="338"/>
                    </a:cubicBezTo>
                    <a:cubicBezTo>
                      <a:pt x="330" y="362"/>
                      <a:pt x="330" y="362"/>
                      <a:pt x="330" y="362"/>
                    </a:cubicBezTo>
                    <a:cubicBezTo>
                      <a:pt x="330" y="368"/>
                      <a:pt x="335" y="373"/>
                      <a:pt x="341" y="373"/>
                    </a:cubicBezTo>
                    <a:cubicBezTo>
                      <a:pt x="394" y="373"/>
                      <a:pt x="394" y="373"/>
                      <a:pt x="394" y="373"/>
                    </a:cubicBezTo>
                    <a:cubicBezTo>
                      <a:pt x="400" y="373"/>
                      <a:pt x="405" y="368"/>
                      <a:pt x="405" y="362"/>
                    </a:cubicBezTo>
                    <a:cubicBezTo>
                      <a:pt x="405" y="362"/>
                      <a:pt x="405" y="319"/>
                      <a:pt x="405" y="319"/>
                    </a:cubicBezTo>
                    <a:cubicBezTo>
                      <a:pt x="408" y="316"/>
                      <a:pt x="410" y="314"/>
                      <a:pt x="412" y="311"/>
                    </a:cubicBezTo>
                    <a:cubicBezTo>
                      <a:pt x="416" y="306"/>
                      <a:pt x="416" y="301"/>
                      <a:pt x="416" y="297"/>
                    </a:cubicBezTo>
                    <a:lnTo>
                      <a:pt x="416" y="266"/>
                    </a:lnTo>
                    <a:close/>
                    <a:moveTo>
                      <a:pt x="331" y="153"/>
                    </a:moveTo>
                    <a:cubicBezTo>
                      <a:pt x="329" y="151"/>
                      <a:pt x="321" y="138"/>
                      <a:pt x="309" y="138"/>
                    </a:cubicBezTo>
                    <a:cubicBezTo>
                      <a:pt x="202" y="138"/>
                      <a:pt x="202" y="138"/>
                      <a:pt x="202" y="138"/>
                    </a:cubicBezTo>
                    <a:cubicBezTo>
                      <a:pt x="190" y="138"/>
                      <a:pt x="182" y="150"/>
                      <a:pt x="180" y="153"/>
                    </a:cubicBezTo>
                    <a:cubicBezTo>
                      <a:pt x="164" y="202"/>
                      <a:pt x="164" y="202"/>
                      <a:pt x="164" y="202"/>
                    </a:cubicBezTo>
                    <a:cubicBezTo>
                      <a:pt x="348" y="202"/>
                      <a:pt x="348" y="202"/>
                      <a:pt x="348" y="202"/>
                    </a:cubicBezTo>
                    <a:lnTo>
                      <a:pt x="331" y="153"/>
                    </a:ln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65" name="Group 64">
            <a:extLst>
              <a:ext uri="{FF2B5EF4-FFF2-40B4-BE49-F238E27FC236}">
                <a16:creationId xmlns:a16="http://schemas.microsoft.com/office/drawing/2014/main" id="{26E82F45-1EE8-419F-9362-C6BFE407FC8D}"/>
              </a:ext>
            </a:extLst>
          </p:cNvPr>
          <p:cNvGrpSpPr/>
          <p:nvPr/>
        </p:nvGrpSpPr>
        <p:grpSpPr>
          <a:xfrm>
            <a:off x="11501002" y="78785"/>
            <a:ext cx="443777" cy="589133"/>
            <a:chOff x="11501002" y="78785"/>
            <a:chExt cx="443777" cy="589133"/>
          </a:xfrm>
        </p:grpSpPr>
        <p:sp>
          <p:nvSpPr>
            <p:cNvPr id="66" name="TextBox 65">
              <a:extLst>
                <a:ext uri="{FF2B5EF4-FFF2-40B4-BE49-F238E27FC236}">
                  <a16:creationId xmlns:a16="http://schemas.microsoft.com/office/drawing/2014/main" id="{34504FB7-C7E3-47AF-8A62-4C2BAFF81BFD}"/>
                </a:ext>
              </a:extLst>
            </p:cNvPr>
            <p:cNvSpPr txBox="1"/>
            <p:nvPr/>
          </p:nvSpPr>
          <p:spPr>
            <a:xfrm>
              <a:off x="11501002" y="360141"/>
              <a:ext cx="44377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8F9194"/>
                  </a:solidFill>
                  <a:effectLst/>
                  <a:uLnTx/>
                  <a:uFillTx/>
                  <a:latin typeface="Calibri"/>
                  <a:ea typeface="+mn-ea"/>
                  <a:cs typeface="Calibri Light" panose="020F0302020204030204" pitchFamily="34" charset="0"/>
                </a:rPr>
                <a:t>M6</a:t>
              </a:r>
            </a:p>
          </p:txBody>
        </p:sp>
        <p:grpSp>
          <p:nvGrpSpPr>
            <p:cNvPr id="67" name="Group 66">
              <a:extLst>
                <a:ext uri="{FF2B5EF4-FFF2-40B4-BE49-F238E27FC236}">
                  <a16:creationId xmlns:a16="http://schemas.microsoft.com/office/drawing/2014/main" id="{E1FD7A88-46C1-4566-85EB-F67A257B7FEC}"/>
                </a:ext>
              </a:extLst>
            </p:cNvPr>
            <p:cNvGrpSpPr>
              <a:grpSpLocks noChangeAspect="1"/>
            </p:cNvGrpSpPr>
            <p:nvPr/>
          </p:nvGrpSpPr>
          <p:grpSpPr>
            <a:xfrm>
              <a:off x="11567306" y="78785"/>
              <a:ext cx="270474" cy="270474"/>
              <a:chOff x="12974572" y="2060023"/>
              <a:chExt cx="720000" cy="720000"/>
            </a:xfrm>
          </p:grpSpPr>
          <p:sp>
            <p:nvSpPr>
              <p:cNvPr id="68" name="Oval 67">
                <a:extLst>
                  <a:ext uri="{FF2B5EF4-FFF2-40B4-BE49-F238E27FC236}">
                    <a16:creationId xmlns:a16="http://schemas.microsoft.com/office/drawing/2014/main" id="{69BF32F9-51AA-491E-B56B-C8001445D23D}"/>
                  </a:ext>
                </a:extLst>
              </p:cNvPr>
              <p:cNvSpPr/>
              <p:nvPr/>
            </p:nvSpPr>
            <p:spPr>
              <a:xfrm>
                <a:off x="12974572" y="2060023"/>
                <a:ext cx="720000" cy="720000"/>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357">
                <a:extLst>
                  <a:ext uri="{FF2B5EF4-FFF2-40B4-BE49-F238E27FC236}">
                    <a16:creationId xmlns:a16="http://schemas.microsoft.com/office/drawing/2014/main" id="{49FB119B-1161-4D0D-94F9-FCC2D7081548}"/>
                  </a:ext>
                </a:extLst>
              </p:cNvPr>
              <p:cNvSpPr>
                <a:spLocks noEditPoints="1"/>
              </p:cNvSpPr>
              <p:nvPr/>
            </p:nvSpPr>
            <p:spPr bwMode="auto">
              <a:xfrm>
                <a:off x="12974572" y="2060023"/>
                <a:ext cx="720000" cy="720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52 h 512"/>
                  <a:gd name="T12" fmla="*/ 352 w 512"/>
                  <a:gd name="T13" fmla="*/ 320 h 512"/>
                  <a:gd name="T14" fmla="*/ 373 w 512"/>
                  <a:gd name="T15" fmla="*/ 290 h 512"/>
                  <a:gd name="T16" fmla="*/ 373 w 512"/>
                  <a:gd name="T17" fmla="*/ 245 h 512"/>
                  <a:gd name="T18" fmla="*/ 341 w 512"/>
                  <a:gd name="T19" fmla="*/ 213 h 512"/>
                  <a:gd name="T20" fmla="*/ 309 w 512"/>
                  <a:gd name="T21" fmla="*/ 245 h 512"/>
                  <a:gd name="T22" fmla="*/ 309 w 512"/>
                  <a:gd name="T23" fmla="*/ 341 h 512"/>
                  <a:gd name="T24" fmla="*/ 234 w 512"/>
                  <a:gd name="T25" fmla="*/ 416 h 512"/>
                  <a:gd name="T26" fmla="*/ 160 w 512"/>
                  <a:gd name="T27" fmla="*/ 341 h 512"/>
                  <a:gd name="T28" fmla="*/ 160 w 512"/>
                  <a:gd name="T29" fmla="*/ 287 h 512"/>
                  <a:gd name="T30" fmla="*/ 96 w 512"/>
                  <a:gd name="T31" fmla="*/ 224 h 512"/>
                  <a:gd name="T32" fmla="*/ 96 w 512"/>
                  <a:gd name="T33" fmla="*/ 149 h 512"/>
                  <a:gd name="T34" fmla="*/ 106 w 512"/>
                  <a:gd name="T35" fmla="*/ 138 h 512"/>
                  <a:gd name="T36" fmla="*/ 128 w 512"/>
                  <a:gd name="T37" fmla="*/ 138 h 512"/>
                  <a:gd name="T38" fmla="*/ 138 w 512"/>
                  <a:gd name="T39" fmla="*/ 149 h 512"/>
                  <a:gd name="T40" fmla="*/ 128 w 512"/>
                  <a:gd name="T41" fmla="*/ 160 h 512"/>
                  <a:gd name="T42" fmla="*/ 117 w 512"/>
                  <a:gd name="T43" fmla="*/ 160 h 512"/>
                  <a:gd name="T44" fmla="*/ 117 w 512"/>
                  <a:gd name="T45" fmla="*/ 224 h 512"/>
                  <a:gd name="T46" fmla="*/ 170 w 512"/>
                  <a:gd name="T47" fmla="*/ 266 h 512"/>
                  <a:gd name="T48" fmla="*/ 224 w 512"/>
                  <a:gd name="T49" fmla="*/ 224 h 512"/>
                  <a:gd name="T50" fmla="*/ 224 w 512"/>
                  <a:gd name="T51" fmla="*/ 160 h 512"/>
                  <a:gd name="T52" fmla="*/ 213 w 512"/>
                  <a:gd name="T53" fmla="*/ 160 h 512"/>
                  <a:gd name="T54" fmla="*/ 202 w 512"/>
                  <a:gd name="T55" fmla="*/ 149 h 512"/>
                  <a:gd name="T56" fmla="*/ 213 w 512"/>
                  <a:gd name="T57" fmla="*/ 138 h 512"/>
                  <a:gd name="T58" fmla="*/ 234 w 512"/>
                  <a:gd name="T59" fmla="*/ 138 h 512"/>
                  <a:gd name="T60" fmla="*/ 245 w 512"/>
                  <a:gd name="T61" fmla="*/ 149 h 512"/>
                  <a:gd name="T62" fmla="*/ 245 w 512"/>
                  <a:gd name="T63" fmla="*/ 224 h 512"/>
                  <a:gd name="T64" fmla="*/ 181 w 512"/>
                  <a:gd name="T65" fmla="*/ 287 h 512"/>
                  <a:gd name="T66" fmla="*/ 181 w 512"/>
                  <a:gd name="T67" fmla="*/ 341 h 512"/>
                  <a:gd name="T68" fmla="*/ 234 w 512"/>
                  <a:gd name="T69" fmla="*/ 394 h 512"/>
                  <a:gd name="T70" fmla="*/ 288 w 512"/>
                  <a:gd name="T71" fmla="*/ 341 h 512"/>
                  <a:gd name="T72" fmla="*/ 288 w 512"/>
                  <a:gd name="T73" fmla="*/ 245 h 512"/>
                  <a:gd name="T74" fmla="*/ 341 w 512"/>
                  <a:gd name="T75" fmla="*/ 192 h 512"/>
                  <a:gd name="T76" fmla="*/ 394 w 512"/>
                  <a:gd name="T77" fmla="*/ 245 h 512"/>
                  <a:gd name="T78" fmla="*/ 394 w 512"/>
                  <a:gd name="T79" fmla="*/ 290 h 512"/>
                  <a:gd name="T80" fmla="*/ 416 w 512"/>
                  <a:gd name="T81" fmla="*/ 320 h 512"/>
                  <a:gd name="T82" fmla="*/ 384 w 512"/>
                  <a:gd name="T83" fmla="*/ 352 h 512"/>
                  <a:gd name="T84" fmla="*/ 394 w 512"/>
                  <a:gd name="T85" fmla="*/ 320 h 512"/>
                  <a:gd name="T86" fmla="*/ 384 w 512"/>
                  <a:gd name="T87" fmla="*/ 330 h 512"/>
                  <a:gd name="T88" fmla="*/ 373 w 512"/>
                  <a:gd name="T89" fmla="*/ 320 h 512"/>
                  <a:gd name="T90" fmla="*/ 384 w 512"/>
                  <a:gd name="T91" fmla="*/ 309 h 512"/>
                  <a:gd name="T92" fmla="*/ 394 w 512"/>
                  <a:gd name="T93"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52"/>
                    </a:moveTo>
                    <a:cubicBezTo>
                      <a:pt x="366" y="352"/>
                      <a:pt x="352" y="337"/>
                      <a:pt x="352" y="320"/>
                    </a:cubicBezTo>
                    <a:cubicBezTo>
                      <a:pt x="352" y="306"/>
                      <a:pt x="361" y="294"/>
                      <a:pt x="373" y="290"/>
                    </a:cubicBezTo>
                    <a:cubicBezTo>
                      <a:pt x="373" y="245"/>
                      <a:pt x="373" y="245"/>
                      <a:pt x="373" y="245"/>
                    </a:cubicBezTo>
                    <a:cubicBezTo>
                      <a:pt x="373" y="227"/>
                      <a:pt x="359" y="213"/>
                      <a:pt x="341" y="213"/>
                    </a:cubicBezTo>
                    <a:cubicBezTo>
                      <a:pt x="323" y="213"/>
                      <a:pt x="309" y="227"/>
                      <a:pt x="309" y="245"/>
                    </a:cubicBezTo>
                    <a:cubicBezTo>
                      <a:pt x="309" y="341"/>
                      <a:pt x="309" y="341"/>
                      <a:pt x="309" y="341"/>
                    </a:cubicBezTo>
                    <a:cubicBezTo>
                      <a:pt x="309" y="382"/>
                      <a:pt x="276" y="416"/>
                      <a:pt x="234" y="416"/>
                    </a:cubicBezTo>
                    <a:cubicBezTo>
                      <a:pt x="193" y="416"/>
                      <a:pt x="160" y="382"/>
                      <a:pt x="160" y="341"/>
                    </a:cubicBezTo>
                    <a:cubicBezTo>
                      <a:pt x="160" y="287"/>
                      <a:pt x="160" y="287"/>
                      <a:pt x="160" y="287"/>
                    </a:cubicBezTo>
                    <a:cubicBezTo>
                      <a:pt x="128" y="282"/>
                      <a:pt x="96" y="256"/>
                      <a:pt x="96" y="224"/>
                    </a:cubicBezTo>
                    <a:cubicBezTo>
                      <a:pt x="96" y="149"/>
                      <a:pt x="96" y="149"/>
                      <a:pt x="96" y="149"/>
                    </a:cubicBezTo>
                    <a:cubicBezTo>
                      <a:pt x="96" y="143"/>
                      <a:pt x="100" y="138"/>
                      <a:pt x="106" y="138"/>
                    </a:cubicBezTo>
                    <a:cubicBezTo>
                      <a:pt x="128" y="138"/>
                      <a:pt x="128" y="138"/>
                      <a:pt x="128" y="138"/>
                    </a:cubicBezTo>
                    <a:cubicBezTo>
                      <a:pt x="134" y="138"/>
                      <a:pt x="138" y="143"/>
                      <a:pt x="138" y="149"/>
                    </a:cubicBezTo>
                    <a:cubicBezTo>
                      <a:pt x="138" y="155"/>
                      <a:pt x="134" y="160"/>
                      <a:pt x="128" y="160"/>
                    </a:cubicBezTo>
                    <a:cubicBezTo>
                      <a:pt x="117" y="160"/>
                      <a:pt x="117" y="160"/>
                      <a:pt x="117" y="160"/>
                    </a:cubicBezTo>
                    <a:cubicBezTo>
                      <a:pt x="117" y="224"/>
                      <a:pt x="117" y="224"/>
                      <a:pt x="117" y="224"/>
                    </a:cubicBezTo>
                    <a:cubicBezTo>
                      <a:pt x="117" y="247"/>
                      <a:pt x="146" y="266"/>
                      <a:pt x="170" y="266"/>
                    </a:cubicBezTo>
                    <a:cubicBezTo>
                      <a:pt x="194" y="266"/>
                      <a:pt x="224" y="247"/>
                      <a:pt x="224" y="224"/>
                    </a:cubicBezTo>
                    <a:cubicBezTo>
                      <a:pt x="224" y="160"/>
                      <a:pt x="224" y="160"/>
                      <a:pt x="224" y="160"/>
                    </a:cubicBezTo>
                    <a:cubicBezTo>
                      <a:pt x="213" y="160"/>
                      <a:pt x="213" y="160"/>
                      <a:pt x="213" y="160"/>
                    </a:cubicBezTo>
                    <a:cubicBezTo>
                      <a:pt x="207" y="160"/>
                      <a:pt x="202" y="155"/>
                      <a:pt x="202" y="149"/>
                    </a:cubicBezTo>
                    <a:cubicBezTo>
                      <a:pt x="202" y="143"/>
                      <a:pt x="207" y="138"/>
                      <a:pt x="213" y="138"/>
                    </a:cubicBezTo>
                    <a:cubicBezTo>
                      <a:pt x="234" y="138"/>
                      <a:pt x="234" y="138"/>
                      <a:pt x="234" y="138"/>
                    </a:cubicBezTo>
                    <a:cubicBezTo>
                      <a:pt x="240" y="138"/>
                      <a:pt x="245" y="143"/>
                      <a:pt x="245" y="149"/>
                    </a:cubicBezTo>
                    <a:cubicBezTo>
                      <a:pt x="245" y="224"/>
                      <a:pt x="245" y="224"/>
                      <a:pt x="245" y="224"/>
                    </a:cubicBezTo>
                    <a:cubicBezTo>
                      <a:pt x="245" y="256"/>
                      <a:pt x="213" y="282"/>
                      <a:pt x="181" y="287"/>
                    </a:cubicBezTo>
                    <a:cubicBezTo>
                      <a:pt x="181" y="341"/>
                      <a:pt x="181" y="341"/>
                      <a:pt x="181" y="341"/>
                    </a:cubicBezTo>
                    <a:cubicBezTo>
                      <a:pt x="181" y="370"/>
                      <a:pt x="205" y="394"/>
                      <a:pt x="234" y="394"/>
                    </a:cubicBezTo>
                    <a:cubicBezTo>
                      <a:pt x="264" y="394"/>
                      <a:pt x="288" y="370"/>
                      <a:pt x="288" y="341"/>
                    </a:cubicBezTo>
                    <a:cubicBezTo>
                      <a:pt x="288" y="245"/>
                      <a:pt x="288" y="245"/>
                      <a:pt x="288" y="245"/>
                    </a:cubicBezTo>
                    <a:cubicBezTo>
                      <a:pt x="288" y="216"/>
                      <a:pt x="312" y="192"/>
                      <a:pt x="341" y="192"/>
                    </a:cubicBezTo>
                    <a:cubicBezTo>
                      <a:pt x="370" y="192"/>
                      <a:pt x="394" y="216"/>
                      <a:pt x="394" y="245"/>
                    </a:cubicBezTo>
                    <a:cubicBezTo>
                      <a:pt x="394" y="290"/>
                      <a:pt x="394" y="290"/>
                      <a:pt x="394" y="290"/>
                    </a:cubicBezTo>
                    <a:cubicBezTo>
                      <a:pt x="407" y="294"/>
                      <a:pt x="416" y="306"/>
                      <a:pt x="416" y="320"/>
                    </a:cubicBezTo>
                    <a:cubicBezTo>
                      <a:pt x="416" y="337"/>
                      <a:pt x="401" y="352"/>
                      <a:pt x="384" y="352"/>
                    </a:cubicBezTo>
                    <a:close/>
                    <a:moveTo>
                      <a:pt x="394" y="320"/>
                    </a:moveTo>
                    <a:cubicBezTo>
                      <a:pt x="394" y="326"/>
                      <a:pt x="390" y="330"/>
                      <a:pt x="384" y="330"/>
                    </a:cubicBezTo>
                    <a:cubicBezTo>
                      <a:pt x="378" y="330"/>
                      <a:pt x="373" y="326"/>
                      <a:pt x="373" y="320"/>
                    </a:cubicBezTo>
                    <a:cubicBezTo>
                      <a:pt x="373" y="314"/>
                      <a:pt x="378" y="309"/>
                      <a:pt x="384" y="309"/>
                    </a:cubicBezTo>
                    <a:cubicBezTo>
                      <a:pt x="390" y="309"/>
                      <a:pt x="394" y="314"/>
                      <a:pt x="394" y="320"/>
                    </a:cubicBezTo>
                    <a:close/>
                  </a:path>
                </a:pathLst>
              </a:custGeom>
              <a:solidFill>
                <a:schemeClr val="tx1"/>
              </a:solidFill>
              <a:ln>
                <a:noFill/>
              </a:ln>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0" name="Rectangle 69">
            <a:extLst>
              <a:ext uri="{FF2B5EF4-FFF2-40B4-BE49-F238E27FC236}">
                <a16:creationId xmlns:a16="http://schemas.microsoft.com/office/drawing/2014/main" id="{BB7F060D-60BC-4FC8-9B7C-B4BA19530B2C}"/>
              </a:ext>
            </a:extLst>
          </p:cNvPr>
          <p:cNvSpPr/>
          <p:nvPr/>
        </p:nvSpPr>
        <p:spPr bwMode="gray">
          <a:xfrm>
            <a:off x="-1" y="-14500"/>
            <a:ext cx="2772000" cy="215662"/>
          </a:xfrm>
          <a:prstGeom prst="rect">
            <a:avLst/>
          </a:prstGeom>
          <a:solidFill>
            <a:schemeClr val="tx1"/>
          </a:solidFill>
          <a:ln w="9525" algn="ctr">
            <a:noFill/>
            <a:miter lim="800000"/>
            <a:headEnd/>
            <a:tailEnd/>
          </a:ln>
        </p:spPr>
        <p:txBody>
          <a:bodyPr wrap="square" lIns="36000" tIns="36000" rIns="36000" bIns="36000" rtlCol="0" anchor="ctr"/>
          <a:lstStyle/>
          <a:p>
            <a:pPr marL="0" marR="0" lvl="0" indent="0" algn="ctr" defTabSz="1217613" rtl="0" eaLnBrk="0" fontAlgn="base" latinLnBrk="0" hangingPunct="0">
              <a:lnSpc>
                <a:spcPct val="100000"/>
              </a:lnSpc>
              <a:spcBef>
                <a:spcPct val="0"/>
              </a:spcBef>
              <a:spcAft>
                <a:spcPts val="300"/>
              </a:spcAft>
              <a:buClrTx/>
              <a:buSzTx/>
              <a:buFontTx/>
              <a:buNone/>
              <a:tabLst/>
              <a:defRPr/>
            </a:pPr>
            <a:r>
              <a:rPr kumimoji="0" lang="it-IT" sz="1200" b="0" i="0" u="none" strike="noStrike" kern="0" cap="none" spc="0" normalizeH="0" baseline="0" noProof="0">
                <a:ln>
                  <a:noFill/>
                </a:ln>
                <a:solidFill>
                  <a:prstClr val="white"/>
                </a:solidFill>
                <a:effectLst/>
                <a:uLnTx/>
                <a:uFillTx/>
                <a:latin typeface="Calibri"/>
                <a:ea typeface="+mn-ea"/>
                <a:cs typeface="Calibri Light" panose="020F0302020204030204" pitchFamily="34" charset="0"/>
              </a:rPr>
              <a:t>Mappatura Bandi e Incentivi PNRR attivi</a:t>
            </a:r>
            <a:endParaRPr kumimoji="0" lang="en-US" sz="1200" b="0" i="0" u="none" strike="noStrike" kern="0" cap="none" spc="0" normalizeH="0" baseline="0" noProof="0">
              <a:ln>
                <a:noFill/>
              </a:ln>
              <a:solidFill>
                <a:prstClr val="white"/>
              </a:solidFill>
              <a:effectLst/>
              <a:uLnTx/>
              <a:uFillTx/>
              <a:latin typeface="Calibri"/>
              <a:ea typeface="+mn-ea"/>
              <a:cs typeface="Calibri" panose="020F0502020204030204" pitchFamily="34" charset="0"/>
            </a:endParaRPr>
          </a:p>
        </p:txBody>
      </p:sp>
      <p:graphicFrame>
        <p:nvGraphicFramePr>
          <p:cNvPr id="49" name="Table 48">
            <a:extLst>
              <a:ext uri="{FF2B5EF4-FFF2-40B4-BE49-F238E27FC236}">
                <a16:creationId xmlns:a16="http://schemas.microsoft.com/office/drawing/2014/main" id="{0893CF04-810D-43AF-B5E0-4883DACE4BE6}"/>
              </a:ext>
            </a:extLst>
          </p:cNvPr>
          <p:cNvGraphicFramePr>
            <a:graphicFrameLocks noGrp="1"/>
          </p:cNvGraphicFramePr>
          <p:nvPr>
            <p:extLst>
              <p:ext uri="{D42A27DB-BD31-4B8C-83A1-F6EECF244321}">
                <p14:modId xmlns:p14="http://schemas.microsoft.com/office/powerpoint/2010/main" val="966652853"/>
              </p:ext>
            </p:extLst>
          </p:nvPr>
        </p:nvGraphicFramePr>
        <p:xfrm>
          <a:off x="483416" y="1061375"/>
          <a:ext cx="11238684" cy="4437058"/>
        </p:xfrm>
        <a:graphic>
          <a:graphicData uri="http://schemas.openxmlformats.org/drawingml/2006/table">
            <a:tbl>
              <a:tblPr firstRow="1" firstCol="1" bandRow="1">
                <a:tableStyleId>{5C22544A-7EE6-4342-B048-85BDC9FD1C3A}</a:tableStyleId>
              </a:tblPr>
              <a:tblGrid>
                <a:gridCol w="507629">
                  <a:extLst>
                    <a:ext uri="{9D8B030D-6E8A-4147-A177-3AD203B41FA5}">
                      <a16:colId xmlns:a16="http://schemas.microsoft.com/office/drawing/2014/main" val="2104353774"/>
                    </a:ext>
                  </a:extLst>
                </a:gridCol>
                <a:gridCol w="2124718">
                  <a:extLst>
                    <a:ext uri="{9D8B030D-6E8A-4147-A177-3AD203B41FA5}">
                      <a16:colId xmlns:a16="http://schemas.microsoft.com/office/drawing/2014/main" val="669824407"/>
                    </a:ext>
                  </a:extLst>
                </a:gridCol>
                <a:gridCol w="1469726">
                  <a:extLst>
                    <a:ext uri="{9D8B030D-6E8A-4147-A177-3AD203B41FA5}">
                      <a16:colId xmlns:a16="http://schemas.microsoft.com/office/drawing/2014/main" val="1048230506"/>
                    </a:ext>
                  </a:extLst>
                </a:gridCol>
                <a:gridCol w="1571086">
                  <a:extLst>
                    <a:ext uri="{9D8B030D-6E8A-4147-A177-3AD203B41FA5}">
                      <a16:colId xmlns:a16="http://schemas.microsoft.com/office/drawing/2014/main" val="2050505625"/>
                    </a:ext>
                  </a:extLst>
                </a:gridCol>
                <a:gridCol w="1233217">
                  <a:extLst>
                    <a:ext uri="{9D8B030D-6E8A-4147-A177-3AD203B41FA5}">
                      <a16:colId xmlns:a16="http://schemas.microsoft.com/office/drawing/2014/main" val="438302711"/>
                    </a:ext>
                  </a:extLst>
                </a:gridCol>
                <a:gridCol w="1448567">
                  <a:extLst>
                    <a:ext uri="{9D8B030D-6E8A-4147-A177-3AD203B41FA5}">
                      <a16:colId xmlns:a16="http://schemas.microsoft.com/office/drawing/2014/main" val="1723962729"/>
                    </a:ext>
                  </a:extLst>
                </a:gridCol>
                <a:gridCol w="1204978">
                  <a:extLst>
                    <a:ext uri="{9D8B030D-6E8A-4147-A177-3AD203B41FA5}">
                      <a16:colId xmlns:a16="http://schemas.microsoft.com/office/drawing/2014/main" val="454239312"/>
                    </a:ext>
                  </a:extLst>
                </a:gridCol>
                <a:gridCol w="1187047">
                  <a:extLst>
                    <a:ext uri="{9D8B030D-6E8A-4147-A177-3AD203B41FA5}">
                      <a16:colId xmlns:a16="http://schemas.microsoft.com/office/drawing/2014/main" val="2088954999"/>
                    </a:ext>
                  </a:extLst>
                </a:gridCol>
                <a:gridCol w="491716">
                  <a:extLst>
                    <a:ext uri="{9D8B030D-6E8A-4147-A177-3AD203B41FA5}">
                      <a16:colId xmlns:a16="http://schemas.microsoft.com/office/drawing/2014/main" val="3152313206"/>
                    </a:ext>
                  </a:extLst>
                </a:gridCol>
              </a:tblGrid>
              <a:tr h="383924">
                <a:tc>
                  <a:txBody>
                    <a:bodyPr/>
                    <a:lstStyle/>
                    <a:p>
                      <a:pPr marL="0" algn="ctr" defTabSz="914400" rtl="0" eaLnBrk="1" latinLnBrk="0" hangingPunct="1">
                        <a:spcAft>
                          <a:spcPts val="0"/>
                        </a:spcAft>
                      </a:pPr>
                      <a:r>
                        <a:rPr lang="en-US" sz="1100" b="1" kern="1200" dirty="0">
                          <a:solidFill>
                            <a:schemeClr val="lt1"/>
                          </a:solidFill>
                          <a:effectLst/>
                          <a:latin typeface="+mj-lt"/>
                          <a:ea typeface="+mn-ea"/>
                          <a:cs typeface="+mn-cs"/>
                        </a:rPr>
                        <a:t>ID</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lt1"/>
                          </a:solidFill>
                          <a:effectLst/>
                          <a:latin typeface="+mj-lt"/>
                          <a:ea typeface="+mn-ea"/>
                          <a:cs typeface="+mn-cs"/>
                        </a:rPr>
                        <a:t>Titolo Bando / </a:t>
                      </a:r>
                      <a:br>
                        <a:rPr lang="en-US" sz="1100" b="1" kern="1200" dirty="0">
                          <a:solidFill>
                            <a:schemeClr val="lt1"/>
                          </a:solidFill>
                          <a:effectLst/>
                          <a:latin typeface="+mj-lt"/>
                          <a:ea typeface="+mn-ea"/>
                          <a:cs typeface="+mn-cs"/>
                        </a:rPr>
                      </a:br>
                      <a:r>
                        <a:rPr lang="en-US" sz="1100" b="1" kern="1200" dirty="0" err="1">
                          <a:solidFill>
                            <a:schemeClr val="lt1"/>
                          </a:solidFill>
                          <a:effectLst/>
                          <a:latin typeface="+mj-lt"/>
                          <a:ea typeface="+mn-ea"/>
                          <a:cs typeface="+mn-cs"/>
                        </a:rPr>
                        <a:t>Incentivo</a:t>
                      </a:r>
                      <a:endParaRPr lang="en-US" sz="1100" b="1" kern="1200" dirty="0">
                        <a:solidFill>
                          <a:schemeClr val="lt1"/>
                        </a:solidFill>
                        <a:effectLst/>
                        <a:latin typeface="+mj-lt"/>
                        <a:ea typeface="+mn-ea"/>
                        <a:cs typeface="+mn-cs"/>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100">
                          <a:effectLst/>
                          <a:latin typeface="+mj-lt"/>
                        </a:rPr>
                        <a:t>Tipologia</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Oggetto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Data di </a:t>
                      </a:r>
                      <a:r>
                        <a:rPr lang="en-US" sz="1100" err="1">
                          <a:effectLst/>
                          <a:latin typeface="+mj-lt"/>
                        </a:rPr>
                        <a:t>scadenza</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Importo</a:t>
                      </a:r>
                      <a:r>
                        <a:rPr lang="en-US" sz="1100">
                          <a:effectLst/>
                          <a:latin typeface="+mj-lt"/>
                        </a:rPr>
                        <a:t> </a:t>
                      </a:r>
                      <a:r>
                        <a:rPr lang="en-US" sz="1100" err="1">
                          <a:effectLst/>
                          <a:latin typeface="+mj-lt"/>
                        </a:rPr>
                        <a:t>stanziato</a:t>
                      </a:r>
                      <a:r>
                        <a:rPr lang="en-US" sz="1100">
                          <a:effectLst/>
                          <a:latin typeface="+mj-lt"/>
                        </a:rPr>
                        <a:t> (€/000)</a:t>
                      </a: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Destinatario</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err="1">
                          <a:effectLst/>
                          <a:latin typeface="+mj-lt"/>
                        </a:rPr>
                        <a:t>Soggetto</a:t>
                      </a:r>
                      <a:r>
                        <a:rPr lang="en-US" sz="1100">
                          <a:effectLst/>
                          <a:latin typeface="+mj-lt"/>
                        </a:rPr>
                        <a:t> </a:t>
                      </a:r>
                      <a:r>
                        <a:rPr lang="en-US" sz="1100" err="1">
                          <a:effectLst/>
                          <a:latin typeface="+mj-lt"/>
                        </a:rPr>
                        <a:t>emittente</a:t>
                      </a:r>
                      <a:endParaRPr lang="en-US" sz="1100">
                        <a:effectLst/>
                        <a:latin typeface="+mj-lt"/>
                      </a:endParaRPr>
                    </a:p>
                  </a:txBody>
                  <a:tcPr marL="45720" marR="4572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rtl="0">
                        <a:spcAft>
                          <a:spcPts val="0"/>
                        </a:spcAft>
                      </a:pPr>
                      <a:r>
                        <a:rPr lang="en-US" sz="1100">
                          <a:effectLst/>
                          <a:latin typeface="+mj-lt"/>
                        </a:rPr>
                        <a:t>Link</a:t>
                      </a:r>
                    </a:p>
                  </a:txBody>
                  <a:tcPr marL="45720" marR="4572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01622532"/>
                  </a:ext>
                </a:extLst>
              </a:tr>
              <a:tr h="1288889">
                <a:tc>
                  <a:txBody>
                    <a:bodyPr/>
                    <a:lstStyle/>
                    <a:p>
                      <a:pPr algn="ctr" fontAlgn="t"/>
                      <a:r>
                        <a:rPr lang="it-IT" sz="1100" b="0" i="0" u="none" strike="noStrike">
                          <a:solidFill>
                            <a:schemeClr val="bg1"/>
                          </a:solidFill>
                          <a:effectLst/>
                          <a:latin typeface="Calibri" panose="020F0502020204030204" pitchFamily="34" charset="0"/>
                        </a:rPr>
                        <a:t>#1</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Fondo per il turismo sostenibile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perduto/sovvenzione</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it-IT" sz="1100" b="0" i="0" u="none" strike="noStrike" dirty="0">
                          <a:solidFill>
                            <a:schemeClr val="tx1"/>
                          </a:solidFill>
                          <a:effectLst/>
                          <a:latin typeface="+mj-lt"/>
                        </a:rPr>
                        <a:t>Il Fondo fornisce il supporto finanziario necessario alle imprese e ai servizi che si sono impegnati nella transizione verso un turismo più sostenibile.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30/06/2025</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500.000 €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Ministero del turismo</a:t>
                      </a:r>
                      <a:endParaRPr lang="en-US" sz="1100" b="0" i="0" u="none" strike="noStrike" dirty="0">
                        <a:solidFill>
                          <a:srgbClr val="000000"/>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en-US" sz="1100" b="0" i="0" u="sng" strike="noStrike" dirty="0">
                          <a:solidFill>
                            <a:srgbClr val="012169"/>
                          </a:solidFill>
                          <a:effectLst/>
                          <a:latin typeface="Calibri" panose="020F0502020204030204" pitchFamily="34" charset="0"/>
                          <a:hlinkClick r:id="rId5"/>
                        </a:rPr>
                        <a:t>Link</a:t>
                      </a:r>
                      <a:endParaRPr lang="en-US" sz="1100" b="0" i="0" u="sng" strike="noStrike" dirty="0">
                        <a:solidFill>
                          <a:srgbClr val="012169"/>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71653804"/>
                  </a:ext>
                </a:extLst>
              </a:tr>
              <a:tr h="1288889">
                <a:tc>
                  <a:txBody>
                    <a:bodyPr/>
                    <a:lstStyle/>
                    <a:p>
                      <a:pPr algn="ctr" fontAlgn="t"/>
                      <a:r>
                        <a:rPr lang="it-IT" sz="1100" b="0" i="0" u="none" strike="noStrike" dirty="0">
                          <a:solidFill>
                            <a:schemeClr val="bg1"/>
                          </a:solidFill>
                          <a:effectLst/>
                          <a:latin typeface="Calibri" panose="020F0502020204030204" pitchFamily="34" charset="0"/>
                        </a:rPr>
                        <a:t>#2</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1" i="0" u="none" strike="noStrike" dirty="0">
                          <a:solidFill>
                            <a:schemeClr val="bg1"/>
                          </a:solidFill>
                          <a:effectLst/>
                          <a:latin typeface="Calibri" panose="020F0502020204030204" pitchFamily="34" charset="0"/>
                        </a:rPr>
                        <a:t>Promozione dell’ecoefficienza e riduzione dei consumi energetici nelle sale teatrali e nei cinema, pubblici e privati, ubicati nelle Regioni del Mezzogiorno- Obiettivo 2</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perduto/sovvenzione</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kumimoji="0" lang="it-IT" sz="1100" b="0" i="0" u="none" strike="noStrike" kern="1200" cap="none" spc="0" normalizeH="0" baseline="0" noProof="0" dirty="0">
                          <a:ln>
                            <a:noFill/>
                          </a:ln>
                          <a:solidFill>
                            <a:prstClr val="black"/>
                          </a:solidFill>
                          <a:effectLst/>
                          <a:uLnTx/>
                          <a:uFillTx/>
                          <a:latin typeface="Calibri"/>
                          <a:ea typeface="+mn-ea"/>
                          <a:cs typeface="+mn-cs"/>
                        </a:rPr>
                        <a:t>Il presente avviso promuove l’ecoefficienza e riduzione dei consumi energetici, nelle sale teatrali pubbliche e private</a:t>
                      </a:r>
                      <a:endParaRPr lang="it-IT" sz="1100" b="0" i="0" u="none" strike="noStrike" dirty="0">
                        <a:solidFill>
                          <a:schemeClr val="tx1"/>
                        </a:solidFill>
                        <a:effectLst/>
                        <a:latin typeface="+mj-lt"/>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05/04/2024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4.184 €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Ministero della Cultura</a:t>
                      </a:r>
                      <a:endParaRPr lang="en-US" sz="1100" b="0" i="0" u="none" strike="noStrike" dirty="0">
                        <a:solidFill>
                          <a:srgbClr val="000000"/>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6"/>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66032507"/>
                  </a:ext>
                </a:extLst>
              </a:tr>
              <a:tr h="1288889">
                <a:tc>
                  <a:txBody>
                    <a:bodyPr/>
                    <a:lstStyle/>
                    <a:p>
                      <a:pPr algn="ctr" fontAlgn="t"/>
                      <a:r>
                        <a:rPr lang="it-IT" sz="1100" b="0" i="0" u="none" strike="noStrike" dirty="0">
                          <a:solidFill>
                            <a:schemeClr val="bg1"/>
                          </a:solidFill>
                          <a:effectLst/>
                          <a:latin typeface="Calibri" panose="020F0502020204030204" pitchFamily="34" charset="0"/>
                        </a:rPr>
                        <a:t>#3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ctr"/>
                      <a:r>
                        <a:rPr lang="it-IT" sz="1100" b="1" i="0" u="none" strike="noStrike" dirty="0">
                          <a:solidFill>
                            <a:schemeClr val="bg1"/>
                          </a:solidFill>
                          <a:effectLst/>
                          <a:latin typeface="Calibri" panose="020F0502020204030204" pitchFamily="34" charset="0"/>
                        </a:rPr>
                        <a:t>Promozione dell’ecoefficienza e riduzione dei consumi energetici nelle sale teatrali e nei cinema, pubblici e privati, ubicati nelle Regioni del Mezzogiorno- Obiettivo 3</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6BC25"/>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Fondo perduto/sovvenzione</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b"/>
                      <a:r>
                        <a:rPr lang="it-IT" sz="1100" b="0" i="0" u="none" strike="noStrike" dirty="0">
                          <a:solidFill>
                            <a:schemeClr val="tx1"/>
                          </a:solidFill>
                          <a:effectLst/>
                          <a:latin typeface="+mj-lt"/>
                        </a:rPr>
                        <a:t>Il presente avviso promuove l’ecoefficienza e riduzione dei consumi energetici, nelle sale teatrali pubbliche e private.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05/04/2024</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r" fontAlgn="t"/>
                      <a:r>
                        <a:rPr lang="it-IT" sz="1100" b="0" i="0" u="none" strike="noStrike" dirty="0">
                          <a:solidFill>
                            <a:srgbClr val="000000"/>
                          </a:solidFill>
                          <a:effectLst/>
                          <a:latin typeface="Calibri" panose="020F0502020204030204" pitchFamily="34" charset="0"/>
                        </a:rPr>
                        <a:t>15.016 €</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Imprese</a:t>
                      </a: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it-IT" sz="1100" b="0" i="0" u="none" strike="noStrike" dirty="0">
                          <a:solidFill>
                            <a:srgbClr val="000000"/>
                          </a:solidFill>
                          <a:effectLst/>
                          <a:latin typeface="Calibri" panose="020F0502020204030204" pitchFamily="34" charset="0"/>
                        </a:rPr>
                        <a:t>Ministero della Cultura</a:t>
                      </a:r>
                      <a:endParaRPr lang="en-US" sz="1100" b="0" i="0" u="none" strike="noStrike" dirty="0">
                        <a:solidFill>
                          <a:srgbClr val="000000"/>
                        </a:solidFill>
                        <a:effectLst/>
                        <a:latin typeface="Calibri" panose="020F0502020204030204" pitchFamily="34" charset="0"/>
                      </a:endParaRPr>
                    </a:p>
                  </a:txBody>
                  <a:tcPr marL="45720" marR="4572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l" fontAlgn="t"/>
                      <a:r>
                        <a:rPr lang="en-US" sz="1100" b="0" i="0" u="sng" strike="noStrike" dirty="0">
                          <a:solidFill>
                            <a:srgbClr val="012169"/>
                          </a:solidFill>
                          <a:effectLst/>
                          <a:latin typeface="Calibri" panose="020F0502020204030204" pitchFamily="34" charset="0"/>
                          <a:hlinkClick r:id="rId6"/>
                        </a:rPr>
                        <a:t>Link</a:t>
                      </a:r>
                      <a:endParaRPr lang="en-US" sz="1100" b="0" i="0" u="sng" strike="noStrike" dirty="0">
                        <a:solidFill>
                          <a:srgbClr val="012169"/>
                        </a:solidFill>
                        <a:effectLst/>
                        <a:latin typeface="Calibri" panose="020F0502020204030204" pitchFamily="34" charset="0"/>
                      </a:endParaRPr>
                    </a:p>
                  </a:txBody>
                  <a:tcPr marL="0" marR="0" marT="0" marB="0">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3448836"/>
                  </a:ext>
                </a:extLst>
              </a:tr>
            </a:tbl>
          </a:graphicData>
        </a:graphic>
      </p:graphicFrame>
      <p:pic>
        <p:nvPicPr>
          <p:cNvPr id="2" name="Picture 72">
            <a:extLst>
              <a:ext uri="{FF2B5EF4-FFF2-40B4-BE49-F238E27FC236}">
                <a16:creationId xmlns:a16="http://schemas.microsoft.com/office/drawing/2014/main" id="{6EC90EA0-E6A8-940F-062B-EDE3D53C010C}"/>
              </a:ext>
            </a:extLst>
          </p:cNvPr>
          <p:cNvPicPr>
            <a:picLocks noChangeAspect="1"/>
          </p:cNvPicPr>
          <p:nvPr/>
        </p:nvPicPr>
        <p:blipFill>
          <a:blip r:embed="rId7"/>
          <a:stretch>
            <a:fillRect/>
          </a:stretch>
        </p:blipFill>
        <p:spPr>
          <a:xfrm>
            <a:off x="-58822" y="2924916"/>
            <a:ext cx="670618" cy="640135"/>
          </a:xfrm>
          <a:prstGeom prst="rect">
            <a:avLst/>
          </a:prstGeom>
        </p:spPr>
      </p:pic>
      <p:pic>
        <p:nvPicPr>
          <p:cNvPr id="3" name="Picture 72">
            <a:extLst>
              <a:ext uri="{FF2B5EF4-FFF2-40B4-BE49-F238E27FC236}">
                <a16:creationId xmlns:a16="http://schemas.microsoft.com/office/drawing/2014/main" id="{2F7A6B15-BB9F-E6F9-B99D-FD0E4C966D6B}"/>
              </a:ext>
            </a:extLst>
          </p:cNvPr>
          <p:cNvPicPr>
            <a:picLocks noChangeAspect="1"/>
          </p:cNvPicPr>
          <p:nvPr/>
        </p:nvPicPr>
        <p:blipFill>
          <a:blip r:embed="rId7"/>
          <a:stretch>
            <a:fillRect/>
          </a:stretch>
        </p:blipFill>
        <p:spPr>
          <a:xfrm>
            <a:off x="-71522" y="4233016"/>
            <a:ext cx="670618" cy="640135"/>
          </a:xfrm>
          <a:prstGeom prst="rect">
            <a:avLst/>
          </a:prstGeom>
        </p:spPr>
      </p:pic>
    </p:spTree>
    <p:extLst>
      <p:ext uri="{BB962C8B-B14F-4D97-AF65-F5344CB8AC3E}">
        <p14:creationId xmlns:p14="http://schemas.microsoft.com/office/powerpoint/2010/main" val="15050396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EvddeDR9LHUtySylkX5XV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vddeDR9LHUtySylkX5XV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deZvvu3WTj5KLH_L1AjcX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vddeDR9LHUtySylkX5XV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EvddeDR9LHUtySylkX5XV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EvddeDR9LHUtySylkX5XV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9Vp8gK1LvVdDxa7zyxgac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mSEK1Zd2JqBKgatJoNQZ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0CMvRmnlomw3qhVY0jkM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uz.u_VOkkmkvC16mVRx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DQDTzCj6GLNXLuwnOBnqH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kSKMgS1RVbOGvp2Dh82a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z69cCpweMDg00.FrKq89n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Ge4At8HnSVyiHCLC.pEQo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dFOWDu7qVgFofu_RlVsS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GcrIJvXQit5x8EXuVtTwv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8wf.dsY420cxC74Gi8VB7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9_pbvVxObBG7AdUEoq5h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dYJ1a.OaDQSIKfz.OFXng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1fKayqHt1WZAE1mxosuMz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jYhxmqN1_0Cmi7pgxhoE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C.UK.lzcq_rcdz5I0ymjg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nWcMaYAyawJimUbp.kPwh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M23uD0HCV9AkV9R.R.va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cTVxd1lqo58w5eHVRNGlO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GhMVcGiiS2uri1vE2Hlw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C9ovgJsXYzeg5UOCcirVW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QMxOY3ri9.vp_8Q7kjrKR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wvvLpjPuJHhsxGAWm1l2T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7ZDcuqOCNpYyIlzgqor8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nas1ezzw8IfNZYSpWIq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6_NwAfdlCABeNvzc7ZBjZ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gtBj3jlD2RbTF.DPb4Xcj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uPJ.5e8UBkIXpSyn3sk2D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KPlfQAL8AK8dwL8Hb49aQ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mr1ey7N6zcclDh6nourAI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GxQMUX87wFozkFAMm8RrS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79Wprgl0xs4fPsRt9wuVr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w0H.EI7U8hQFmQnGsQp..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EclWnTvP1X3ao8rp1M1H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4qbPfSjp9OqGELtwbzXs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VcOOT1R.zTWR3LAgxwx2v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EvddeDR9LHUtySylkX5XV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EvddeDR9LHUtySylkX5XV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ysY49saYNWtTqvF22jC.r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EvddeDR9LHUtySylkX5XV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vddeDR9LHUtySylkX5XV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Deloitte_US_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lumMod val="20000"/>
            <a:lumOff val="80000"/>
          </a:schemeClr>
        </a:solidFill>
        <a:ln w="19050">
          <a:noFill/>
          <a:headEnd/>
          <a:tailEnd/>
        </a:ln>
      </a:spPr>
      <a:bodyPr wrap="square" lIns="88900" tIns="88900" rIns="88900" bIns="88900" rtlCol="0" anchor="ctr"/>
      <a:lstStyle>
        <a:defPPr marL="0" marR="0" indent="0" algn="ctr" defTabSz="1219170" rtl="0" eaLnBrk="1" fontAlgn="auto" latinLnBrk="0" hangingPunct="1">
          <a:lnSpc>
            <a:spcPct val="106000"/>
          </a:lnSpc>
          <a:spcBef>
            <a:spcPts val="0"/>
          </a:spcBef>
          <a:spcAft>
            <a:spcPts val="0"/>
          </a:spcAft>
          <a:buClrTx/>
          <a:buSzTx/>
          <a:buFont typeface="Wingdings 2" pitchFamily="18" charset="2"/>
          <a:buNone/>
          <a:tabLst/>
          <a:defRPr kumimoji="0" sz="1400" b="1" i="0" u="none" strike="noStrike" kern="1200" cap="none" spc="0" normalizeH="0" baseline="0" noProof="0" dirty="0" err="1" smtClean="0">
            <a:ln>
              <a:noFill/>
            </a:ln>
            <a:solidFill>
              <a:schemeClr val="tx1"/>
            </a:solidFill>
            <a:effectLst/>
            <a:uLnTx/>
            <a:uFillTx/>
            <a:latin typeface="+mj-lt"/>
            <a:ea typeface="+mn-ea"/>
            <a:cs typeface="+mn-cs"/>
          </a:defRPr>
        </a:defPPr>
      </a:lstStyle>
      <a:style>
        <a:lnRef idx="2">
          <a:schemeClr val="dk1"/>
        </a:lnRef>
        <a:fillRef idx="1">
          <a:schemeClr val="lt1"/>
        </a:fillRef>
        <a:effectRef idx="0">
          <a:schemeClr val="dk1"/>
        </a:effectRef>
        <a:fontRef idx="minor">
          <a:schemeClr val="dk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presentation-16_9.pptx" id="{232D0CB8-4160-4221-A5D9-0E857098E7EA}" vid="{CE007715-BD2A-4155-A209-22756BD6F9EE}"/>
    </a:ext>
  </a:extLst>
</a:theme>
</file>

<file path=ppt/theme/theme2.xml><?xml version="1.0" encoding="utf-8"?>
<a:theme xmlns:a="http://schemas.openxmlformats.org/drawingml/2006/main" name="4_Deloitte Brand Theme">
  <a:themeElements>
    <a:clrScheme name="Custom 1">
      <a:dk1>
        <a:sysClr val="windowText" lastClr="000000"/>
      </a:dk1>
      <a:lt1>
        <a:sysClr val="window" lastClr="FFFFFF"/>
      </a:lt1>
      <a:dk2>
        <a:srgbClr val="D0D0CE"/>
      </a:dk2>
      <a:lt2>
        <a:srgbClr val="53565A"/>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eloitt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template-16_9.potx" id="{A7D987DC-9B89-47AA-A02C-CFDDDC5B3A13}" vid="{911B271A-6339-4298-A313-C327CC3AFEC5}"/>
    </a:ext>
  </a:extLst>
</a:theme>
</file>

<file path=ppt/theme/theme3.xml><?xml version="1.0" encoding="utf-8"?>
<a:theme xmlns:a="http://schemas.openxmlformats.org/drawingml/2006/main" name="2_Deloitte Brand Theme">
  <a:themeElements>
    <a:clrScheme name="Custom 1">
      <a:dk1>
        <a:sysClr val="windowText" lastClr="000000"/>
      </a:dk1>
      <a:lt1>
        <a:sysClr val="window" lastClr="FFFFFF"/>
      </a:lt1>
      <a:dk2>
        <a:srgbClr val="D0D0CE"/>
      </a:dk2>
      <a:lt2>
        <a:srgbClr val="53565A"/>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eloitt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D49F25BE-4A20-456C-BDCE-F6635A3DE58D}" vid="{37FE3EE6-063D-44DD-A490-0AF0157BE16E}"/>
    </a:ext>
  </a:extLst>
</a:theme>
</file>

<file path=ppt/theme/theme4.xml><?xml version="1.0" encoding="utf-8"?>
<a:theme xmlns:a="http://schemas.openxmlformats.org/drawingml/2006/main" name="5_Deloitte Brand Theme">
  <a:themeElements>
    <a:clrScheme name="Custom 1">
      <a:dk1>
        <a:sysClr val="windowText" lastClr="000000"/>
      </a:dk1>
      <a:lt1>
        <a:sysClr val="window" lastClr="FFFFFF"/>
      </a:lt1>
      <a:dk2>
        <a:srgbClr val="D0D0CE"/>
      </a:dk2>
      <a:lt2>
        <a:srgbClr val="53565A"/>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Deloitt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template-16_9.potx" id="{A7D987DC-9B89-47AA-A02C-CFDDDC5B3A13}" vid="{911B271A-6339-4298-A313-C327CC3AFEC5}"/>
    </a:ext>
  </a:extLst>
</a:theme>
</file>

<file path=ppt/theme/theme5.xml><?xml version="1.0" encoding="utf-8"?>
<a:theme xmlns:a="http://schemas.openxmlformats.org/drawingml/2006/main" name="12_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 Brand Theme" id="{7F8E7B9C-D1E6-4EAB-A888-5889AFAC97F5}" vid="{EE3CB14B-24FA-49D6-9FDE-EB9FB3296A6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E16609F1792B4F90FBE6760475EC63" ma:contentTypeVersion="10" ma:contentTypeDescription="Create a new document." ma:contentTypeScope="" ma:versionID="5ae75ff1bacc05daf5db433a6bd46735">
  <xsd:schema xmlns:xsd="http://www.w3.org/2001/XMLSchema" xmlns:xs="http://www.w3.org/2001/XMLSchema" xmlns:p="http://schemas.microsoft.com/office/2006/metadata/properties" xmlns:ns3="23bb18d2-1ae5-4e18-ab08-9b547546c8c2" xmlns:ns4="d04944c9-b166-4329-8709-ec43c8ddbad8" targetNamespace="http://schemas.microsoft.com/office/2006/metadata/properties" ma:root="true" ma:fieldsID="d02dd4cefcf03acc950107e4f71390bc" ns3:_="" ns4:_="">
    <xsd:import namespace="23bb18d2-1ae5-4e18-ab08-9b547546c8c2"/>
    <xsd:import namespace="d04944c9-b166-4329-8709-ec43c8ddbad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bb18d2-1ae5-4e18-ab08-9b547546c8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4944c9-b166-4329-8709-ec43c8ddbad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17A705-B35F-4C8E-8636-4397BEC4200D}">
  <ds:schemaRefs>
    <ds:schemaRef ds:uri="23bb18d2-1ae5-4e18-ab08-9b547546c8c2"/>
    <ds:schemaRef ds:uri="d04944c9-b166-4329-8709-ec43c8ddba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9A4DF46-5A5D-411B-91BE-35A90A0CDDEC}">
  <ds:schemaRefs>
    <ds:schemaRef ds:uri="23bb18d2-1ae5-4e18-ab08-9b547546c8c2"/>
    <ds:schemaRef ds:uri="d04944c9-b166-4329-8709-ec43c8ddba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81424A2-46D4-4634-888D-6A4373E2B9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1937</TotalTime>
  <Words>5607</Words>
  <Application>Microsoft Office PowerPoint</Application>
  <PresentationFormat>Widescreen</PresentationFormat>
  <Paragraphs>990</Paragraphs>
  <Slides>34</Slides>
  <Notes>21</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34</vt:i4>
      </vt:variant>
    </vt:vector>
  </HeadingPairs>
  <TitlesOfParts>
    <vt:vector size="47" baseType="lpstr">
      <vt:lpstr>Arial</vt:lpstr>
      <vt:lpstr>Calibri</vt:lpstr>
      <vt:lpstr>Calibri </vt:lpstr>
      <vt:lpstr>Calibri Light</vt:lpstr>
      <vt:lpstr>Chronicle Display Black</vt:lpstr>
      <vt:lpstr>Verdana</vt:lpstr>
      <vt:lpstr>Wingdings 2</vt:lpstr>
      <vt:lpstr>3_Deloitte_US_Onscreen</vt:lpstr>
      <vt:lpstr>4_Deloitte Brand Theme</vt:lpstr>
      <vt:lpstr>2_Deloitte Brand Theme</vt:lpstr>
      <vt:lpstr>5_Deloitte Brand Theme</vt:lpstr>
      <vt:lpstr>12_Deloitte Brand Theme</vt:lpstr>
      <vt:lpstr>think-cell Slide</vt:lpstr>
      <vt:lpstr>Mappatura Bandi e Incentivi Piano Nazionale di Ripresa e Resilienza “PNRR”</vt:lpstr>
      <vt:lpstr>PowerPoint Presentation</vt:lpstr>
      <vt:lpstr>Indice</vt:lpstr>
      <vt:lpstr>PowerPoint Presentation</vt:lpstr>
      <vt:lpstr> Missione 1 – Digitalizzazione, innovazione, competitività, cultura e turismo </vt:lpstr>
      <vt:lpstr>PowerPoint Presentation</vt:lpstr>
      <vt:lpstr>PowerPoint Presentation</vt:lpstr>
      <vt:lpstr>PowerPoint Presentation</vt:lpstr>
      <vt:lpstr>PowerPoint Presentation</vt:lpstr>
      <vt:lpstr> Missione 2 – Rivoluzione verde e transizione ecologica</vt:lpstr>
      <vt:lpstr>PowerPoint Presentation</vt:lpstr>
      <vt:lpstr>PowerPoint Presentation</vt:lpstr>
      <vt:lpstr>PowerPoint Presentation</vt:lpstr>
      <vt:lpstr>PowerPoint Presentation</vt:lpstr>
      <vt:lpstr>PowerPoint Presentation</vt:lpstr>
      <vt:lpstr> Missione 3 – Infrastrutture per una mobilità sostenibile </vt:lpstr>
      <vt:lpstr>PowerPoint Presentation</vt:lpstr>
      <vt:lpstr>PowerPoint Presentation</vt:lpstr>
      <vt:lpstr> Missione 4 – Istruzione e ricerca</vt:lpstr>
      <vt:lpstr>PowerPoint Presentation</vt:lpstr>
      <vt:lpstr>PowerPoint Presentation</vt:lpstr>
      <vt:lpstr>PowerPoint Presentation</vt:lpstr>
      <vt:lpstr>PowerPoint Presentation</vt:lpstr>
      <vt:lpstr> Missione 5 – Inclusione e coesione</vt:lpstr>
      <vt:lpstr>PowerPoint Presentation</vt:lpstr>
      <vt:lpstr>PowerPoint Presentation</vt:lpstr>
      <vt:lpstr>PowerPoint Presentation</vt:lpstr>
      <vt:lpstr> Missione 6 – Salute</vt:lpstr>
      <vt:lpstr>PowerPoint Presentation</vt:lpstr>
      <vt:lpstr>PowerPoint Presentation</vt:lpstr>
      <vt:lpstr>Elenco Bandi/Incentivi in fase di attivazione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PNRR_Mappatura_Bandi_Incentivi</dc:title>
  <dc:creator>Di Federico, Luigi</dc:creator>
  <cp:lastModifiedBy>Mescieri, Mattia</cp:lastModifiedBy>
  <cp:revision>6</cp:revision>
  <dcterms:created xsi:type="dcterms:W3CDTF">2022-02-08T08:57:09Z</dcterms:created>
  <dcterms:modified xsi:type="dcterms:W3CDTF">2024-02-21T15:55:08Z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2022-02-16T09:26:07Z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71489083-abeb-45e6-a7d6-b5454799c237</vt:lpwstr>
  </property>
  <property fmtid="{D5CDD505-2E9C-101B-9397-08002B2CF9AE}" pid="8" name="MSIP_Label_ea60d57e-af5b-4752-ac57-3e4f28ca11dc_ContentBits">
    <vt:lpwstr>0</vt:lpwstr>
  </property>
  <property fmtid="{D5CDD505-2E9C-101B-9397-08002B2CF9AE}" pid="9" name="ContentTypeId">
    <vt:lpwstr>0x0101007DE16609F1792B4F90FBE6760475EC63</vt:lpwstr>
  </property>
</Properties>
</file>