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83" r:id="rId9"/>
    <p:sldId id="275" r:id="rId10"/>
    <p:sldId id="278" r:id="rId11"/>
    <p:sldId id="274" r:id="rId12"/>
    <p:sldId id="277" r:id="rId13"/>
    <p:sldId id="276" r:id="rId14"/>
    <p:sldId id="279" r:id="rId15"/>
    <p:sldId id="280" r:id="rId16"/>
    <p:sldId id="281" r:id="rId17"/>
    <p:sldId id="284" r:id="rId18"/>
    <p:sldId id="282" r:id="rId19"/>
    <p:sldId id="285" r:id="rId20"/>
    <p:sldId id="28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AEEE3-A513-4E3B-BAEF-9FC461157317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2507-8739-40FD-8500-C9B9C847E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87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C5E1-0AC0-6823-3110-800FB9F8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65A3A9-2D7F-4E97-C3A4-2D01BF389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2E30BF2-681C-5CDD-BBF3-58F0E35F9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4F26D1-4A31-74B4-ED45-227BFB03E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08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6694-61DF-855D-AE65-BEA31213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40F9633-F238-82D8-71FF-1F983E4B6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2B361D-5E16-9473-F444-2CFD94128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BA059-8D05-8CEE-EEC9-8B746717F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48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5BBCA-2390-962C-EC72-930A752E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B6D07F-69AC-3A88-3737-B655572E6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40C5C0-067C-59E0-5DCD-AA664776C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4962CC-728F-9906-B99C-D70F7032C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7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511C2-C0DA-062B-7CAC-1104C3C3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6FE09E-F40C-2D7F-950F-B4CBDEEAD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64A95E-EFD9-691D-5947-9DA57CC0E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CC2C91-64CD-A190-798F-161E857C3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9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3578-D138-9DA2-86C0-08718560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70AD6E-59ED-60EE-1456-0DE8505B4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031603-EFB3-35F4-2594-BA14A2451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635766-36F6-3C74-F3C2-3F7702AE8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1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AA11-5F36-9C15-EA70-7D84120A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79F3C9-531D-4107-7B72-143468D73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D9D594-BF01-F0DB-C359-9B917F2CB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42AB0A-28E0-AF93-0930-8CC409144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8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7C61D-BBBD-013E-E855-A2FD76B3C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3AEFE2-005C-D397-C0DB-79FA41A59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AE71F5-ECD0-AA56-CFBA-FB163BB80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08BE61-44D3-8E0E-B062-47FA9BD1A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2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AE934-F5F3-5A34-768C-3EEE4051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DC73AF-0179-CD34-6B6A-88195AD56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B512DF8-6392-158C-8F13-CF8797EA4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5E4529-410E-9421-C85D-4FE637F04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8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3CA90-E063-5911-BB8D-C49D0650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D3B906B-3174-5713-877B-ED3EDFE0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557843C-6D08-1E46-D9B0-8A94F4592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EDA603-6E8E-3ACC-121F-79B32ED99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02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725C-ABBB-F91D-3067-D21BDE6E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0B8BDD-A0FD-65D0-5032-B4930D44A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BEF771-9CE2-622F-5E94-7CFB703B8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503651-149D-AEED-3A7F-3E3FCAA6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0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0AF5C-F7BD-F3FC-8E3B-6D062427F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38BB7F-3BA3-E22B-99C3-D97CCD330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913B6C-75D2-FA8E-558C-B443A1CD1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E3CF79-27D2-5DA9-C705-B5919528D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78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B05B2-14FF-26F3-272D-25BA5B6C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73D814-C809-5245-96E9-86CB91130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BA71D4-410C-F695-0F3E-B8063382A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74F1EA-DC47-C4CA-BB72-6C6C69155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0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316DF-1DE3-8553-F4BA-9E74E6057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944C90-A19D-1623-FFA5-8765905A6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75CC14-9BD2-BC3F-9E4B-81A62F9F1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E7D338-1A40-F380-F5D2-9AFFA5714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6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37DE1-6ED4-6E86-F87C-BE00D649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6F9337-41E8-ED4A-C235-9D60497FA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2AE45D-81A3-2850-9E37-FECB821EE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FFA318-2749-78A1-251B-26D1AF11D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2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2F1FE-7288-462B-17BA-50B406A79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C651CC-4298-83F1-0061-86024058A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673186-37EC-CD01-8420-EE022D399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EE7A49-C1B3-1654-E499-68EAD8731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6A9E-B175-0F21-C451-BF6BA21B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F53763A-4F6E-16DB-2DA8-325433542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641304-6C72-C5A8-6FB5-5E9E0D64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9D90B5-A455-A9EC-6F01-F1BA5A48D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1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E501-172B-1143-B874-B2F6582F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566877-766F-E533-A540-37FAB3292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2CD495-8A60-C01F-C849-0E6A9FAF9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AC4EE5-DB60-343D-84F0-EFE1BDF37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7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9CD2D-ACE9-FC76-A1B8-C8F7577F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C1BAA6-AB18-8F39-5995-FE86538BF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A98A2E-8AC1-CB87-CF5D-3A55E5DF3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2C9F6B-2074-E903-8E89-24193D2E2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2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FB7C-CAFB-DD16-A6C1-645F6B6F2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64D0DC-1471-EA43-2BFA-6F57B00EA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0BB1AA-DDD3-7F8C-5562-357800019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F8B868-1C9B-4FE6-3F05-B26ABD199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42507-8739-40FD-8500-C9B9C847E3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8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CC153-CFBC-B846-4E56-97E55FCE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AB04F-BC52-5270-2875-ABCDF9E38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648F56-5973-9278-ED82-D46AB0E7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1EA8C8-CDD4-218C-EBE1-5B545D6D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02065C-B49A-81B9-4E48-B9C4BF19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9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2119-4069-2A74-3FED-5EA65CCF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39028F-BF30-C3E1-F872-5B5ABD5B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4D2E42-6D19-0816-6CB8-2DBF6AEC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02EA5-2F0E-B817-EB26-6318341F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70C14-2AC1-4CDF-2646-4BD16035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4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427C2-EADC-CCB7-CBA2-E89827959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9A6B7E-CB3D-FF93-1EEA-D4F3F3A0D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62245A-E58A-D039-3B21-B288796D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4487F4-AE7C-726F-833C-23876CCF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ED669A-C367-053D-FAB5-2448A15E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8500A-DF07-9447-6D0D-7DE23D64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E57D2F-E917-60FE-390E-5BE5A7D4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03E0-EF6C-83A5-3F29-F55107C3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EE3A62-4787-7002-CA49-BECE8BD5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82884-2155-8E04-F361-FF2B39FB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6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2BD17-78F5-1F86-3F44-7B743E4C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4E8C53-A557-60C0-4E15-FDEB6AAE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D4D4D8-E1BA-0F92-E818-4E948512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D7524E-E608-5805-BE1D-6B88ADC1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5EAA81-824A-D85B-FF83-DE764177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80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817CD-998D-0248-8A48-E59A09A7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A740A0-6237-C343-91C6-0FF220475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48B5A8-6F6E-A8A6-E1E6-DA19E7447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7C161F-8B01-6395-77B8-244CE98B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22231E-581D-F47D-A579-FE7E3AC5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D6BD59-C4D1-6CD7-01B1-1F3A452D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0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793A2-1AC5-BB55-6110-6C6429AB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9F30F0-EF2E-877F-2709-B67E8315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04D0B2-3F9B-A483-E0CA-BD0530B28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B92199-7407-4ED2-9F43-111FB8A6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9F5E01-8A68-2B19-D238-4972BACFB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2451CC-5459-0F8C-C4B3-40ECC9F1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D982D3-D782-479F-9288-B2759921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40C996-9C56-60FA-6630-F4510550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3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16C53-475E-03DC-A789-3B22FBC4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105A01-60E7-F8EA-D5EE-4FCC38AF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4DA0C5-58FF-2113-50F3-E59EDE0E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6ED3F2-EB51-F12F-8DCA-87334B38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2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5D492E-B44D-BBBA-420D-1341DA2E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979B2D-53E1-8E18-5532-5DED0F3A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B65B91-9C10-075E-172B-8F8F6CFF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1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6388A-06CC-52C5-0776-2263450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2C307-6469-7B79-3DAC-6F0BA7EF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803655-5D31-D93A-325F-109A8A655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908A23-A196-C053-B1F6-03CABA69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81EE56-AF1E-B83F-EE6C-2B9827F8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BA1725-57F7-DA33-6DC8-F1156CE8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6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53D7B-8EF9-BEA8-0FAA-02CBC1C9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C1D9D2-E193-CF3F-F010-EE2678F62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65C241-3DD7-29BD-0AF6-B9BBFF31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BEC793-DF84-5221-DE86-5B107546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82204C-2D5C-05DE-D8C8-B99A9620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3016C9-D044-55F5-122B-1188A1DE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8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D6803D-C532-6ED9-71EC-5DC1EC02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E891E7-1859-57E3-DF24-C2AB1D183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13B8FC-8DD7-D84F-D7EA-D0C8399AF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A7E71-309C-4EED-BF2E-81998E244FBC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2EB61-08B7-6FE9-F0F5-9BFEAC494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A171D9-95E8-3945-1A4D-2AFBB6AD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622E4-04C7-4A4D-80AD-B01828BD0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4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2E814469-1BAB-EDA8-BACB-981272DD9C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946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pic>
        <p:nvPicPr>
          <p:cNvPr id="7" name="Immagine 6" descr="Immagine che contiene testo, Carattere, schermata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525D5CC9-98F6-F658-2953-A28AB8089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72" y="1104176"/>
            <a:ext cx="7334656" cy="20670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 descr="Immagine che contiene testo, schermata, linea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E08B9CD6-06D5-A1D7-C212-4F656552C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8C8B-A006-9F99-3DE5-0DB2E754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281F8-F699-C4E6-245C-FD4F238D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132A0AC4-8BC2-2168-6C5A-09303D049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4B912E-02B3-EF87-88D3-9C586442C4AB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288F9175-BB5D-52C7-BE15-85CEDC14A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078A54-5AAA-B94C-42EF-173FA82E4A62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20BE6A-9DD0-CC0E-E49A-C9320F7F1D3A}"/>
              </a:ext>
            </a:extLst>
          </p:cNvPr>
          <p:cNvSpPr/>
          <p:nvPr/>
        </p:nvSpPr>
        <p:spPr>
          <a:xfrm>
            <a:off x="768145" y="3382347"/>
            <a:ext cx="11514455" cy="532765"/>
          </a:xfrm>
          <a:custGeom>
            <a:avLst/>
            <a:gdLst/>
            <a:ahLst/>
            <a:cxnLst/>
            <a:rect l="l" t="t" r="r" b="b"/>
            <a:pathLst>
              <a:path w="11514455" h="532764">
                <a:moveTo>
                  <a:pt x="11514286" y="532453"/>
                </a:moveTo>
                <a:lnTo>
                  <a:pt x="0" y="532453"/>
                </a:lnTo>
                <a:lnTo>
                  <a:pt x="0" y="0"/>
                </a:lnTo>
                <a:lnTo>
                  <a:pt x="11514286" y="0"/>
                </a:lnTo>
                <a:lnTo>
                  <a:pt x="11514286" y="532453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00D9BC4-A493-D4E5-F401-C1E49B181A42}"/>
              </a:ext>
            </a:extLst>
          </p:cNvPr>
          <p:cNvSpPr/>
          <p:nvPr/>
        </p:nvSpPr>
        <p:spPr>
          <a:xfrm>
            <a:off x="368015" y="4075087"/>
            <a:ext cx="11914505" cy="464820"/>
          </a:xfrm>
          <a:custGeom>
            <a:avLst/>
            <a:gdLst/>
            <a:ahLst/>
            <a:cxnLst/>
            <a:rect l="l" t="t" r="r" b="b"/>
            <a:pathLst>
              <a:path w="11914505" h="464820">
                <a:moveTo>
                  <a:pt x="11914416" y="464584"/>
                </a:moveTo>
                <a:lnTo>
                  <a:pt x="0" y="464584"/>
                </a:lnTo>
                <a:lnTo>
                  <a:pt x="0" y="0"/>
                </a:lnTo>
                <a:lnTo>
                  <a:pt x="11914416" y="0"/>
                </a:lnTo>
                <a:lnTo>
                  <a:pt x="11914416" y="464584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E75C1E0-5545-772D-ED69-72E9DB55A6CE}"/>
              </a:ext>
            </a:extLst>
          </p:cNvPr>
          <p:cNvSpPr/>
          <p:nvPr/>
        </p:nvSpPr>
        <p:spPr>
          <a:xfrm>
            <a:off x="432956" y="4669941"/>
            <a:ext cx="11849735" cy="464820"/>
          </a:xfrm>
          <a:custGeom>
            <a:avLst/>
            <a:gdLst/>
            <a:ahLst/>
            <a:cxnLst/>
            <a:rect l="l" t="t" r="r" b="b"/>
            <a:pathLst>
              <a:path w="11849735" h="464820">
                <a:moveTo>
                  <a:pt x="11849475" y="464584"/>
                </a:moveTo>
                <a:lnTo>
                  <a:pt x="0" y="464584"/>
                </a:lnTo>
                <a:lnTo>
                  <a:pt x="0" y="0"/>
                </a:lnTo>
                <a:lnTo>
                  <a:pt x="11849475" y="0"/>
                </a:lnTo>
                <a:lnTo>
                  <a:pt x="11849475" y="464584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216F04EC-B4EB-ECD3-3677-9D98EEFAA26D}"/>
              </a:ext>
            </a:extLst>
          </p:cNvPr>
          <p:cNvGrpSpPr/>
          <p:nvPr/>
        </p:nvGrpSpPr>
        <p:grpSpPr>
          <a:xfrm>
            <a:off x="90432" y="3168072"/>
            <a:ext cx="12192000" cy="2776855"/>
            <a:chOff x="0" y="2735995"/>
            <a:chExt cx="12192000" cy="2776855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C8EE9A1F-D6CD-065D-C4C2-96F1E3AEB15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6453" y="5078149"/>
              <a:ext cx="68865" cy="68865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5F6C00-B950-F690-CC17-4113E06CD9EA}"/>
                </a:ext>
              </a:extLst>
            </p:cNvPr>
            <p:cNvSpPr/>
            <p:nvPr/>
          </p:nvSpPr>
          <p:spPr>
            <a:xfrm>
              <a:off x="1491233" y="4842241"/>
              <a:ext cx="10701020" cy="464820"/>
            </a:xfrm>
            <a:custGeom>
              <a:avLst/>
              <a:gdLst/>
              <a:ahLst/>
              <a:cxnLst/>
              <a:rect l="l" t="t" r="r" b="b"/>
              <a:pathLst>
                <a:path w="10701020" h="464820">
                  <a:moveTo>
                    <a:pt x="10700766" y="464584"/>
                  </a:moveTo>
                  <a:lnTo>
                    <a:pt x="0" y="464584"/>
                  </a:lnTo>
                  <a:lnTo>
                    <a:pt x="0" y="0"/>
                  </a:lnTo>
                  <a:lnTo>
                    <a:pt x="10700766" y="0"/>
                  </a:lnTo>
                  <a:lnTo>
                    <a:pt x="10700766" y="464584"/>
                  </a:lnTo>
                  <a:close/>
                </a:path>
              </a:pathLst>
            </a:custGeom>
            <a:solidFill>
              <a:srgbClr val="132E67">
                <a:alpha val="11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43F7367-A9C5-5EF5-B152-1D03788BD3FA}"/>
                </a:ext>
              </a:extLst>
            </p:cNvPr>
            <p:cNvSpPr/>
            <p:nvPr/>
          </p:nvSpPr>
          <p:spPr>
            <a:xfrm>
              <a:off x="0" y="2772874"/>
              <a:ext cx="2122805" cy="2740025"/>
            </a:xfrm>
            <a:custGeom>
              <a:avLst/>
              <a:gdLst/>
              <a:ahLst/>
              <a:cxnLst/>
              <a:rect l="l" t="t" r="r" b="b"/>
              <a:pathLst>
                <a:path w="2122805" h="2740025">
                  <a:moveTo>
                    <a:pt x="666632" y="2739689"/>
                  </a:moveTo>
                  <a:lnTo>
                    <a:pt x="483154" y="2715915"/>
                  </a:lnTo>
                  <a:lnTo>
                    <a:pt x="304546" y="2667666"/>
                  </a:lnTo>
                  <a:lnTo>
                    <a:pt x="134053" y="2595816"/>
                  </a:lnTo>
                  <a:lnTo>
                    <a:pt x="0" y="2518550"/>
                  </a:lnTo>
                  <a:lnTo>
                    <a:pt x="0" y="222790"/>
                  </a:lnTo>
                  <a:lnTo>
                    <a:pt x="164306" y="130758"/>
                  </a:lnTo>
                  <a:lnTo>
                    <a:pt x="336508" y="63116"/>
                  </a:lnTo>
                  <a:lnTo>
                    <a:pt x="516249" y="19263"/>
                  </a:lnTo>
                  <a:lnTo>
                    <a:pt x="700257" y="0"/>
                  </a:lnTo>
                  <a:lnTo>
                    <a:pt x="885181" y="5675"/>
                  </a:lnTo>
                  <a:lnTo>
                    <a:pt x="1067659" y="36185"/>
                  </a:lnTo>
                  <a:lnTo>
                    <a:pt x="1244372" y="90977"/>
                  </a:lnTo>
                  <a:lnTo>
                    <a:pt x="1412105" y="169053"/>
                  </a:lnTo>
                  <a:lnTo>
                    <a:pt x="1567802" y="268991"/>
                  </a:lnTo>
                  <a:lnTo>
                    <a:pt x="1708632" y="388973"/>
                  </a:lnTo>
                  <a:lnTo>
                    <a:pt x="1832037" y="526818"/>
                  </a:lnTo>
                  <a:lnTo>
                    <a:pt x="1935766" y="680018"/>
                  </a:lnTo>
                  <a:lnTo>
                    <a:pt x="2017934" y="845781"/>
                  </a:lnTo>
                  <a:lnTo>
                    <a:pt x="2077045" y="1021095"/>
                  </a:lnTo>
                  <a:lnTo>
                    <a:pt x="2112026" y="1202772"/>
                  </a:lnTo>
                  <a:lnTo>
                    <a:pt x="2122341" y="1387503"/>
                  </a:lnTo>
                  <a:lnTo>
                    <a:pt x="2107495" y="1571926"/>
                  </a:lnTo>
                  <a:lnTo>
                    <a:pt x="2068067" y="1752687"/>
                  </a:lnTo>
                  <a:lnTo>
                    <a:pt x="2004670" y="1926499"/>
                  </a:lnTo>
                  <a:lnTo>
                    <a:pt x="1918459" y="2090198"/>
                  </a:lnTo>
                  <a:lnTo>
                    <a:pt x="1811002" y="2240804"/>
                  </a:lnTo>
                  <a:lnTo>
                    <a:pt x="1684254" y="2375578"/>
                  </a:lnTo>
                  <a:lnTo>
                    <a:pt x="1540519" y="2492070"/>
                  </a:lnTo>
                  <a:lnTo>
                    <a:pt x="1382414" y="2588157"/>
                  </a:lnTo>
                  <a:lnTo>
                    <a:pt x="1212818" y="2662092"/>
                  </a:lnTo>
                  <a:lnTo>
                    <a:pt x="1034816" y="2712530"/>
                  </a:lnTo>
                  <a:lnTo>
                    <a:pt x="851642" y="2738554"/>
                  </a:lnTo>
                  <a:lnTo>
                    <a:pt x="666632" y="2739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569789C-2DA2-AFCE-D549-709512BC6D90}"/>
                </a:ext>
              </a:extLst>
            </p:cNvPr>
            <p:cNvSpPr/>
            <p:nvPr/>
          </p:nvSpPr>
          <p:spPr>
            <a:xfrm>
              <a:off x="0" y="2735998"/>
              <a:ext cx="2122805" cy="2743200"/>
            </a:xfrm>
            <a:custGeom>
              <a:avLst/>
              <a:gdLst/>
              <a:ahLst/>
              <a:cxnLst/>
              <a:rect l="l" t="t" r="r" b="b"/>
              <a:pathLst>
                <a:path w="2122805" h="2743200">
                  <a:moveTo>
                    <a:pt x="1553781" y="836231"/>
                  </a:moveTo>
                  <a:lnTo>
                    <a:pt x="1286103" y="568553"/>
                  </a:lnTo>
                  <a:lnTo>
                    <a:pt x="750735" y="1103922"/>
                  </a:lnTo>
                  <a:lnTo>
                    <a:pt x="215366" y="568553"/>
                  </a:lnTo>
                  <a:lnTo>
                    <a:pt x="0" y="783932"/>
                  </a:lnTo>
                  <a:lnTo>
                    <a:pt x="0" y="888542"/>
                  </a:lnTo>
                  <a:lnTo>
                    <a:pt x="483044" y="1371600"/>
                  </a:lnTo>
                  <a:lnTo>
                    <a:pt x="0" y="1854657"/>
                  </a:lnTo>
                  <a:lnTo>
                    <a:pt x="0" y="1959279"/>
                  </a:lnTo>
                  <a:lnTo>
                    <a:pt x="215366" y="2174659"/>
                  </a:lnTo>
                  <a:lnTo>
                    <a:pt x="750735" y="1639290"/>
                  </a:lnTo>
                  <a:lnTo>
                    <a:pt x="1286103" y="2174659"/>
                  </a:lnTo>
                  <a:lnTo>
                    <a:pt x="1553781" y="1906968"/>
                  </a:lnTo>
                  <a:lnTo>
                    <a:pt x="1286103" y="1639290"/>
                  </a:lnTo>
                  <a:lnTo>
                    <a:pt x="1018413" y="1371600"/>
                  </a:lnTo>
                  <a:lnTo>
                    <a:pt x="1286103" y="1103922"/>
                  </a:lnTo>
                  <a:lnTo>
                    <a:pt x="1553781" y="836231"/>
                  </a:lnTo>
                  <a:close/>
                </a:path>
                <a:path w="2122805" h="2743200">
                  <a:moveTo>
                    <a:pt x="2122335" y="1371600"/>
                  </a:moveTo>
                  <a:lnTo>
                    <a:pt x="2121497" y="1320800"/>
                  </a:lnTo>
                  <a:lnTo>
                    <a:pt x="2119033" y="1270000"/>
                  </a:lnTo>
                  <a:lnTo>
                    <a:pt x="2114943" y="1219200"/>
                  </a:lnTo>
                  <a:lnTo>
                    <a:pt x="2109279" y="1181100"/>
                  </a:lnTo>
                  <a:lnTo>
                    <a:pt x="2102053" y="1130300"/>
                  </a:lnTo>
                  <a:lnTo>
                    <a:pt x="2093290" y="1079500"/>
                  </a:lnTo>
                  <a:lnTo>
                    <a:pt x="2083015" y="1041400"/>
                  </a:lnTo>
                  <a:lnTo>
                    <a:pt x="2071281" y="990600"/>
                  </a:lnTo>
                  <a:lnTo>
                    <a:pt x="2058085" y="952500"/>
                  </a:lnTo>
                  <a:lnTo>
                    <a:pt x="2043468" y="901700"/>
                  </a:lnTo>
                  <a:lnTo>
                    <a:pt x="2027453" y="863600"/>
                  </a:lnTo>
                  <a:lnTo>
                    <a:pt x="2010067" y="825500"/>
                  </a:lnTo>
                  <a:lnTo>
                    <a:pt x="1991347" y="774700"/>
                  </a:lnTo>
                  <a:lnTo>
                    <a:pt x="1971306" y="736600"/>
                  </a:lnTo>
                  <a:lnTo>
                    <a:pt x="1949983" y="698500"/>
                  </a:lnTo>
                  <a:lnTo>
                    <a:pt x="1927402" y="660400"/>
                  </a:lnTo>
                  <a:lnTo>
                    <a:pt x="1903577" y="622300"/>
                  </a:lnTo>
                  <a:lnTo>
                    <a:pt x="1878558" y="584200"/>
                  </a:lnTo>
                  <a:lnTo>
                    <a:pt x="1852358" y="546100"/>
                  </a:lnTo>
                  <a:lnTo>
                    <a:pt x="1825002" y="508000"/>
                  </a:lnTo>
                  <a:lnTo>
                    <a:pt x="1796529" y="482600"/>
                  </a:lnTo>
                  <a:lnTo>
                    <a:pt x="1766951" y="444500"/>
                  </a:lnTo>
                  <a:lnTo>
                    <a:pt x="1736305" y="406400"/>
                  </a:lnTo>
                  <a:lnTo>
                    <a:pt x="1704632" y="381000"/>
                  </a:lnTo>
                  <a:lnTo>
                    <a:pt x="1671929" y="342900"/>
                  </a:lnTo>
                  <a:lnTo>
                    <a:pt x="1638236" y="317500"/>
                  </a:lnTo>
                  <a:lnTo>
                    <a:pt x="1603590" y="292100"/>
                  </a:lnTo>
                  <a:lnTo>
                    <a:pt x="1568005" y="266700"/>
                  </a:lnTo>
                  <a:lnTo>
                    <a:pt x="1531518" y="241300"/>
                  </a:lnTo>
                  <a:lnTo>
                    <a:pt x="1494142" y="215900"/>
                  </a:lnTo>
                  <a:lnTo>
                    <a:pt x="1455928" y="190500"/>
                  </a:lnTo>
                  <a:lnTo>
                    <a:pt x="1416888" y="165100"/>
                  </a:lnTo>
                  <a:lnTo>
                    <a:pt x="1377035" y="139700"/>
                  </a:lnTo>
                  <a:lnTo>
                    <a:pt x="1336421" y="127000"/>
                  </a:lnTo>
                  <a:lnTo>
                    <a:pt x="1315745" y="114300"/>
                  </a:lnTo>
                  <a:lnTo>
                    <a:pt x="1295069" y="101600"/>
                  </a:lnTo>
                  <a:lnTo>
                    <a:pt x="1210233" y="76200"/>
                  </a:lnTo>
                  <a:lnTo>
                    <a:pt x="987056" y="12700"/>
                  </a:lnTo>
                  <a:lnTo>
                    <a:pt x="940727" y="12700"/>
                  </a:lnTo>
                  <a:lnTo>
                    <a:pt x="893914" y="0"/>
                  </a:lnTo>
                  <a:lnTo>
                    <a:pt x="607555" y="0"/>
                  </a:lnTo>
                  <a:lnTo>
                    <a:pt x="560730" y="12700"/>
                  </a:lnTo>
                  <a:lnTo>
                    <a:pt x="514413" y="12700"/>
                  </a:lnTo>
                  <a:lnTo>
                    <a:pt x="291223" y="76200"/>
                  </a:lnTo>
                  <a:lnTo>
                    <a:pt x="206387" y="101600"/>
                  </a:lnTo>
                  <a:lnTo>
                    <a:pt x="165036" y="127000"/>
                  </a:lnTo>
                  <a:lnTo>
                    <a:pt x="124421" y="139700"/>
                  </a:lnTo>
                  <a:lnTo>
                    <a:pt x="84582" y="165100"/>
                  </a:lnTo>
                  <a:lnTo>
                    <a:pt x="45542" y="190500"/>
                  </a:lnTo>
                  <a:lnTo>
                    <a:pt x="7315" y="215900"/>
                  </a:lnTo>
                  <a:lnTo>
                    <a:pt x="0" y="215900"/>
                  </a:lnTo>
                  <a:lnTo>
                    <a:pt x="0" y="355600"/>
                  </a:lnTo>
                  <a:lnTo>
                    <a:pt x="17170" y="342900"/>
                  </a:lnTo>
                  <a:lnTo>
                    <a:pt x="54089" y="317500"/>
                  </a:lnTo>
                  <a:lnTo>
                    <a:pt x="91948" y="292100"/>
                  </a:lnTo>
                  <a:lnTo>
                    <a:pt x="130721" y="279400"/>
                  </a:lnTo>
                  <a:lnTo>
                    <a:pt x="170370" y="254000"/>
                  </a:lnTo>
                  <a:lnTo>
                    <a:pt x="210858" y="228600"/>
                  </a:lnTo>
                  <a:lnTo>
                    <a:pt x="252158" y="215900"/>
                  </a:lnTo>
                  <a:lnTo>
                    <a:pt x="294246" y="190500"/>
                  </a:lnTo>
                  <a:lnTo>
                    <a:pt x="337083" y="177800"/>
                  </a:lnTo>
                  <a:lnTo>
                    <a:pt x="515213" y="127000"/>
                  </a:lnTo>
                  <a:lnTo>
                    <a:pt x="561276" y="127000"/>
                  </a:lnTo>
                  <a:lnTo>
                    <a:pt x="607898" y="114300"/>
                  </a:lnTo>
                  <a:lnTo>
                    <a:pt x="893559" y="114300"/>
                  </a:lnTo>
                  <a:lnTo>
                    <a:pt x="940181" y="127000"/>
                  </a:lnTo>
                  <a:lnTo>
                    <a:pt x="986256" y="127000"/>
                  </a:lnTo>
                  <a:lnTo>
                    <a:pt x="1164386" y="177800"/>
                  </a:lnTo>
                  <a:lnTo>
                    <a:pt x="1207223" y="190500"/>
                  </a:lnTo>
                  <a:lnTo>
                    <a:pt x="1249299" y="215900"/>
                  </a:lnTo>
                  <a:lnTo>
                    <a:pt x="1290612" y="228600"/>
                  </a:lnTo>
                  <a:lnTo>
                    <a:pt x="1331099" y="254000"/>
                  </a:lnTo>
                  <a:lnTo>
                    <a:pt x="1370749" y="279400"/>
                  </a:lnTo>
                  <a:lnTo>
                    <a:pt x="1409522" y="292100"/>
                  </a:lnTo>
                  <a:lnTo>
                    <a:pt x="1447380" y="317500"/>
                  </a:lnTo>
                  <a:lnTo>
                    <a:pt x="1484299" y="342900"/>
                  </a:lnTo>
                  <a:lnTo>
                    <a:pt x="1520240" y="368300"/>
                  </a:lnTo>
                  <a:lnTo>
                    <a:pt x="1555178" y="406400"/>
                  </a:lnTo>
                  <a:lnTo>
                    <a:pt x="1589074" y="431800"/>
                  </a:lnTo>
                  <a:lnTo>
                    <a:pt x="1621891" y="457200"/>
                  </a:lnTo>
                  <a:lnTo>
                    <a:pt x="1653603" y="495300"/>
                  </a:lnTo>
                  <a:lnTo>
                    <a:pt x="1684185" y="520700"/>
                  </a:lnTo>
                  <a:lnTo>
                    <a:pt x="1713585" y="558800"/>
                  </a:lnTo>
                  <a:lnTo>
                    <a:pt x="1741779" y="596900"/>
                  </a:lnTo>
                  <a:lnTo>
                    <a:pt x="1768741" y="635000"/>
                  </a:lnTo>
                  <a:lnTo>
                    <a:pt x="1794433" y="673100"/>
                  </a:lnTo>
                  <a:lnTo>
                    <a:pt x="1818817" y="711200"/>
                  </a:lnTo>
                  <a:lnTo>
                    <a:pt x="1841868" y="749300"/>
                  </a:lnTo>
                  <a:lnTo>
                    <a:pt x="1863547" y="787400"/>
                  </a:lnTo>
                  <a:lnTo>
                    <a:pt x="1883829" y="825500"/>
                  </a:lnTo>
                  <a:lnTo>
                    <a:pt x="1902675" y="863600"/>
                  </a:lnTo>
                  <a:lnTo>
                    <a:pt x="1920049" y="914400"/>
                  </a:lnTo>
                  <a:lnTo>
                    <a:pt x="1935937" y="952500"/>
                  </a:lnTo>
                  <a:lnTo>
                    <a:pt x="1950275" y="990600"/>
                  </a:lnTo>
                  <a:lnTo>
                    <a:pt x="1963064" y="1041400"/>
                  </a:lnTo>
                  <a:lnTo>
                    <a:pt x="1974240" y="1079500"/>
                  </a:lnTo>
                  <a:lnTo>
                    <a:pt x="1983803" y="1130300"/>
                  </a:lnTo>
                  <a:lnTo>
                    <a:pt x="1991690" y="1181100"/>
                  </a:lnTo>
                  <a:lnTo>
                    <a:pt x="1997875" y="1219200"/>
                  </a:lnTo>
                  <a:lnTo>
                    <a:pt x="2002345" y="1270000"/>
                  </a:lnTo>
                  <a:lnTo>
                    <a:pt x="2005050" y="1320800"/>
                  </a:lnTo>
                  <a:lnTo>
                    <a:pt x="2005952" y="1371600"/>
                  </a:lnTo>
                  <a:lnTo>
                    <a:pt x="2005050" y="1409700"/>
                  </a:lnTo>
                  <a:lnTo>
                    <a:pt x="2002345" y="1460500"/>
                  </a:lnTo>
                  <a:lnTo>
                    <a:pt x="1997875" y="1511300"/>
                  </a:lnTo>
                  <a:lnTo>
                    <a:pt x="1991690" y="1549400"/>
                  </a:lnTo>
                  <a:lnTo>
                    <a:pt x="1983803" y="1600200"/>
                  </a:lnTo>
                  <a:lnTo>
                    <a:pt x="1974240" y="1651000"/>
                  </a:lnTo>
                  <a:lnTo>
                    <a:pt x="1963064" y="1689100"/>
                  </a:lnTo>
                  <a:lnTo>
                    <a:pt x="1950275" y="1739900"/>
                  </a:lnTo>
                  <a:lnTo>
                    <a:pt x="1935937" y="1778000"/>
                  </a:lnTo>
                  <a:lnTo>
                    <a:pt x="1920049" y="1816100"/>
                  </a:lnTo>
                  <a:lnTo>
                    <a:pt x="1902675" y="1866900"/>
                  </a:lnTo>
                  <a:lnTo>
                    <a:pt x="1883829" y="1905000"/>
                  </a:lnTo>
                  <a:lnTo>
                    <a:pt x="1863547" y="1943100"/>
                  </a:lnTo>
                  <a:lnTo>
                    <a:pt x="1841868" y="1981200"/>
                  </a:lnTo>
                  <a:lnTo>
                    <a:pt x="1818817" y="2019300"/>
                  </a:lnTo>
                  <a:lnTo>
                    <a:pt x="1794433" y="2057400"/>
                  </a:lnTo>
                  <a:lnTo>
                    <a:pt x="1768741" y="2095500"/>
                  </a:lnTo>
                  <a:lnTo>
                    <a:pt x="1741779" y="2133600"/>
                  </a:lnTo>
                  <a:lnTo>
                    <a:pt x="1713585" y="2171700"/>
                  </a:lnTo>
                  <a:lnTo>
                    <a:pt x="1684185" y="2209800"/>
                  </a:lnTo>
                  <a:lnTo>
                    <a:pt x="1653603" y="2235200"/>
                  </a:lnTo>
                  <a:lnTo>
                    <a:pt x="1621891" y="2273300"/>
                  </a:lnTo>
                  <a:lnTo>
                    <a:pt x="1589074" y="2298700"/>
                  </a:lnTo>
                  <a:lnTo>
                    <a:pt x="1555178" y="2324100"/>
                  </a:lnTo>
                  <a:lnTo>
                    <a:pt x="1520240" y="2362200"/>
                  </a:lnTo>
                  <a:lnTo>
                    <a:pt x="1484299" y="2387600"/>
                  </a:lnTo>
                  <a:lnTo>
                    <a:pt x="1447380" y="2413000"/>
                  </a:lnTo>
                  <a:lnTo>
                    <a:pt x="1409522" y="2438400"/>
                  </a:lnTo>
                  <a:lnTo>
                    <a:pt x="1370749" y="2451100"/>
                  </a:lnTo>
                  <a:lnTo>
                    <a:pt x="1331099" y="2476500"/>
                  </a:lnTo>
                  <a:lnTo>
                    <a:pt x="1290612" y="2501900"/>
                  </a:lnTo>
                  <a:lnTo>
                    <a:pt x="1249299" y="2514600"/>
                  </a:lnTo>
                  <a:lnTo>
                    <a:pt x="1207223" y="2540000"/>
                  </a:lnTo>
                  <a:lnTo>
                    <a:pt x="1031748" y="2590800"/>
                  </a:lnTo>
                  <a:lnTo>
                    <a:pt x="986256" y="2603500"/>
                  </a:lnTo>
                  <a:lnTo>
                    <a:pt x="940181" y="2603500"/>
                  </a:lnTo>
                  <a:lnTo>
                    <a:pt x="893559" y="2616200"/>
                  </a:lnTo>
                  <a:lnTo>
                    <a:pt x="607898" y="2616200"/>
                  </a:lnTo>
                  <a:lnTo>
                    <a:pt x="561276" y="2603500"/>
                  </a:lnTo>
                  <a:lnTo>
                    <a:pt x="515213" y="2603500"/>
                  </a:lnTo>
                  <a:lnTo>
                    <a:pt x="469722" y="2590800"/>
                  </a:lnTo>
                  <a:lnTo>
                    <a:pt x="294246" y="2540000"/>
                  </a:lnTo>
                  <a:lnTo>
                    <a:pt x="252158" y="2514600"/>
                  </a:lnTo>
                  <a:lnTo>
                    <a:pt x="210858" y="2501900"/>
                  </a:lnTo>
                  <a:lnTo>
                    <a:pt x="170370" y="2476500"/>
                  </a:lnTo>
                  <a:lnTo>
                    <a:pt x="130721" y="2451100"/>
                  </a:lnTo>
                  <a:lnTo>
                    <a:pt x="91948" y="2438400"/>
                  </a:lnTo>
                  <a:lnTo>
                    <a:pt x="54089" y="2413000"/>
                  </a:lnTo>
                  <a:lnTo>
                    <a:pt x="17170" y="2387600"/>
                  </a:lnTo>
                  <a:lnTo>
                    <a:pt x="0" y="2374900"/>
                  </a:lnTo>
                  <a:lnTo>
                    <a:pt x="0" y="2514600"/>
                  </a:lnTo>
                  <a:lnTo>
                    <a:pt x="7315" y="2514600"/>
                  </a:lnTo>
                  <a:lnTo>
                    <a:pt x="45542" y="2540000"/>
                  </a:lnTo>
                  <a:lnTo>
                    <a:pt x="84582" y="2565400"/>
                  </a:lnTo>
                  <a:lnTo>
                    <a:pt x="124421" y="2590800"/>
                  </a:lnTo>
                  <a:lnTo>
                    <a:pt x="165036" y="2603500"/>
                  </a:lnTo>
                  <a:lnTo>
                    <a:pt x="206387" y="2628900"/>
                  </a:lnTo>
                  <a:lnTo>
                    <a:pt x="378701" y="2679700"/>
                  </a:lnTo>
                  <a:lnTo>
                    <a:pt x="514413" y="2717800"/>
                  </a:lnTo>
                  <a:lnTo>
                    <a:pt x="560730" y="2717800"/>
                  </a:lnTo>
                  <a:lnTo>
                    <a:pt x="607555" y="2730500"/>
                  </a:lnTo>
                  <a:lnTo>
                    <a:pt x="702576" y="2730500"/>
                  </a:lnTo>
                  <a:lnTo>
                    <a:pt x="750735" y="2743200"/>
                  </a:lnTo>
                  <a:lnTo>
                    <a:pt x="798880" y="2730500"/>
                  </a:lnTo>
                  <a:lnTo>
                    <a:pt x="893914" y="2730500"/>
                  </a:lnTo>
                  <a:lnTo>
                    <a:pt x="940727" y="2717800"/>
                  </a:lnTo>
                  <a:lnTo>
                    <a:pt x="987056" y="2717800"/>
                  </a:lnTo>
                  <a:lnTo>
                    <a:pt x="1122756" y="2679700"/>
                  </a:lnTo>
                  <a:lnTo>
                    <a:pt x="1295069" y="2628900"/>
                  </a:lnTo>
                  <a:lnTo>
                    <a:pt x="1315745" y="2616200"/>
                  </a:lnTo>
                  <a:lnTo>
                    <a:pt x="1336421" y="2603500"/>
                  </a:lnTo>
                  <a:lnTo>
                    <a:pt x="1377035" y="2590800"/>
                  </a:lnTo>
                  <a:lnTo>
                    <a:pt x="1416888" y="2565400"/>
                  </a:lnTo>
                  <a:lnTo>
                    <a:pt x="1455928" y="2540000"/>
                  </a:lnTo>
                  <a:lnTo>
                    <a:pt x="1494142" y="2514600"/>
                  </a:lnTo>
                  <a:lnTo>
                    <a:pt x="1531518" y="2489200"/>
                  </a:lnTo>
                  <a:lnTo>
                    <a:pt x="1568005" y="2463800"/>
                  </a:lnTo>
                  <a:lnTo>
                    <a:pt x="1603590" y="2438400"/>
                  </a:lnTo>
                  <a:lnTo>
                    <a:pt x="1638236" y="2413000"/>
                  </a:lnTo>
                  <a:lnTo>
                    <a:pt x="1671929" y="2387600"/>
                  </a:lnTo>
                  <a:lnTo>
                    <a:pt x="1704632" y="2349500"/>
                  </a:lnTo>
                  <a:lnTo>
                    <a:pt x="1736305" y="2324100"/>
                  </a:lnTo>
                  <a:lnTo>
                    <a:pt x="1766951" y="2286000"/>
                  </a:lnTo>
                  <a:lnTo>
                    <a:pt x="1796529" y="2247900"/>
                  </a:lnTo>
                  <a:lnTo>
                    <a:pt x="1825002" y="2222500"/>
                  </a:lnTo>
                  <a:lnTo>
                    <a:pt x="1852358" y="2184400"/>
                  </a:lnTo>
                  <a:lnTo>
                    <a:pt x="1878558" y="2146300"/>
                  </a:lnTo>
                  <a:lnTo>
                    <a:pt x="1903577" y="2108200"/>
                  </a:lnTo>
                  <a:lnTo>
                    <a:pt x="1927402" y="2070100"/>
                  </a:lnTo>
                  <a:lnTo>
                    <a:pt x="1949983" y="2032000"/>
                  </a:lnTo>
                  <a:lnTo>
                    <a:pt x="1971306" y="1993900"/>
                  </a:lnTo>
                  <a:lnTo>
                    <a:pt x="1991347" y="1955800"/>
                  </a:lnTo>
                  <a:lnTo>
                    <a:pt x="2010067" y="1905000"/>
                  </a:lnTo>
                  <a:lnTo>
                    <a:pt x="2027453" y="1866900"/>
                  </a:lnTo>
                  <a:lnTo>
                    <a:pt x="2043468" y="1828800"/>
                  </a:lnTo>
                  <a:lnTo>
                    <a:pt x="2058085" y="1778000"/>
                  </a:lnTo>
                  <a:lnTo>
                    <a:pt x="2071281" y="1739900"/>
                  </a:lnTo>
                  <a:lnTo>
                    <a:pt x="2083015" y="1689100"/>
                  </a:lnTo>
                  <a:lnTo>
                    <a:pt x="2093290" y="1651000"/>
                  </a:lnTo>
                  <a:lnTo>
                    <a:pt x="2102053" y="1600200"/>
                  </a:lnTo>
                  <a:lnTo>
                    <a:pt x="2109279" y="1549400"/>
                  </a:lnTo>
                  <a:lnTo>
                    <a:pt x="2114943" y="1511300"/>
                  </a:lnTo>
                  <a:lnTo>
                    <a:pt x="2119033" y="1460500"/>
                  </a:lnTo>
                  <a:lnTo>
                    <a:pt x="2121497" y="1409700"/>
                  </a:lnTo>
                  <a:lnTo>
                    <a:pt x="2122335" y="1371600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8793782A-2A95-D458-B3FB-72A88677C9C2}"/>
              </a:ext>
            </a:extLst>
          </p:cNvPr>
          <p:cNvSpPr txBox="1"/>
          <p:nvPr/>
        </p:nvSpPr>
        <p:spPr>
          <a:xfrm>
            <a:off x="828472" y="2425044"/>
            <a:ext cx="10314305" cy="326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3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3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231/01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prevede</a:t>
            </a:r>
            <a:r>
              <a:rPr sz="2300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l’esclusione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responsabilità</a:t>
            </a:r>
            <a:r>
              <a:rPr sz="23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capo</a:t>
            </a:r>
            <a:r>
              <a:rPr sz="2300" b="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all’ente</a:t>
            </a:r>
            <a:r>
              <a:rPr sz="2300" b="1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laddove</a:t>
            </a:r>
            <a:r>
              <a:rPr sz="2300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si</a:t>
            </a:r>
            <a:r>
              <a:rPr sz="23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provi</a:t>
            </a:r>
            <a:r>
              <a:rPr sz="23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che:</a:t>
            </a: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1980"/>
              </a:spcBef>
            </a:pP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90700">
              <a:spcBef>
                <a:spcPts val="5"/>
              </a:spcBef>
            </a:pP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1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stato</a:t>
            </a:r>
            <a:r>
              <a:rPr sz="2150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adottato ed</a:t>
            </a:r>
            <a:r>
              <a:rPr sz="2150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effettivamente attuato</a:t>
            </a:r>
            <a:r>
              <a:rPr sz="2150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 Modello</a:t>
            </a:r>
            <a:r>
              <a:rPr sz="2150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231;</a:t>
            </a:r>
            <a:endParaRPr sz="21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90700" marR="660400">
              <a:lnSpc>
                <a:spcPct val="198200"/>
              </a:lnSpc>
            </a:pP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stato</a:t>
            </a:r>
            <a:r>
              <a:rPr sz="21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nominato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l’Organismo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Vigilanza,</a:t>
            </a:r>
            <a:r>
              <a:rPr sz="21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atto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vigilare</a:t>
            </a:r>
            <a:r>
              <a:rPr sz="2150" kern="0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sul</a:t>
            </a:r>
            <a:r>
              <a:rPr sz="21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Modello;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sono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continui</a:t>
            </a:r>
            <a:r>
              <a:rPr sz="21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flussi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informativi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tra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destinatari</a:t>
            </a:r>
            <a:r>
              <a:rPr sz="21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1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l’OdV;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L’autore</a:t>
            </a:r>
            <a:r>
              <a:rPr sz="2150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150" kern="0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sz="2150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</a:t>
            </a:r>
            <a:r>
              <a:rPr sz="2150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agito</a:t>
            </a:r>
            <a:r>
              <a:rPr sz="2150" kern="0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eludendo</a:t>
            </a:r>
            <a:r>
              <a:rPr sz="2150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150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Modello.</a:t>
            </a:r>
            <a:endParaRPr sz="21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9AE8819-E3DA-3A7F-E56A-5BC4B173E983}"/>
              </a:ext>
            </a:extLst>
          </p:cNvPr>
          <p:cNvSpPr/>
          <p:nvPr/>
        </p:nvSpPr>
        <p:spPr>
          <a:xfrm>
            <a:off x="90432" y="1274436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D9F7884-8F94-0069-A20B-CEDB348F1F7B}"/>
              </a:ext>
            </a:extLst>
          </p:cNvPr>
          <p:cNvSpPr txBox="1">
            <a:spLocks/>
          </p:cNvSpPr>
          <p:nvPr/>
        </p:nvSpPr>
        <p:spPr>
          <a:xfrm>
            <a:off x="1177956" y="1152583"/>
            <a:ext cx="883158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1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MOGC</a:t>
            </a:r>
            <a:r>
              <a:rPr kumimoji="0" lang="it-IT" sz="4100" b="1" i="0" u="none" strike="noStrike" kern="0" cap="none" spc="-14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100" b="1" i="0" u="none" strike="noStrike" kern="0" cap="none" spc="-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come</a:t>
            </a:r>
            <a:r>
              <a:rPr kumimoji="0" lang="it-IT" sz="4100" b="1" i="0" u="none" strike="noStrike" kern="0" cap="none" spc="-14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100" b="1" i="0" u="none" strike="noStrike" kern="0" cap="none" spc="-8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esimente</a:t>
            </a:r>
            <a:r>
              <a:rPr kumimoji="0" lang="it-IT" sz="4100" b="1" i="0" u="none" strike="noStrike" kern="0" cap="none" spc="-14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1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della</a:t>
            </a:r>
            <a:r>
              <a:rPr kumimoji="0" lang="it-IT" sz="4100" b="1" i="0" u="none" strike="noStrike" kern="0" cap="none" spc="-14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100" b="1" i="0" u="none" strike="noStrike" kern="0" cap="none" spc="-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responsabilità</a:t>
            </a:r>
            <a:endParaRPr kumimoji="0" lang="it-IT" sz="4100" b="1" i="0" u="none" strike="noStrike" kern="0" cap="none" spc="0" normalizeH="0" baseline="0" noProof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31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341A-6604-9AF6-58FF-5139A5244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C4039-71B4-FE1C-0031-2AF8AFDD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F69B65B4-8BFC-1AA5-6073-FFFEDEF542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FFE40E-0711-9B4E-9B92-1F809F5203E1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DF4533D-60EB-20E7-4F61-BAFA4E914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9E376A-DC7E-735F-CB4F-5854EC7BDC0D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5501F8B-C8A1-640E-857C-A5E640A053E8}"/>
              </a:ext>
            </a:extLst>
          </p:cNvPr>
          <p:cNvSpPr/>
          <p:nvPr/>
        </p:nvSpPr>
        <p:spPr>
          <a:xfrm>
            <a:off x="722881" y="3315151"/>
            <a:ext cx="0" cy="3044190"/>
          </a:xfrm>
          <a:custGeom>
            <a:avLst/>
            <a:gdLst/>
            <a:ahLst/>
            <a:cxnLst/>
            <a:rect l="l" t="t" r="r" b="b"/>
            <a:pathLst>
              <a:path h="3044190">
                <a:moveTo>
                  <a:pt x="0" y="0"/>
                </a:moveTo>
                <a:lnTo>
                  <a:pt x="0" y="3044125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5DE4F5A-F1C1-9322-F1B4-70CAAA4ED080}"/>
              </a:ext>
            </a:extLst>
          </p:cNvPr>
          <p:cNvSpPr/>
          <p:nvPr/>
        </p:nvSpPr>
        <p:spPr>
          <a:xfrm>
            <a:off x="6152319" y="3315151"/>
            <a:ext cx="0" cy="3044190"/>
          </a:xfrm>
          <a:custGeom>
            <a:avLst/>
            <a:gdLst/>
            <a:ahLst/>
            <a:cxnLst/>
            <a:rect l="l" t="t" r="r" b="b"/>
            <a:pathLst>
              <a:path h="3044190">
                <a:moveTo>
                  <a:pt x="0" y="0"/>
                </a:moveTo>
                <a:lnTo>
                  <a:pt x="0" y="3044125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73FF9D5-8367-5F2A-E3F9-2A3FD6143956}"/>
              </a:ext>
            </a:extLst>
          </p:cNvPr>
          <p:cNvSpPr/>
          <p:nvPr/>
        </p:nvSpPr>
        <p:spPr>
          <a:xfrm>
            <a:off x="0" y="1272233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7F2BED9F-1DBA-D7FA-5239-07230F7D5E29}"/>
              </a:ext>
            </a:extLst>
          </p:cNvPr>
          <p:cNvGrpSpPr/>
          <p:nvPr/>
        </p:nvGrpSpPr>
        <p:grpSpPr>
          <a:xfrm>
            <a:off x="5694838" y="2406197"/>
            <a:ext cx="915669" cy="904875"/>
            <a:chOff x="5694838" y="1821995"/>
            <a:chExt cx="915669" cy="904875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E9378CF-CEAB-F662-CD6E-2C2D14A40FA9}"/>
                </a:ext>
              </a:extLst>
            </p:cNvPr>
            <p:cNvSpPr/>
            <p:nvPr/>
          </p:nvSpPr>
          <p:spPr>
            <a:xfrm>
              <a:off x="5694832" y="2131389"/>
              <a:ext cx="915669" cy="595630"/>
            </a:xfrm>
            <a:custGeom>
              <a:avLst/>
              <a:gdLst/>
              <a:ahLst/>
              <a:cxnLst/>
              <a:rect l="l" t="t" r="r" b="b"/>
              <a:pathLst>
                <a:path w="915670" h="595630">
                  <a:moveTo>
                    <a:pt x="126580" y="61442"/>
                  </a:moveTo>
                  <a:lnTo>
                    <a:pt x="76250" y="5181"/>
                  </a:lnTo>
                  <a:lnTo>
                    <a:pt x="63373" y="0"/>
                  </a:lnTo>
                  <a:lnTo>
                    <a:pt x="56476" y="1295"/>
                  </a:lnTo>
                  <a:lnTo>
                    <a:pt x="50330" y="5181"/>
                  </a:lnTo>
                  <a:lnTo>
                    <a:pt x="5638" y="48361"/>
                  </a:lnTo>
                  <a:lnTo>
                    <a:pt x="1473" y="54444"/>
                  </a:lnTo>
                  <a:lnTo>
                    <a:pt x="0" y="61442"/>
                  </a:lnTo>
                  <a:lnTo>
                    <a:pt x="1231" y="68478"/>
                  </a:lnTo>
                  <a:lnTo>
                    <a:pt x="5207" y="74688"/>
                  </a:lnTo>
                  <a:lnTo>
                    <a:pt x="11290" y="78854"/>
                  </a:lnTo>
                  <a:lnTo>
                    <a:pt x="18161" y="80314"/>
                  </a:lnTo>
                  <a:lnTo>
                    <a:pt x="18440" y="80314"/>
                  </a:lnTo>
                  <a:lnTo>
                    <a:pt x="25323" y="79095"/>
                  </a:lnTo>
                  <a:lnTo>
                    <a:pt x="31534" y="75133"/>
                  </a:lnTo>
                  <a:lnTo>
                    <a:pt x="44716" y="62395"/>
                  </a:lnTo>
                  <a:lnTo>
                    <a:pt x="44678" y="80314"/>
                  </a:lnTo>
                  <a:lnTo>
                    <a:pt x="44462" y="188480"/>
                  </a:lnTo>
                  <a:lnTo>
                    <a:pt x="63042" y="207276"/>
                  </a:lnTo>
                  <a:lnTo>
                    <a:pt x="70358" y="205790"/>
                  </a:lnTo>
                  <a:lnTo>
                    <a:pt x="76339" y="201764"/>
                  </a:lnTo>
                  <a:lnTo>
                    <a:pt x="80365" y="195783"/>
                  </a:lnTo>
                  <a:lnTo>
                    <a:pt x="81838" y="188480"/>
                  </a:lnTo>
                  <a:lnTo>
                    <a:pt x="81838" y="62395"/>
                  </a:lnTo>
                  <a:lnTo>
                    <a:pt x="95021" y="75133"/>
                  </a:lnTo>
                  <a:lnTo>
                    <a:pt x="98475" y="78359"/>
                  </a:lnTo>
                  <a:lnTo>
                    <a:pt x="103238" y="80314"/>
                  </a:lnTo>
                  <a:lnTo>
                    <a:pt x="112966" y="80314"/>
                  </a:lnTo>
                  <a:lnTo>
                    <a:pt x="117919" y="78359"/>
                  </a:lnTo>
                  <a:lnTo>
                    <a:pt x="121373" y="74688"/>
                  </a:lnTo>
                  <a:lnTo>
                    <a:pt x="125349" y="68478"/>
                  </a:lnTo>
                  <a:lnTo>
                    <a:pt x="126415" y="62395"/>
                  </a:lnTo>
                  <a:lnTo>
                    <a:pt x="126580" y="61442"/>
                  </a:lnTo>
                  <a:close/>
                </a:path>
                <a:path w="915670" h="595630">
                  <a:moveTo>
                    <a:pt x="261302" y="75907"/>
                  </a:moveTo>
                  <a:lnTo>
                    <a:pt x="226504" y="34556"/>
                  </a:lnTo>
                  <a:lnTo>
                    <a:pt x="213550" y="29375"/>
                  </a:lnTo>
                  <a:lnTo>
                    <a:pt x="206641" y="30670"/>
                  </a:lnTo>
                  <a:lnTo>
                    <a:pt x="200583" y="34556"/>
                  </a:lnTo>
                  <a:lnTo>
                    <a:pt x="171437" y="62826"/>
                  </a:lnTo>
                  <a:lnTo>
                    <a:pt x="167271" y="68910"/>
                  </a:lnTo>
                  <a:lnTo>
                    <a:pt x="165785" y="75907"/>
                  </a:lnTo>
                  <a:lnTo>
                    <a:pt x="167030" y="82943"/>
                  </a:lnTo>
                  <a:lnTo>
                    <a:pt x="170992" y="89154"/>
                  </a:lnTo>
                  <a:lnTo>
                    <a:pt x="176453" y="92964"/>
                  </a:lnTo>
                  <a:lnTo>
                    <a:pt x="182664" y="94640"/>
                  </a:lnTo>
                  <a:lnTo>
                    <a:pt x="189039" y="94170"/>
                  </a:lnTo>
                  <a:lnTo>
                    <a:pt x="194970" y="91541"/>
                  </a:lnTo>
                  <a:lnTo>
                    <a:pt x="194945" y="94780"/>
                  </a:lnTo>
                  <a:lnTo>
                    <a:pt x="194538" y="158915"/>
                  </a:lnTo>
                  <a:lnTo>
                    <a:pt x="213321" y="177711"/>
                  </a:lnTo>
                  <a:lnTo>
                    <a:pt x="220649" y="176237"/>
                  </a:lnTo>
                  <a:lnTo>
                    <a:pt x="226618" y="172199"/>
                  </a:lnTo>
                  <a:lnTo>
                    <a:pt x="230644" y="166217"/>
                  </a:lnTo>
                  <a:lnTo>
                    <a:pt x="232117" y="158915"/>
                  </a:lnTo>
                  <a:lnTo>
                    <a:pt x="232117" y="91541"/>
                  </a:lnTo>
                  <a:lnTo>
                    <a:pt x="235140" y="93700"/>
                  </a:lnTo>
                  <a:lnTo>
                    <a:pt x="238810" y="94780"/>
                  </a:lnTo>
                  <a:lnTo>
                    <a:pt x="247688" y="94780"/>
                  </a:lnTo>
                  <a:lnTo>
                    <a:pt x="252641" y="92824"/>
                  </a:lnTo>
                  <a:lnTo>
                    <a:pt x="253860" y="91541"/>
                  </a:lnTo>
                  <a:lnTo>
                    <a:pt x="256095" y="89154"/>
                  </a:lnTo>
                  <a:lnTo>
                    <a:pt x="260070" y="82943"/>
                  </a:lnTo>
                  <a:lnTo>
                    <a:pt x="261302" y="75907"/>
                  </a:lnTo>
                  <a:close/>
                </a:path>
                <a:path w="915670" h="595630">
                  <a:moveTo>
                    <a:pt x="447065" y="240271"/>
                  </a:moveTo>
                  <a:lnTo>
                    <a:pt x="447052" y="240042"/>
                  </a:lnTo>
                  <a:lnTo>
                    <a:pt x="446633" y="233146"/>
                  </a:lnTo>
                  <a:lnTo>
                    <a:pt x="446519" y="232918"/>
                  </a:lnTo>
                  <a:lnTo>
                    <a:pt x="446430" y="232727"/>
                  </a:lnTo>
                  <a:lnTo>
                    <a:pt x="443369" y="226479"/>
                  </a:lnTo>
                  <a:lnTo>
                    <a:pt x="397586" y="166446"/>
                  </a:lnTo>
                  <a:lnTo>
                    <a:pt x="396303" y="164503"/>
                  </a:lnTo>
                  <a:lnTo>
                    <a:pt x="394347" y="163004"/>
                  </a:lnTo>
                  <a:lnTo>
                    <a:pt x="392404" y="161709"/>
                  </a:lnTo>
                  <a:lnTo>
                    <a:pt x="392188" y="161493"/>
                  </a:lnTo>
                  <a:lnTo>
                    <a:pt x="391756" y="161277"/>
                  </a:lnTo>
                  <a:lnTo>
                    <a:pt x="391528" y="161048"/>
                  </a:lnTo>
                  <a:lnTo>
                    <a:pt x="389585" y="159766"/>
                  </a:lnTo>
                  <a:lnTo>
                    <a:pt x="387235" y="159105"/>
                  </a:lnTo>
                  <a:lnTo>
                    <a:pt x="384848" y="158889"/>
                  </a:lnTo>
                  <a:lnTo>
                    <a:pt x="380238" y="158889"/>
                  </a:lnTo>
                  <a:lnTo>
                    <a:pt x="378739" y="159105"/>
                  </a:lnTo>
                  <a:lnTo>
                    <a:pt x="377228" y="159524"/>
                  </a:lnTo>
                  <a:lnTo>
                    <a:pt x="375716" y="160172"/>
                  </a:lnTo>
                  <a:lnTo>
                    <a:pt x="375500" y="160401"/>
                  </a:lnTo>
                  <a:lnTo>
                    <a:pt x="374624" y="160832"/>
                  </a:lnTo>
                  <a:lnTo>
                    <a:pt x="374408" y="160832"/>
                  </a:lnTo>
                  <a:lnTo>
                    <a:pt x="371830" y="162128"/>
                  </a:lnTo>
                  <a:lnTo>
                    <a:pt x="369443" y="163842"/>
                  </a:lnTo>
                  <a:lnTo>
                    <a:pt x="367715" y="166230"/>
                  </a:lnTo>
                  <a:lnTo>
                    <a:pt x="321932" y="226263"/>
                  </a:lnTo>
                  <a:lnTo>
                    <a:pt x="321830" y="226479"/>
                  </a:lnTo>
                  <a:lnTo>
                    <a:pt x="318770" y="232727"/>
                  </a:lnTo>
                  <a:lnTo>
                    <a:pt x="318668" y="233146"/>
                  </a:lnTo>
                  <a:lnTo>
                    <a:pt x="318236" y="240042"/>
                  </a:lnTo>
                  <a:lnTo>
                    <a:pt x="318312" y="240271"/>
                  </a:lnTo>
                  <a:lnTo>
                    <a:pt x="320509" y="246799"/>
                  </a:lnTo>
                  <a:lnTo>
                    <a:pt x="325386" y="252374"/>
                  </a:lnTo>
                  <a:lnTo>
                    <a:pt x="332041" y="255638"/>
                  </a:lnTo>
                  <a:lnTo>
                    <a:pt x="339166" y="256070"/>
                  </a:lnTo>
                  <a:lnTo>
                    <a:pt x="346252" y="253695"/>
                  </a:lnTo>
                  <a:lnTo>
                    <a:pt x="346049" y="253695"/>
                  </a:lnTo>
                  <a:lnTo>
                    <a:pt x="351497" y="248920"/>
                  </a:lnTo>
                  <a:lnTo>
                    <a:pt x="363804" y="232727"/>
                  </a:lnTo>
                  <a:lnTo>
                    <a:pt x="363880" y="413867"/>
                  </a:lnTo>
                  <a:lnTo>
                    <a:pt x="365366" y="421170"/>
                  </a:lnTo>
                  <a:lnTo>
                    <a:pt x="369392" y="427151"/>
                  </a:lnTo>
                  <a:lnTo>
                    <a:pt x="375373" y="431177"/>
                  </a:lnTo>
                  <a:lnTo>
                    <a:pt x="382676" y="432663"/>
                  </a:lnTo>
                  <a:lnTo>
                    <a:pt x="390004" y="431177"/>
                  </a:lnTo>
                  <a:lnTo>
                    <a:pt x="395973" y="427151"/>
                  </a:lnTo>
                  <a:lnTo>
                    <a:pt x="399999" y="421170"/>
                  </a:lnTo>
                  <a:lnTo>
                    <a:pt x="401472" y="413867"/>
                  </a:lnTo>
                  <a:lnTo>
                    <a:pt x="401472" y="232943"/>
                  </a:lnTo>
                  <a:lnTo>
                    <a:pt x="413778" y="249135"/>
                  </a:lnTo>
                  <a:lnTo>
                    <a:pt x="417449" y="253695"/>
                  </a:lnTo>
                  <a:lnTo>
                    <a:pt x="422846" y="256489"/>
                  </a:lnTo>
                  <a:lnTo>
                    <a:pt x="432790" y="256489"/>
                  </a:lnTo>
                  <a:lnTo>
                    <a:pt x="436689" y="255193"/>
                  </a:lnTo>
                  <a:lnTo>
                    <a:pt x="439915" y="252590"/>
                  </a:lnTo>
                  <a:lnTo>
                    <a:pt x="444792" y="247027"/>
                  </a:lnTo>
                  <a:lnTo>
                    <a:pt x="444868" y="246799"/>
                  </a:lnTo>
                  <a:lnTo>
                    <a:pt x="447065" y="240271"/>
                  </a:lnTo>
                  <a:close/>
                </a:path>
                <a:path w="915670" h="595630">
                  <a:moveTo>
                    <a:pt x="596861" y="240042"/>
                  </a:moveTo>
                  <a:lnTo>
                    <a:pt x="547382" y="166230"/>
                  </a:lnTo>
                  <a:lnTo>
                    <a:pt x="541540" y="161277"/>
                  </a:lnTo>
                  <a:lnTo>
                    <a:pt x="541324" y="161048"/>
                  </a:lnTo>
                  <a:lnTo>
                    <a:pt x="538937" y="159766"/>
                  </a:lnTo>
                  <a:lnTo>
                    <a:pt x="536587" y="159105"/>
                  </a:lnTo>
                  <a:lnTo>
                    <a:pt x="534200" y="158889"/>
                  </a:lnTo>
                  <a:lnTo>
                    <a:pt x="531355" y="158889"/>
                  </a:lnTo>
                  <a:lnTo>
                    <a:pt x="528116" y="159105"/>
                  </a:lnTo>
                  <a:lnTo>
                    <a:pt x="525106" y="160172"/>
                  </a:lnTo>
                  <a:lnTo>
                    <a:pt x="522503" y="161899"/>
                  </a:lnTo>
                  <a:lnTo>
                    <a:pt x="520776" y="163004"/>
                  </a:lnTo>
                  <a:lnTo>
                    <a:pt x="519049" y="164503"/>
                  </a:lnTo>
                  <a:lnTo>
                    <a:pt x="517753" y="166230"/>
                  </a:lnTo>
                  <a:lnTo>
                    <a:pt x="471970" y="226263"/>
                  </a:lnTo>
                  <a:lnTo>
                    <a:pt x="468718" y="232918"/>
                  </a:lnTo>
                  <a:lnTo>
                    <a:pt x="468274" y="240042"/>
                  </a:lnTo>
                  <a:lnTo>
                    <a:pt x="470547" y="246799"/>
                  </a:lnTo>
                  <a:lnTo>
                    <a:pt x="475424" y="252374"/>
                  </a:lnTo>
                  <a:lnTo>
                    <a:pt x="482079" y="255638"/>
                  </a:lnTo>
                  <a:lnTo>
                    <a:pt x="489204" y="256070"/>
                  </a:lnTo>
                  <a:lnTo>
                    <a:pt x="495960" y="253796"/>
                  </a:lnTo>
                  <a:lnTo>
                    <a:pt x="501535" y="248920"/>
                  </a:lnTo>
                  <a:lnTo>
                    <a:pt x="513842" y="232727"/>
                  </a:lnTo>
                  <a:lnTo>
                    <a:pt x="513842" y="413651"/>
                  </a:lnTo>
                  <a:lnTo>
                    <a:pt x="515315" y="420954"/>
                  </a:lnTo>
                  <a:lnTo>
                    <a:pt x="519353" y="426923"/>
                  </a:lnTo>
                  <a:lnTo>
                    <a:pt x="525322" y="430961"/>
                  </a:lnTo>
                  <a:lnTo>
                    <a:pt x="532638" y="432435"/>
                  </a:lnTo>
                  <a:lnTo>
                    <a:pt x="539953" y="430961"/>
                  </a:lnTo>
                  <a:lnTo>
                    <a:pt x="545934" y="426923"/>
                  </a:lnTo>
                  <a:lnTo>
                    <a:pt x="549960" y="420954"/>
                  </a:lnTo>
                  <a:lnTo>
                    <a:pt x="551434" y="413651"/>
                  </a:lnTo>
                  <a:lnTo>
                    <a:pt x="551434" y="232727"/>
                  </a:lnTo>
                  <a:lnTo>
                    <a:pt x="563346" y="248920"/>
                  </a:lnTo>
                  <a:lnTo>
                    <a:pt x="567016" y="253466"/>
                  </a:lnTo>
                  <a:lnTo>
                    <a:pt x="572414" y="256260"/>
                  </a:lnTo>
                  <a:lnTo>
                    <a:pt x="582587" y="256260"/>
                  </a:lnTo>
                  <a:lnTo>
                    <a:pt x="586473" y="254977"/>
                  </a:lnTo>
                  <a:lnTo>
                    <a:pt x="589711" y="252374"/>
                  </a:lnTo>
                  <a:lnTo>
                    <a:pt x="594588" y="246799"/>
                  </a:lnTo>
                  <a:lnTo>
                    <a:pt x="596861" y="240042"/>
                  </a:lnTo>
                  <a:close/>
                </a:path>
                <a:path w="915670" h="595630">
                  <a:moveTo>
                    <a:pt x="749249" y="75907"/>
                  </a:moveTo>
                  <a:lnTo>
                    <a:pt x="714451" y="34556"/>
                  </a:lnTo>
                  <a:lnTo>
                    <a:pt x="701497" y="29375"/>
                  </a:lnTo>
                  <a:lnTo>
                    <a:pt x="694588" y="30670"/>
                  </a:lnTo>
                  <a:lnTo>
                    <a:pt x="688543" y="34556"/>
                  </a:lnTo>
                  <a:lnTo>
                    <a:pt x="659384" y="62826"/>
                  </a:lnTo>
                  <a:lnTo>
                    <a:pt x="655218" y="68910"/>
                  </a:lnTo>
                  <a:lnTo>
                    <a:pt x="653745" y="75907"/>
                  </a:lnTo>
                  <a:lnTo>
                    <a:pt x="654977" y="82943"/>
                  </a:lnTo>
                  <a:lnTo>
                    <a:pt x="658952" y="89154"/>
                  </a:lnTo>
                  <a:lnTo>
                    <a:pt x="664400" y="92964"/>
                  </a:lnTo>
                  <a:lnTo>
                    <a:pt x="670610" y="94640"/>
                  </a:lnTo>
                  <a:lnTo>
                    <a:pt x="676986" y="94170"/>
                  </a:lnTo>
                  <a:lnTo>
                    <a:pt x="682917" y="91541"/>
                  </a:lnTo>
                  <a:lnTo>
                    <a:pt x="682904" y="94780"/>
                  </a:lnTo>
                  <a:lnTo>
                    <a:pt x="682485" y="158915"/>
                  </a:lnTo>
                  <a:lnTo>
                    <a:pt x="701281" y="177711"/>
                  </a:lnTo>
                  <a:lnTo>
                    <a:pt x="708596" y="176237"/>
                  </a:lnTo>
                  <a:lnTo>
                    <a:pt x="714565" y="172199"/>
                  </a:lnTo>
                  <a:lnTo>
                    <a:pt x="718591" y="166217"/>
                  </a:lnTo>
                  <a:lnTo>
                    <a:pt x="720077" y="158915"/>
                  </a:lnTo>
                  <a:lnTo>
                    <a:pt x="720077" y="91541"/>
                  </a:lnTo>
                  <a:lnTo>
                    <a:pt x="723087" y="93700"/>
                  </a:lnTo>
                  <a:lnTo>
                    <a:pt x="726757" y="94780"/>
                  </a:lnTo>
                  <a:lnTo>
                    <a:pt x="735634" y="94780"/>
                  </a:lnTo>
                  <a:lnTo>
                    <a:pt x="740600" y="92824"/>
                  </a:lnTo>
                  <a:lnTo>
                    <a:pt x="741807" y="91541"/>
                  </a:lnTo>
                  <a:lnTo>
                    <a:pt x="744042" y="89154"/>
                  </a:lnTo>
                  <a:lnTo>
                    <a:pt x="748017" y="82943"/>
                  </a:lnTo>
                  <a:lnTo>
                    <a:pt x="749249" y="75907"/>
                  </a:lnTo>
                  <a:close/>
                </a:path>
                <a:path w="915670" h="595630">
                  <a:moveTo>
                    <a:pt x="885647" y="487514"/>
                  </a:moveTo>
                  <a:lnTo>
                    <a:pt x="879805" y="458558"/>
                  </a:lnTo>
                  <a:lnTo>
                    <a:pt x="863892" y="434873"/>
                  </a:lnTo>
                  <a:lnTo>
                    <a:pt x="840282" y="418884"/>
                  </a:lnTo>
                  <a:lnTo>
                    <a:pt x="811364" y="413016"/>
                  </a:lnTo>
                  <a:lnTo>
                    <a:pt x="668642" y="413016"/>
                  </a:lnTo>
                  <a:lnTo>
                    <a:pt x="639699" y="418884"/>
                  </a:lnTo>
                  <a:lnTo>
                    <a:pt x="616013" y="434873"/>
                  </a:lnTo>
                  <a:lnTo>
                    <a:pt x="600024" y="458558"/>
                  </a:lnTo>
                  <a:lnTo>
                    <a:pt x="594144" y="487514"/>
                  </a:lnTo>
                  <a:lnTo>
                    <a:pt x="594144" y="595490"/>
                  </a:lnTo>
                  <a:lnTo>
                    <a:pt x="643597" y="595490"/>
                  </a:lnTo>
                  <a:lnTo>
                    <a:pt x="643597" y="503707"/>
                  </a:lnTo>
                  <a:lnTo>
                    <a:pt x="648563" y="498741"/>
                  </a:lnTo>
                  <a:lnTo>
                    <a:pt x="660666" y="498741"/>
                  </a:lnTo>
                  <a:lnTo>
                    <a:pt x="665632" y="503707"/>
                  </a:lnTo>
                  <a:lnTo>
                    <a:pt x="665632" y="595490"/>
                  </a:lnTo>
                  <a:lnTo>
                    <a:pt x="814603" y="595490"/>
                  </a:lnTo>
                  <a:lnTo>
                    <a:pt x="814603" y="503707"/>
                  </a:lnTo>
                  <a:lnTo>
                    <a:pt x="819556" y="498741"/>
                  </a:lnTo>
                  <a:lnTo>
                    <a:pt x="831672" y="498741"/>
                  </a:lnTo>
                  <a:lnTo>
                    <a:pt x="836625" y="503707"/>
                  </a:lnTo>
                  <a:lnTo>
                    <a:pt x="836625" y="595490"/>
                  </a:lnTo>
                  <a:lnTo>
                    <a:pt x="885647" y="595490"/>
                  </a:lnTo>
                  <a:lnTo>
                    <a:pt x="885647" y="498741"/>
                  </a:lnTo>
                  <a:lnTo>
                    <a:pt x="885647" y="487514"/>
                  </a:lnTo>
                  <a:close/>
                </a:path>
                <a:path w="915670" h="595630">
                  <a:moveTo>
                    <a:pt x="915047" y="61442"/>
                  </a:moveTo>
                  <a:lnTo>
                    <a:pt x="864717" y="5181"/>
                  </a:lnTo>
                  <a:lnTo>
                    <a:pt x="851750" y="0"/>
                  </a:lnTo>
                  <a:lnTo>
                    <a:pt x="844842" y="1295"/>
                  </a:lnTo>
                  <a:lnTo>
                    <a:pt x="838796" y="5181"/>
                  </a:lnTo>
                  <a:lnTo>
                    <a:pt x="794105" y="48361"/>
                  </a:lnTo>
                  <a:lnTo>
                    <a:pt x="789940" y="54444"/>
                  </a:lnTo>
                  <a:lnTo>
                    <a:pt x="788466" y="61442"/>
                  </a:lnTo>
                  <a:lnTo>
                    <a:pt x="789698" y="68478"/>
                  </a:lnTo>
                  <a:lnTo>
                    <a:pt x="793673" y="74688"/>
                  </a:lnTo>
                  <a:lnTo>
                    <a:pt x="799757" y="78854"/>
                  </a:lnTo>
                  <a:lnTo>
                    <a:pt x="806615" y="80314"/>
                  </a:lnTo>
                  <a:lnTo>
                    <a:pt x="806907" y="80314"/>
                  </a:lnTo>
                  <a:lnTo>
                    <a:pt x="813790" y="79095"/>
                  </a:lnTo>
                  <a:lnTo>
                    <a:pt x="820000" y="75133"/>
                  </a:lnTo>
                  <a:lnTo>
                    <a:pt x="833170" y="62395"/>
                  </a:lnTo>
                  <a:lnTo>
                    <a:pt x="833107" y="80314"/>
                  </a:lnTo>
                  <a:lnTo>
                    <a:pt x="832713" y="188480"/>
                  </a:lnTo>
                  <a:lnTo>
                    <a:pt x="851509" y="207276"/>
                  </a:lnTo>
                  <a:lnTo>
                    <a:pt x="858824" y="205790"/>
                  </a:lnTo>
                  <a:lnTo>
                    <a:pt x="864793" y="201764"/>
                  </a:lnTo>
                  <a:lnTo>
                    <a:pt x="868832" y="195783"/>
                  </a:lnTo>
                  <a:lnTo>
                    <a:pt x="870305" y="188480"/>
                  </a:lnTo>
                  <a:lnTo>
                    <a:pt x="870305" y="62395"/>
                  </a:lnTo>
                  <a:lnTo>
                    <a:pt x="883475" y="75133"/>
                  </a:lnTo>
                  <a:lnTo>
                    <a:pt x="886929" y="78359"/>
                  </a:lnTo>
                  <a:lnTo>
                    <a:pt x="891705" y="80314"/>
                  </a:lnTo>
                  <a:lnTo>
                    <a:pt x="901433" y="80314"/>
                  </a:lnTo>
                  <a:lnTo>
                    <a:pt x="906386" y="78359"/>
                  </a:lnTo>
                  <a:lnTo>
                    <a:pt x="909840" y="74688"/>
                  </a:lnTo>
                  <a:lnTo>
                    <a:pt x="913803" y="68478"/>
                  </a:lnTo>
                  <a:lnTo>
                    <a:pt x="914882" y="62395"/>
                  </a:lnTo>
                  <a:lnTo>
                    <a:pt x="915047" y="61442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F41A34B7-4813-2182-AA73-DED06D2B2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7538" y="2348139"/>
              <a:ext cx="174641" cy="174422"/>
            </a:xfrm>
            <a:prstGeom prst="rect">
              <a:avLst/>
            </a:prstGeom>
          </p:spPr>
        </p:pic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id="{E873CA8A-866A-DD56-FF4B-7F27E07B37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2953" y="2348139"/>
              <a:ext cx="174641" cy="174422"/>
            </a:xfrm>
            <a:prstGeom prst="rect">
              <a:avLst/>
            </a:prstGeom>
          </p:spPr>
        </p:pic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E8B8E6D2-9E80-A1A7-C22C-11DD625775B6}"/>
                </a:ext>
              </a:extLst>
            </p:cNvPr>
            <p:cNvSpPr/>
            <p:nvPr/>
          </p:nvSpPr>
          <p:spPr>
            <a:xfrm>
              <a:off x="5724207" y="1822005"/>
              <a:ext cx="292100" cy="904875"/>
            </a:xfrm>
            <a:custGeom>
              <a:avLst/>
              <a:gdLst/>
              <a:ahLst/>
              <a:cxnLst/>
              <a:rect l="l" t="t" r="r" b="b"/>
              <a:pathLst>
                <a:path w="292100" h="904875">
                  <a:moveTo>
                    <a:pt x="240068" y="155867"/>
                  </a:moveTo>
                  <a:lnTo>
                    <a:pt x="210134" y="120408"/>
                  </a:lnTo>
                  <a:lnTo>
                    <a:pt x="201282" y="97561"/>
                  </a:lnTo>
                  <a:lnTo>
                    <a:pt x="198742" y="88798"/>
                  </a:lnTo>
                  <a:lnTo>
                    <a:pt x="198716" y="88582"/>
                  </a:lnTo>
                  <a:lnTo>
                    <a:pt x="196291" y="71920"/>
                  </a:lnTo>
                  <a:lnTo>
                    <a:pt x="196278" y="71704"/>
                  </a:lnTo>
                  <a:lnTo>
                    <a:pt x="195541" y="55245"/>
                  </a:lnTo>
                  <a:lnTo>
                    <a:pt x="195592" y="28714"/>
                  </a:lnTo>
                  <a:lnTo>
                    <a:pt x="195186" y="16090"/>
                  </a:lnTo>
                  <a:lnTo>
                    <a:pt x="193001" y="8521"/>
                  </a:lnTo>
                  <a:lnTo>
                    <a:pt x="187579" y="3873"/>
                  </a:lnTo>
                  <a:lnTo>
                    <a:pt x="186118" y="3314"/>
                  </a:lnTo>
                  <a:lnTo>
                    <a:pt x="186118" y="106222"/>
                  </a:lnTo>
                  <a:lnTo>
                    <a:pt x="186118" y="113131"/>
                  </a:lnTo>
                  <a:lnTo>
                    <a:pt x="181787" y="117208"/>
                  </a:lnTo>
                  <a:lnTo>
                    <a:pt x="105346" y="193649"/>
                  </a:lnTo>
                  <a:lnTo>
                    <a:pt x="102552" y="194945"/>
                  </a:lnTo>
                  <a:lnTo>
                    <a:pt x="96710" y="194945"/>
                  </a:lnTo>
                  <a:lnTo>
                    <a:pt x="93891" y="193878"/>
                  </a:lnTo>
                  <a:lnTo>
                    <a:pt x="65151" y="165125"/>
                  </a:lnTo>
                  <a:lnTo>
                    <a:pt x="65151" y="158229"/>
                  </a:lnTo>
                  <a:lnTo>
                    <a:pt x="69481" y="154139"/>
                  </a:lnTo>
                  <a:lnTo>
                    <a:pt x="73812" y="149809"/>
                  </a:lnTo>
                  <a:lnTo>
                    <a:pt x="80708" y="149809"/>
                  </a:lnTo>
                  <a:lnTo>
                    <a:pt x="84797" y="154139"/>
                  </a:lnTo>
                  <a:lnTo>
                    <a:pt x="99263" y="168605"/>
                  </a:lnTo>
                  <a:lnTo>
                    <a:pt x="118059" y="149809"/>
                  </a:lnTo>
                  <a:lnTo>
                    <a:pt x="170307" y="97561"/>
                  </a:lnTo>
                  <a:lnTo>
                    <a:pt x="177215" y="97561"/>
                  </a:lnTo>
                  <a:lnTo>
                    <a:pt x="181292" y="101892"/>
                  </a:lnTo>
                  <a:lnTo>
                    <a:pt x="186118" y="106222"/>
                  </a:lnTo>
                  <a:lnTo>
                    <a:pt x="186118" y="3314"/>
                  </a:lnTo>
                  <a:lnTo>
                    <a:pt x="177457" y="0"/>
                  </a:lnTo>
                  <a:lnTo>
                    <a:pt x="73837" y="0"/>
                  </a:lnTo>
                  <a:lnTo>
                    <a:pt x="68656" y="1727"/>
                  </a:lnTo>
                  <a:lnTo>
                    <a:pt x="58305" y="5613"/>
                  </a:lnTo>
                  <a:lnTo>
                    <a:pt x="56984" y="11226"/>
                  </a:lnTo>
                  <a:lnTo>
                    <a:pt x="55778" y="16090"/>
                  </a:lnTo>
                  <a:lnTo>
                    <a:pt x="55714" y="55245"/>
                  </a:lnTo>
                  <a:lnTo>
                    <a:pt x="52400" y="88798"/>
                  </a:lnTo>
                  <a:lnTo>
                    <a:pt x="47510" y="106006"/>
                  </a:lnTo>
                  <a:lnTo>
                    <a:pt x="47409" y="106222"/>
                  </a:lnTo>
                  <a:lnTo>
                    <a:pt x="41198" y="120408"/>
                  </a:lnTo>
                  <a:lnTo>
                    <a:pt x="33032" y="133515"/>
                  </a:lnTo>
                  <a:lnTo>
                    <a:pt x="23088" y="145338"/>
                  </a:lnTo>
                  <a:lnTo>
                    <a:pt x="11442" y="155867"/>
                  </a:lnTo>
                  <a:lnTo>
                    <a:pt x="30657" y="196786"/>
                  </a:lnTo>
                  <a:lnTo>
                    <a:pt x="56489" y="237020"/>
                  </a:lnTo>
                  <a:lnTo>
                    <a:pt x="88341" y="275767"/>
                  </a:lnTo>
                  <a:lnTo>
                    <a:pt x="125653" y="312178"/>
                  </a:lnTo>
                  <a:lnTo>
                    <a:pt x="163093" y="275767"/>
                  </a:lnTo>
                  <a:lnTo>
                    <a:pt x="195046" y="237020"/>
                  </a:lnTo>
                  <a:lnTo>
                    <a:pt x="220891" y="196786"/>
                  </a:lnTo>
                  <a:lnTo>
                    <a:pt x="221754" y="194945"/>
                  </a:lnTo>
                  <a:lnTo>
                    <a:pt x="240068" y="155867"/>
                  </a:lnTo>
                  <a:close/>
                </a:path>
                <a:path w="292100" h="904875">
                  <a:moveTo>
                    <a:pt x="291909" y="796899"/>
                  </a:moveTo>
                  <a:lnTo>
                    <a:pt x="285902" y="767943"/>
                  </a:lnTo>
                  <a:lnTo>
                    <a:pt x="269849" y="744258"/>
                  </a:lnTo>
                  <a:lnTo>
                    <a:pt x="246138" y="728268"/>
                  </a:lnTo>
                  <a:lnTo>
                    <a:pt x="217182" y="722401"/>
                  </a:lnTo>
                  <a:lnTo>
                    <a:pt x="74498" y="722401"/>
                  </a:lnTo>
                  <a:lnTo>
                    <a:pt x="45554" y="728268"/>
                  </a:lnTo>
                  <a:lnTo>
                    <a:pt x="21869" y="744258"/>
                  </a:lnTo>
                  <a:lnTo>
                    <a:pt x="5867" y="767943"/>
                  </a:lnTo>
                  <a:lnTo>
                    <a:pt x="0" y="796899"/>
                  </a:lnTo>
                  <a:lnTo>
                    <a:pt x="0" y="904875"/>
                  </a:lnTo>
                  <a:lnTo>
                    <a:pt x="49453" y="904875"/>
                  </a:lnTo>
                  <a:lnTo>
                    <a:pt x="49453" y="813092"/>
                  </a:lnTo>
                  <a:lnTo>
                    <a:pt x="54406" y="808126"/>
                  </a:lnTo>
                  <a:lnTo>
                    <a:pt x="66522" y="808126"/>
                  </a:lnTo>
                  <a:lnTo>
                    <a:pt x="71475" y="813092"/>
                  </a:lnTo>
                  <a:lnTo>
                    <a:pt x="71475" y="904875"/>
                  </a:lnTo>
                  <a:lnTo>
                    <a:pt x="220421" y="904875"/>
                  </a:lnTo>
                  <a:lnTo>
                    <a:pt x="220421" y="813092"/>
                  </a:lnTo>
                  <a:lnTo>
                    <a:pt x="225374" y="808126"/>
                  </a:lnTo>
                  <a:lnTo>
                    <a:pt x="237490" y="808126"/>
                  </a:lnTo>
                  <a:lnTo>
                    <a:pt x="242455" y="813092"/>
                  </a:lnTo>
                  <a:lnTo>
                    <a:pt x="242455" y="904875"/>
                  </a:lnTo>
                  <a:lnTo>
                    <a:pt x="291909" y="904875"/>
                  </a:lnTo>
                  <a:lnTo>
                    <a:pt x="291909" y="808126"/>
                  </a:lnTo>
                  <a:lnTo>
                    <a:pt x="291909" y="796899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10">
              <a:extLst>
                <a:ext uri="{FF2B5EF4-FFF2-40B4-BE49-F238E27FC236}">
                  <a16:creationId xmlns:a16="http://schemas.microsoft.com/office/drawing/2014/main" id="{88AAEC14-1B9E-056F-783E-7BAF69C261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5108" y="1821995"/>
              <a:ext cx="174422" cy="174422"/>
            </a:xfrm>
            <a:prstGeom prst="rect">
              <a:avLst/>
            </a:prstGeom>
          </p:spPr>
        </p:pic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5621A09B-8B38-A84F-8AF3-09159B1D8F3F}"/>
                </a:ext>
              </a:extLst>
            </p:cNvPr>
            <p:cNvSpPr/>
            <p:nvPr/>
          </p:nvSpPr>
          <p:spPr>
            <a:xfrm>
              <a:off x="6006605" y="1822221"/>
              <a:ext cx="563245" cy="382905"/>
            </a:xfrm>
            <a:custGeom>
              <a:avLst/>
              <a:gdLst/>
              <a:ahLst/>
              <a:cxnLst/>
              <a:rect l="l" t="t" r="r" b="b"/>
              <a:pathLst>
                <a:path w="563245" h="382905">
                  <a:moveTo>
                    <a:pt x="291934" y="270725"/>
                  </a:moveTo>
                  <a:lnTo>
                    <a:pt x="286067" y="241782"/>
                  </a:lnTo>
                  <a:lnTo>
                    <a:pt x="270078" y="218097"/>
                  </a:lnTo>
                  <a:lnTo>
                    <a:pt x="246392" y="202107"/>
                  </a:lnTo>
                  <a:lnTo>
                    <a:pt x="217436" y="196227"/>
                  </a:lnTo>
                  <a:lnTo>
                    <a:pt x="74498" y="196227"/>
                  </a:lnTo>
                  <a:lnTo>
                    <a:pt x="45554" y="202095"/>
                  </a:lnTo>
                  <a:lnTo>
                    <a:pt x="21869" y="218084"/>
                  </a:lnTo>
                  <a:lnTo>
                    <a:pt x="5867" y="241769"/>
                  </a:lnTo>
                  <a:lnTo>
                    <a:pt x="0" y="270725"/>
                  </a:lnTo>
                  <a:lnTo>
                    <a:pt x="0" y="382574"/>
                  </a:lnTo>
                  <a:lnTo>
                    <a:pt x="49453" y="382574"/>
                  </a:lnTo>
                  <a:lnTo>
                    <a:pt x="49453" y="286918"/>
                  </a:lnTo>
                  <a:lnTo>
                    <a:pt x="54419" y="281965"/>
                  </a:lnTo>
                  <a:lnTo>
                    <a:pt x="66522" y="281965"/>
                  </a:lnTo>
                  <a:lnTo>
                    <a:pt x="71488" y="286918"/>
                  </a:lnTo>
                  <a:lnTo>
                    <a:pt x="71488" y="382574"/>
                  </a:lnTo>
                  <a:lnTo>
                    <a:pt x="220459" y="382574"/>
                  </a:lnTo>
                  <a:lnTo>
                    <a:pt x="220459" y="286918"/>
                  </a:lnTo>
                  <a:lnTo>
                    <a:pt x="225412" y="281965"/>
                  </a:lnTo>
                  <a:lnTo>
                    <a:pt x="237528" y="281965"/>
                  </a:lnTo>
                  <a:lnTo>
                    <a:pt x="242481" y="286918"/>
                  </a:lnTo>
                  <a:lnTo>
                    <a:pt x="242481" y="382574"/>
                  </a:lnTo>
                  <a:lnTo>
                    <a:pt x="291934" y="382574"/>
                  </a:lnTo>
                  <a:lnTo>
                    <a:pt x="291934" y="270725"/>
                  </a:lnTo>
                  <a:close/>
                </a:path>
                <a:path w="563245" h="382905">
                  <a:moveTo>
                    <a:pt x="562825" y="155651"/>
                  </a:moveTo>
                  <a:lnTo>
                    <a:pt x="532955" y="120294"/>
                  </a:lnTo>
                  <a:lnTo>
                    <a:pt x="524040" y="97345"/>
                  </a:lnTo>
                  <a:lnTo>
                    <a:pt x="521474" y="88582"/>
                  </a:lnTo>
                  <a:lnTo>
                    <a:pt x="518972" y="71704"/>
                  </a:lnTo>
                  <a:lnTo>
                    <a:pt x="518210" y="55029"/>
                  </a:lnTo>
                  <a:lnTo>
                    <a:pt x="518363" y="38227"/>
                  </a:lnTo>
                  <a:lnTo>
                    <a:pt x="518363" y="28714"/>
                  </a:lnTo>
                  <a:lnTo>
                    <a:pt x="517956" y="16090"/>
                  </a:lnTo>
                  <a:lnTo>
                    <a:pt x="515772" y="8534"/>
                  </a:lnTo>
                  <a:lnTo>
                    <a:pt x="510336" y="3886"/>
                  </a:lnTo>
                  <a:lnTo>
                    <a:pt x="508444" y="3162"/>
                  </a:lnTo>
                  <a:lnTo>
                    <a:pt x="508444" y="106006"/>
                  </a:lnTo>
                  <a:lnTo>
                    <a:pt x="508444" y="112915"/>
                  </a:lnTo>
                  <a:lnTo>
                    <a:pt x="504113" y="116992"/>
                  </a:lnTo>
                  <a:lnTo>
                    <a:pt x="427672" y="193433"/>
                  </a:lnTo>
                  <a:lnTo>
                    <a:pt x="424878" y="194729"/>
                  </a:lnTo>
                  <a:lnTo>
                    <a:pt x="419036" y="194729"/>
                  </a:lnTo>
                  <a:lnTo>
                    <a:pt x="416217" y="193662"/>
                  </a:lnTo>
                  <a:lnTo>
                    <a:pt x="391807" y="169240"/>
                  </a:lnTo>
                  <a:lnTo>
                    <a:pt x="388188" y="164947"/>
                  </a:lnTo>
                  <a:lnTo>
                    <a:pt x="388188" y="158038"/>
                  </a:lnTo>
                  <a:lnTo>
                    <a:pt x="396633" y="149593"/>
                  </a:lnTo>
                  <a:lnTo>
                    <a:pt x="403529" y="149593"/>
                  </a:lnTo>
                  <a:lnTo>
                    <a:pt x="407619" y="153924"/>
                  </a:lnTo>
                  <a:lnTo>
                    <a:pt x="422084" y="168389"/>
                  </a:lnTo>
                  <a:lnTo>
                    <a:pt x="440880" y="149593"/>
                  </a:lnTo>
                  <a:lnTo>
                    <a:pt x="493128" y="97345"/>
                  </a:lnTo>
                  <a:lnTo>
                    <a:pt x="500037" y="97345"/>
                  </a:lnTo>
                  <a:lnTo>
                    <a:pt x="504113" y="101676"/>
                  </a:lnTo>
                  <a:lnTo>
                    <a:pt x="508444" y="106006"/>
                  </a:lnTo>
                  <a:lnTo>
                    <a:pt x="508444" y="3162"/>
                  </a:lnTo>
                  <a:lnTo>
                    <a:pt x="500227" y="0"/>
                  </a:lnTo>
                  <a:lnTo>
                    <a:pt x="396608" y="0"/>
                  </a:lnTo>
                  <a:lnTo>
                    <a:pt x="391426" y="1727"/>
                  </a:lnTo>
                  <a:lnTo>
                    <a:pt x="381063" y="5613"/>
                  </a:lnTo>
                  <a:lnTo>
                    <a:pt x="379755" y="11239"/>
                  </a:lnTo>
                  <a:lnTo>
                    <a:pt x="378548" y="16090"/>
                  </a:lnTo>
                  <a:lnTo>
                    <a:pt x="378460" y="23749"/>
                  </a:lnTo>
                  <a:lnTo>
                    <a:pt x="378688" y="28714"/>
                  </a:lnTo>
                  <a:lnTo>
                    <a:pt x="378701" y="55029"/>
                  </a:lnTo>
                  <a:lnTo>
                    <a:pt x="370268" y="106006"/>
                  </a:lnTo>
                  <a:lnTo>
                    <a:pt x="345744" y="145135"/>
                  </a:lnTo>
                  <a:lnTo>
                    <a:pt x="333997" y="155651"/>
                  </a:lnTo>
                  <a:lnTo>
                    <a:pt x="353212" y="196570"/>
                  </a:lnTo>
                  <a:lnTo>
                    <a:pt x="379056" y="236804"/>
                  </a:lnTo>
                  <a:lnTo>
                    <a:pt x="410984" y="275551"/>
                  </a:lnTo>
                  <a:lnTo>
                    <a:pt x="448411" y="311962"/>
                  </a:lnTo>
                  <a:lnTo>
                    <a:pt x="485863" y="275551"/>
                  </a:lnTo>
                  <a:lnTo>
                    <a:pt x="517817" y="236804"/>
                  </a:lnTo>
                  <a:lnTo>
                    <a:pt x="543661" y="196570"/>
                  </a:lnTo>
                  <a:lnTo>
                    <a:pt x="544525" y="194729"/>
                  </a:lnTo>
                  <a:lnTo>
                    <a:pt x="562825" y="155651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object 12">
            <a:extLst>
              <a:ext uri="{FF2B5EF4-FFF2-40B4-BE49-F238E27FC236}">
                <a16:creationId xmlns:a16="http://schemas.microsoft.com/office/drawing/2014/main" id="{507024A3-4B2D-7D8A-1275-FA247A5B48B1}"/>
              </a:ext>
            </a:extLst>
          </p:cNvPr>
          <p:cNvGrpSpPr/>
          <p:nvPr/>
        </p:nvGrpSpPr>
        <p:grpSpPr>
          <a:xfrm>
            <a:off x="437722" y="2404797"/>
            <a:ext cx="617220" cy="906780"/>
            <a:chOff x="437722" y="1820595"/>
            <a:chExt cx="617220" cy="906780"/>
          </a:xfrm>
        </p:grpSpPr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91FDD3C0-D547-AE22-8AD4-BB3EFAE8C4A8}"/>
                </a:ext>
              </a:extLst>
            </p:cNvPr>
            <p:cNvSpPr/>
            <p:nvPr/>
          </p:nvSpPr>
          <p:spPr>
            <a:xfrm>
              <a:off x="437722" y="1820595"/>
              <a:ext cx="617220" cy="906780"/>
            </a:xfrm>
            <a:custGeom>
              <a:avLst/>
              <a:gdLst/>
              <a:ahLst/>
              <a:cxnLst/>
              <a:rect l="l" t="t" r="r" b="b"/>
              <a:pathLst>
                <a:path w="617219" h="906780">
                  <a:moveTo>
                    <a:pt x="566925" y="906603"/>
                  </a:moveTo>
                  <a:lnTo>
                    <a:pt x="48955" y="906603"/>
                  </a:lnTo>
                  <a:lnTo>
                    <a:pt x="45540" y="906285"/>
                  </a:lnTo>
                  <a:lnTo>
                    <a:pt x="10645" y="886226"/>
                  </a:lnTo>
                  <a:lnTo>
                    <a:pt x="0" y="857605"/>
                  </a:lnTo>
                  <a:lnTo>
                    <a:pt x="24" y="261414"/>
                  </a:lnTo>
                  <a:lnTo>
                    <a:pt x="173862" y="261414"/>
                  </a:lnTo>
                  <a:lnTo>
                    <a:pt x="179958" y="260811"/>
                  </a:lnTo>
                  <a:lnTo>
                    <a:pt x="224937" y="242265"/>
                  </a:lnTo>
                  <a:lnTo>
                    <a:pt x="252148" y="209429"/>
                  </a:lnTo>
                  <a:lnTo>
                    <a:pt x="261961" y="0"/>
                  </a:lnTo>
                  <a:lnTo>
                    <a:pt x="566824" y="0"/>
                  </a:lnTo>
                  <a:lnTo>
                    <a:pt x="603341" y="17610"/>
                  </a:lnTo>
                  <a:lnTo>
                    <a:pt x="616660" y="353435"/>
                  </a:lnTo>
                  <a:lnTo>
                    <a:pt x="101264" y="353435"/>
                  </a:lnTo>
                  <a:lnTo>
                    <a:pt x="101264" y="394032"/>
                  </a:lnTo>
                  <a:lnTo>
                    <a:pt x="616660" y="394032"/>
                  </a:lnTo>
                  <a:lnTo>
                    <a:pt x="616660" y="476321"/>
                  </a:lnTo>
                  <a:lnTo>
                    <a:pt x="101264" y="476321"/>
                  </a:lnTo>
                  <a:lnTo>
                    <a:pt x="101264" y="517740"/>
                  </a:lnTo>
                  <a:lnTo>
                    <a:pt x="616660" y="517740"/>
                  </a:lnTo>
                  <a:lnTo>
                    <a:pt x="616661" y="599892"/>
                  </a:lnTo>
                  <a:lnTo>
                    <a:pt x="101264" y="599892"/>
                  </a:lnTo>
                  <a:lnTo>
                    <a:pt x="101264" y="641448"/>
                  </a:lnTo>
                  <a:lnTo>
                    <a:pt x="616661" y="641448"/>
                  </a:lnTo>
                  <a:lnTo>
                    <a:pt x="616661" y="723646"/>
                  </a:lnTo>
                  <a:lnTo>
                    <a:pt x="101264" y="723646"/>
                  </a:lnTo>
                  <a:lnTo>
                    <a:pt x="101264" y="764745"/>
                  </a:lnTo>
                  <a:lnTo>
                    <a:pt x="616661" y="764745"/>
                  </a:lnTo>
                  <a:lnTo>
                    <a:pt x="616661" y="857605"/>
                  </a:lnTo>
                  <a:lnTo>
                    <a:pt x="598499" y="893758"/>
                  </a:lnTo>
                  <a:lnTo>
                    <a:pt x="570363" y="906285"/>
                  </a:lnTo>
                  <a:lnTo>
                    <a:pt x="566925" y="906603"/>
                  </a:lnTo>
                  <a:close/>
                </a:path>
                <a:path w="617219" h="906780">
                  <a:moveTo>
                    <a:pt x="616660" y="394032"/>
                  </a:moveTo>
                  <a:lnTo>
                    <a:pt x="515451" y="394032"/>
                  </a:lnTo>
                  <a:lnTo>
                    <a:pt x="515451" y="353435"/>
                  </a:lnTo>
                  <a:lnTo>
                    <a:pt x="616660" y="353435"/>
                  </a:lnTo>
                  <a:lnTo>
                    <a:pt x="616660" y="394032"/>
                  </a:lnTo>
                  <a:close/>
                </a:path>
                <a:path w="617219" h="906780">
                  <a:moveTo>
                    <a:pt x="616660" y="517740"/>
                  </a:moveTo>
                  <a:lnTo>
                    <a:pt x="515451" y="517740"/>
                  </a:lnTo>
                  <a:lnTo>
                    <a:pt x="515451" y="476321"/>
                  </a:lnTo>
                  <a:lnTo>
                    <a:pt x="616660" y="476321"/>
                  </a:lnTo>
                  <a:lnTo>
                    <a:pt x="616660" y="517740"/>
                  </a:lnTo>
                  <a:close/>
                </a:path>
                <a:path w="617219" h="906780">
                  <a:moveTo>
                    <a:pt x="616661" y="641448"/>
                  </a:moveTo>
                  <a:lnTo>
                    <a:pt x="515451" y="641448"/>
                  </a:lnTo>
                  <a:lnTo>
                    <a:pt x="515451" y="599892"/>
                  </a:lnTo>
                  <a:lnTo>
                    <a:pt x="616661" y="599892"/>
                  </a:lnTo>
                  <a:lnTo>
                    <a:pt x="616661" y="641448"/>
                  </a:lnTo>
                  <a:close/>
                </a:path>
                <a:path w="617219" h="906780">
                  <a:moveTo>
                    <a:pt x="616661" y="764745"/>
                  </a:moveTo>
                  <a:lnTo>
                    <a:pt x="515451" y="764745"/>
                  </a:lnTo>
                  <a:lnTo>
                    <a:pt x="515451" y="723646"/>
                  </a:lnTo>
                  <a:lnTo>
                    <a:pt x="616661" y="723646"/>
                  </a:lnTo>
                  <a:lnTo>
                    <a:pt x="616661" y="764745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id="{56FC3E33-D387-5D1D-582D-721513EB8F3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927" y="1849394"/>
              <a:ext cx="191110" cy="191804"/>
            </a:xfrm>
            <a:prstGeom prst="rect">
              <a:avLst/>
            </a:prstGeom>
          </p:spPr>
        </p:pic>
      </p:grpSp>
      <p:sp>
        <p:nvSpPr>
          <p:cNvPr id="36" name="object 15">
            <a:extLst>
              <a:ext uri="{FF2B5EF4-FFF2-40B4-BE49-F238E27FC236}">
                <a16:creationId xmlns:a16="http://schemas.microsoft.com/office/drawing/2014/main" id="{02209C91-43AB-EE28-8B41-16587B7B205D}"/>
              </a:ext>
            </a:extLst>
          </p:cNvPr>
          <p:cNvSpPr txBox="1">
            <a:spLocks/>
          </p:cNvSpPr>
          <p:nvPr/>
        </p:nvSpPr>
        <p:spPr>
          <a:xfrm>
            <a:off x="673099" y="636756"/>
            <a:ext cx="11050424" cy="1235620"/>
          </a:xfrm>
          <a:prstGeom prst="rect">
            <a:avLst/>
          </a:prstGeom>
        </p:spPr>
        <p:txBody>
          <a:bodyPr vert="horz" wrap="square" lIns="0" tIns="502343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7465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7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MOGC</a:t>
            </a:r>
            <a:r>
              <a:rPr kumimoji="0" lang="it-IT" sz="4400" b="1" i="0" u="none" strike="noStrike" kern="0" cap="none" spc="-1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4400" b="1" i="0" u="none" strike="noStrike" kern="0" cap="none" spc="-1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5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OdV</a:t>
            </a:r>
            <a:r>
              <a:rPr kumimoji="0" lang="it-IT" sz="4400" b="1" i="0" u="none" strike="noStrike" kern="0" cap="none" spc="-1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7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come</a:t>
            </a:r>
            <a:r>
              <a:rPr kumimoji="0" lang="it-IT" sz="4400" b="1" i="0" u="none" strike="noStrike" kern="0" cap="none" spc="-1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esimente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AF1DC26A-80E4-2DE7-8313-4F7A28A9ED4E}"/>
              </a:ext>
            </a:extLst>
          </p:cNvPr>
          <p:cNvSpPr txBox="1"/>
          <p:nvPr/>
        </p:nvSpPr>
        <p:spPr>
          <a:xfrm>
            <a:off x="1514787" y="2405482"/>
            <a:ext cx="3691890" cy="399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50" b="1" kern="0" dirty="0">
                <a:solidFill>
                  <a:srgbClr val="005EAF"/>
                </a:solidFill>
                <a:latin typeface="Calibri"/>
                <a:cs typeface="Calibri"/>
              </a:rPr>
              <a:t>Il</a:t>
            </a:r>
            <a:r>
              <a:rPr sz="2550" b="1" kern="0" spc="65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550" b="1" kern="0" spc="-10" dirty="0">
                <a:solidFill>
                  <a:srgbClr val="005EAF"/>
                </a:solidFill>
                <a:latin typeface="Calibri"/>
                <a:cs typeface="Calibri"/>
              </a:rPr>
              <a:t>Modello</a:t>
            </a:r>
            <a:endParaRPr sz="25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3540" marR="480059">
              <a:lnSpc>
                <a:spcPts val="2400"/>
              </a:lnSpc>
              <a:spcBef>
                <a:spcPts val="184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Idoneo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prevenire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fatti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reato;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3540" marR="5080">
              <a:lnSpc>
                <a:spcPts val="2400"/>
              </a:lnSpc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Aderente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realtà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aziendale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(abito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cucito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misura);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Attuato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nella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quotidianità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processi</a:t>
            </a:r>
            <a:r>
              <a:rPr sz="2050" kern="0" spc="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aziendali</a:t>
            </a:r>
            <a:r>
              <a:rPr sz="2050" kern="0" spc="11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regolarmente</a:t>
            </a:r>
            <a:r>
              <a:rPr sz="2050" kern="0" spc="1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aggiornato;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Portato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conoscenza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tutti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partecipanti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vita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aziendale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tramite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congrua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continua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attività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formativa.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DE4BDDA0-328A-B5C2-4F89-CE504F368DDC}"/>
              </a:ext>
            </a:extLst>
          </p:cNvPr>
          <p:cNvSpPr txBox="1">
            <a:spLocks/>
          </p:cNvSpPr>
          <p:nvPr/>
        </p:nvSpPr>
        <p:spPr>
          <a:xfrm>
            <a:off x="6720484" y="2213721"/>
            <a:ext cx="4712438" cy="4426307"/>
          </a:xfrm>
          <a:prstGeom prst="rect">
            <a:avLst/>
          </a:prstGeom>
        </p:spPr>
        <p:txBody>
          <a:bodyPr vert="horz" wrap="square" lIns="0" tIns="132437" rIns="0" bIns="0" rtlCol="0">
            <a:spAutoFit/>
          </a:bodyPr>
          <a:lstStyle>
            <a:lvl1pPr marL="0">
              <a:defRPr sz="2550" b="1" i="0">
                <a:solidFill>
                  <a:srgbClr val="005EAF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0099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50" b="1" i="0" u="none" strike="noStrike" kern="0" cap="none" spc="-10" normalizeH="0" baseline="0" noProof="0">
                <a:ln>
                  <a:noFill/>
                </a:ln>
                <a:solidFill>
                  <a:srgbClr val="005EA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L’OdV</a:t>
            </a:r>
          </a:p>
          <a:p>
            <a:pPr marL="671195" marR="5080" lvl="0" indent="0" defTabSz="914400" eaLnBrk="1" fontAlgn="auto" latinLnBrk="0" hangingPunct="1">
              <a:lnSpc>
                <a:spcPts val="24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9710" algn="l"/>
              </a:tabLst>
              <a:defRPr/>
            </a:pP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Formalmente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individuato</a:t>
            </a:r>
            <a:r>
              <a:rPr kumimoji="0" lang="it-IT" sz="2050" b="0" i="0" u="none" strike="noStrike" kern="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nominato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(in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monocratica</a:t>
            </a:r>
            <a:r>
              <a:rPr kumimoji="0" lang="it-IT" sz="2050" b="0" i="0" u="none" strike="noStrike" kern="0" cap="none" spc="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collegiale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seconda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esigenze</a:t>
            </a:r>
            <a:r>
              <a:rPr kumimoji="0" lang="it-IT" sz="2050" b="0" i="0" u="none" strike="noStrike" kern="0" cap="none" spc="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aziendali);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Dotato</a:t>
            </a:r>
            <a:r>
              <a:rPr kumimoji="0" lang="it-IT" sz="2050" b="0" i="0" u="none" strike="noStrike" kern="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</a:t>
            </a:r>
            <a:r>
              <a:rPr kumimoji="0" lang="it-IT" sz="2050" b="0" i="0" u="none" strike="noStrike" kern="0" cap="none" spc="9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caratteristiche</a:t>
            </a:r>
            <a:r>
              <a:rPr kumimoji="0" lang="it-IT" sz="2050" b="0" i="0" u="none" strike="noStrike" kern="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autonomia,</a:t>
            </a:r>
            <a:r>
              <a:rPr kumimoji="0" lang="it-IT" sz="2050" b="0" i="0" u="none" strike="noStrike" kern="0" cap="none" spc="11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indipendenza</a:t>
            </a:r>
            <a:r>
              <a:rPr kumimoji="0" lang="it-IT" sz="2050" b="0" i="0" u="none" strike="noStrike" kern="0" cap="none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professionalità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a</a:t>
            </a:r>
            <a:r>
              <a:rPr kumimoji="0" lang="it-IT" sz="2050" b="0" i="0" u="none" strike="noStrike" kern="0" cap="none" spc="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garanzia</a:t>
            </a:r>
            <a:r>
              <a:rPr kumimoji="0" lang="it-IT" sz="2050" b="0" i="0" u="none" strike="noStrike" kern="0" cap="none" spc="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2050" b="0" i="0" u="none" strike="noStrike" kern="0" cap="none" spc="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potere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2050" b="0" i="0" u="none" strike="noStrike" kern="0" cap="none" spc="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controllo</a:t>
            </a:r>
            <a:r>
              <a:rPr kumimoji="0" lang="it-IT" sz="2050" b="0" i="0" u="none" strike="noStrike" kern="0" cap="none" spc="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effettivo;</a:t>
            </a:r>
            <a:endParaRPr kumimoji="0" lang="it-IT" sz="2050" b="1" i="0" u="none" strike="noStrike" kern="0" cap="none" spc="0" normalizeH="0" baseline="0" noProof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1195" marR="292735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Dotato</a:t>
            </a:r>
            <a:r>
              <a:rPr kumimoji="0" lang="it-IT" sz="2050" b="0" i="0" u="none" strike="noStrike" kern="0" cap="none" spc="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dei</a:t>
            </a:r>
            <a:r>
              <a:rPr kumimoji="0" lang="it-IT" sz="2050" b="0" i="0" u="none" strike="noStrike" kern="0" cap="none" spc="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poteri</a:t>
            </a:r>
            <a:r>
              <a:rPr kumimoji="0" lang="it-IT" sz="2050" b="0" i="0" u="none" strike="noStrike" kern="0" cap="none" spc="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it-IT" sz="2050" b="0" i="0" u="none" strike="noStrike" kern="0" cap="none" spc="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dell’autonomia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(anche</a:t>
            </a:r>
            <a:r>
              <a:rPr kumimoji="0" lang="it-IT" sz="2050" b="0" i="0" u="none" strike="noStrike" kern="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economica)</a:t>
            </a:r>
            <a:r>
              <a:rPr kumimoji="0" lang="it-IT" sz="2050" b="0" i="0" u="none" strike="noStrike" kern="0" cap="none" spc="9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adeguata</a:t>
            </a:r>
            <a:r>
              <a:rPr kumimoji="0" lang="it-IT" sz="2050" b="0" i="0" u="none" strike="noStrike" kern="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attuare</a:t>
            </a:r>
            <a:r>
              <a:rPr kumimoji="0" lang="it-IT" sz="205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it-IT" sz="2050" b="0" i="0" u="none" strike="noStrike" kern="0" cap="none" spc="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propria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vigilanza;</a:t>
            </a:r>
            <a:endParaRPr kumimoji="0" lang="it-IT" sz="2050" b="1" i="0" u="none" strike="noStrike" kern="0" cap="none" spc="0" normalizeH="0" baseline="0" noProof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1195" marR="201295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Capace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ricevere</a:t>
            </a:r>
            <a:r>
              <a:rPr kumimoji="0" lang="it-IT" sz="2050" b="0" i="0" u="none" strike="noStrike" kern="0" cap="none" spc="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flussi</a:t>
            </a:r>
            <a:r>
              <a:rPr kumimoji="0" lang="it-IT" sz="2050" b="0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informativi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continui</a:t>
            </a:r>
            <a:r>
              <a:rPr kumimoji="0" lang="it-IT" sz="2050" b="0" i="0" u="none" strike="noStrike" kern="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dalle</a:t>
            </a:r>
            <a:r>
              <a:rPr kumimoji="0" lang="it-IT" sz="2050" b="0" i="0" u="none" strike="noStrike" kern="0" cap="none" spc="9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funzioni</a:t>
            </a:r>
            <a:r>
              <a:rPr kumimoji="0" lang="it-IT" sz="2050" b="0" i="0" u="none" strike="noStrike" kern="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05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aziendali.</a:t>
            </a:r>
            <a:endParaRPr kumimoji="0" lang="it-IT" sz="2050" b="1" i="0" u="none" strike="noStrike" kern="0" cap="none" spc="0" normalizeH="0" baseline="0" noProof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9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6ACA-482A-FB78-D7E5-362CD955E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23BE5-7CF9-E623-106F-94F22DD6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A4BD79C4-03A0-CEFE-1234-1647D4C8CD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3641B-3DF7-F068-3E58-44DE7C55336D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0791FE71-9C9D-8C70-F68C-E6329445A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5F31CB-DE16-B9A9-88D4-9E5B43D08F9F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E573720-A313-9200-5BCA-A206A46BBC8B}"/>
              </a:ext>
            </a:extLst>
          </p:cNvPr>
          <p:cNvSpPr/>
          <p:nvPr/>
        </p:nvSpPr>
        <p:spPr>
          <a:xfrm>
            <a:off x="0" y="2068121"/>
            <a:ext cx="12192000" cy="1551305"/>
          </a:xfrm>
          <a:custGeom>
            <a:avLst/>
            <a:gdLst/>
            <a:ahLst/>
            <a:cxnLst/>
            <a:rect l="l" t="t" r="r" b="b"/>
            <a:pathLst>
              <a:path w="12192000" h="1551305">
                <a:moveTo>
                  <a:pt x="12191999" y="1550758"/>
                </a:moveTo>
                <a:lnTo>
                  <a:pt x="0" y="1550758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550758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AF25ECE-541D-B08D-6C3B-583B1AA01811}"/>
              </a:ext>
            </a:extLst>
          </p:cNvPr>
          <p:cNvSpPr txBox="1"/>
          <p:nvPr/>
        </p:nvSpPr>
        <p:spPr>
          <a:xfrm>
            <a:off x="578750" y="2155844"/>
            <a:ext cx="11162030" cy="4184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400">
              <a:lnSpc>
                <a:spcPct val="114100"/>
              </a:lnSpc>
              <a:spcBef>
                <a:spcPts val="100"/>
              </a:spcBef>
            </a:pP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Art.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17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231/2001: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«Ferma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l’applicazione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pecuniarie,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sanzioni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interdittive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applicano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quando,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prima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dichiarazione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apertura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dibattimento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primo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grado,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concorrono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seguenti</a:t>
            </a:r>
            <a:r>
              <a:rPr sz="23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condizioni:</a:t>
            </a:r>
            <a:endParaRPr sz="23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715"/>
              </a:spcBef>
            </a:pPr>
            <a:endParaRPr sz="23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94055" marR="5080" indent="-342900">
              <a:lnSpc>
                <a:spcPct val="116599"/>
              </a:lnSpc>
              <a:buFont typeface="Arial" panose="020B0604020202020204" pitchFamily="34" charset="0"/>
              <a:buChar char="•"/>
            </a:pP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L’ente</a:t>
            </a:r>
            <a:r>
              <a:rPr sz="2000"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risarcito</a:t>
            </a:r>
            <a:r>
              <a:rPr sz="2000" kern="0" spc="1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integralmente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danno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eliminato</a:t>
            </a:r>
            <a:r>
              <a:rPr sz="2000" kern="0" spc="1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conseguenze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dannose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2000" kern="0" spc="1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pericolose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ovvero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comunque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efficacemente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adoperato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tal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senso;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385"/>
              </a:spcBef>
            </a:pP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94055" marR="5080" indent="-342900">
              <a:lnSpc>
                <a:spcPct val="116599"/>
              </a:lnSpc>
              <a:buFont typeface="Arial" panose="020B0604020202020204" pitchFamily="34" charset="0"/>
              <a:buChar char="•"/>
            </a:pP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L’ente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 eliminato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 carenze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organizzative che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hanno determinato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00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mediante</a:t>
            </a:r>
            <a:r>
              <a:rPr sz="2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l’adozione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l’attuazione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organizzativi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idonei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prevenire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reati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specie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quello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verificatosi;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810"/>
              </a:spcBef>
            </a:pP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94055" indent="-342900">
              <a:buFont typeface="Arial" panose="020B0604020202020204" pitchFamily="34" charset="0"/>
              <a:buChar char="•"/>
            </a:pP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L’ente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messo</a:t>
            </a:r>
            <a:r>
              <a:rPr sz="2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disposizione</a:t>
            </a:r>
            <a:r>
              <a:rPr sz="2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profitto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conseguito</a:t>
            </a:r>
            <a:r>
              <a:rPr sz="2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fini</a:t>
            </a:r>
            <a:r>
              <a:rPr sz="2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confisca.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6989DBB6-D83F-F0EC-A933-F1460B0B40D8}"/>
              </a:ext>
            </a:extLst>
          </p:cNvPr>
          <p:cNvSpPr txBox="1">
            <a:spLocks/>
          </p:cNvSpPr>
          <p:nvPr/>
        </p:nvSpPr>
        <p:spPr>
          <a:xfrm>
            <a:off x="673099" y="492821"/>
            <a:ext cx="11050424" cy="1235620"/>
          </a:xfrm>
          <a:prstGeom prst="rect">
            <a:avLst/>
          </a:prstGeom>
        </p:spPr>
        <p:txBody>
          <a:bodyPr vert="horz" wrap="square" lIns="0" tIns="706676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794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MOGC</a:t>
            </a:r>
            <a:r>
              <a:rPr kumimoji="0" lang="it-IT" sz="33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come</a:t>
            </a:r>
            <a:r>
              <a:rPr kumimoji="0" lang="it-IT" sz="33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strumento</a:t>
            </a:r>
            <a:r>
              <a:rPr kumimoji="0" lang="it-IT" sz="33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33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riparazione</a:t>
            </a:r>
            <a:r>
              <a:rPr kumimoji="0" lang="it-IT" sz="33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delle</a:t>
            </a:r>
            <a:r>
              <a:rPr kumimoji="0" lang="it-IT" sz="33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conseguenze</a:t>
            </a:r>
            <a:r>
              <a:rPr kumimoji="0" lang="it-IT" sz="33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penali</a:t>
            </a:r>
            <a:endParaRPr kumimoji="0" lang="it-IT" sz="3300" b="1" i="0" u="none" strike="noStrike" kern="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C862F610-C88C-6AC8-95DE-EE87D8EE2827}"/>
              </a:ext>
            </a:extLst>
          </p:cNvPr>
          <p:cNvSpPr/>
          <p:nvPr/>
        </p:nvSpPr>
        <p:spPr>
          <a:xfrm>
            <a:off x="0" y="1227930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221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7323-03FD-6245-5686-929AE6B2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D2287-00A2-546A-4A57-C7E9C218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2F7F71D4-EC39-3655-D6FB-AE523EC8A3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B1E323-4B0B-BB0D-CB21-C2EC4D7CFEF0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04185BF1-3886-EC4E-0297-EC1544B1D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C332C5-D275-6056-FAA7-639ACF08F7CD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6BB4561-120B-8533-EAFC-9104E7D0AC4F}"/>
              </a:ext>
            </a:extLst>
          </p:cNvPr>
          <p:cNvSpPr/>
          <p:nvPr/>
        </p:nvSpPr>
        <p:spPr>
          <a:xfrm>
            <a:off x="101604" y="2085058"/>
            <a:ext cx="12192000" cy="1993900"/>
          </a:xfrm>
          <a:custGeom>
            <a:avLst/>
            <a:gdLst/>
            <a:ahLst/>
            <a:cxnLst/>
            <a:rect l="l" t="t" r="r" b="b"/>
            <a:pathLst>
              <a:path w="12192000" h="1993900">
                <a:moveTo>
                  <a:pt x="12191999" y="1993789"/>
                </a:moveTo>
                <a:lnTo>
                  <a:pt x="0" y="199378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993789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B395E9A-C157-3DF8-4C22-0AE4D07F3385}"/>
              </a:ext>
            </a:extLst>
          </p:cNvPr>
          <p:cNvSpPr txBox="1">
            <a:spLocks/>
          </p:cNvSpPr>
          <p:nvPr/>
        </p:nvSpPr>
        <p:spPr>
          <a:xfrm>
            <a:off x="1041481" y="1204368"/>
            <a:ext cx="820547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3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Il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8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8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Organizzazione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Gestione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Controllo</a:t>
            </a:r>
            <a:endParaRPr kumimoji="0" lang="it-IT" sz="3300" b="1" i="0" u="none" strike="noStrike" kern="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F8DFE75-893B-C5A5-BFE9-AAA69EB8FF76}"/>
              </a:ext>
            </a:extLst>
          </p:cNvPr>
          <p:cNvSpPr/>
          <p:nvPr/>
        </p:nvSpPr>
        <p:spPr>
          <a:xfrm>
            <a:off x="101604" y="1244864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EDD57A9-88EA-0859-EDF5-32853ED19EFD}"/>
              </a:ext>
            </a:extLst>
          </p:cNvPr>
          <p:cNvSpPr txBox="1"/>
          <p:nvPr/>
        </p:nvSpPr>
        <p:spPr>
          <a:xfrm>
            <a:off x="680354" y="2172776"/>
            <a:ext cx="11049000" cy="420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300" b="1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</a:t>
            </a:r>
            <a:r>
              <a:rPr sz="2300" b="1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documento,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adottato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formalmente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CdA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/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AU,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determina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i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principi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,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,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gli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strumenti</a:t>
            </a:r>
            <a:r>
              <a:rPr sz="23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ed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meccanismi</a:t>
            </a:r>
            <a:r>
              <a:rPr sz="2300" b="1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controllo</a:t>
            </a:r>
            <a:r>
              <a:rPr sz="2300" b="1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adottati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società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monitorare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rischi,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prevenendo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così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commissione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eventi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rilevanti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(c.d.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reati</a:t>
            </a:r>
            <a:r>
              <a:rPr sz="23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presupposto).</a:t>
            </a: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1755"/>
              </a:spcBef>
            </a:pP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164465">
              <a:lnSpc>
                <a:spcPct val="114100"/>
              </a:lnSpc>
            </a:pP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entra</a:t>
            </a:r>
            <a:r>
              <a:rPr sz="23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vigore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sz="23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momento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sua</a:t>
            </a:r>
            <a:r>
              <a:rPr sz="23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approvazione</a:t>
            </a:r>
            <a:r>
              <a:rPr sz="2300" b="1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formale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tutti</a:t>
            </a:r>
            <a:r>
              <a:rPr sz="23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3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dipendenti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(soggetti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apicali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apicali)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dovranno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rispettarne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prescrizioni.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Modello,</a:t>
            </a:r>
            <a:r>
              <a:rPr sz="23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tramite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appositi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documenti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allegati,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anche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gestione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dei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rapporti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terzi</a:t>
            </a: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735"/>
              </a:spcBef>
            </a:pP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78740"/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Previsione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clausole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contrattuali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far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sottoscrivere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fornitori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3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partner</a:t>
            </a:r>
            <a:r>
              <a:rPr sz="230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commerciali.</a:t>
            </a:r>
            <a:endParaRPr sz="23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52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4961-0CFF-E586-D3D0-65736A2D6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F889-2BD9-44E2-0491-E3376F9F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9748ABAC-AD47-C0C0-902B-FA5B353608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A72564-C865-678B-631B-700B4932A4B9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9227E5FE-DB48-B3E8-3F9A-46CA17E1C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2E9D18-FD0B-BFDD-CC7D-4B6D3E72047F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1E1D016-4B9B-316A-50B5-DF68451E4865}"/>
              </a:ext>
            </a:extLst>
          </p:cNvPr>
          <p:cNvSpPr txBox="1">
            <a:spLocks/>
          </p:cNvSpPr>
          <p:nvPr/>
        </p:nvSpPr>
        <p:spPr>
          <a:xfrm>
            <a:off x="852164" y="908831"/>
            <a:ext cx="7049770" cy="4156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Il</a:t>
            </a:r>
            <a:r>
              <a:rPr kumimoji="0" lang="it-IT" sz="28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4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28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28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Organizzazione</a:t>
            </a:r>
            <a:r>
              <a:rPr kumimoji="0" lang="it-IT" sz="28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Gestione</a:t>
            </a:r>
            <a:r>
              <a:rPr kumimoji="0" lang="it-IT" sz="28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2800" b="1" i="0" u="none" strike="noStrike" kern="0" cap="none" spc="-1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1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Controllo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1934817-F080-9298-C957-AAAA4CCE3A9C}"/>
              </a:ext>
            </a:extLst>
          </p:cNvPr>
          <p:cNvSpPr/>
          <p:nvPr/>
        </p:nvSpPr>
        <p:spPr>
          <a:xfrm>
            <a:off x="0" y="932170"/>
            <a:ext cx="685800" cy="428336"/>
          </a:xfrm>
          <a:custGeom>
            <a:avLst/>
            <a:gdLst/>
            <a:ahLst/>
            <a:cxnLst/>
            <a:rect l="l" t="t" r="r" b="b"/>
            <a:pathLst>
              <a:path w="685800" h="471169">
                <a:moveTo>
                  <a:pt x="454285" y="471009"/>
                </a:moveTo>
                <a:lnTo>
                  <a:pt x="0" y="471009"/>
                </a:lnTo>
                <a:lnTo>
                  <a:pt x="0" y="0"/>
                </a:lnTo>
                <a:lnTo>
                  <a:pt x="685535" y="0"/>
                </a:lnTo>
                <a:lnTo>
                  <a:pt x="454285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2D1FC9F-CFBD-CB93-32EA-FC4448094F1F}"/>
              </a:ext>
            </a:extLst>
          </p:cNvPr>
          <p:cNvSpPr txBox="1"/>
          <p:nvPr/>
        </p:nvSpPr>
        <p:spPr>
          <a:xfrm>
            <a:off x="872521" y="1592739"/>
            <a:ext cx="1922145" cy="10569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74930">
              <a:lnSpc>
                <a:spcPct val="115399"/>
              </a:lnSpc>
              <a:spcBef>
                <a:spcPts val="140"/>
              </a:spcBef>
            </a:pPr>
            <a:r>
              <a:rPr sz="2300" b="1" kern="0" dirty="0">
                <a:solidFill>
                  <a:srgbClr val="005EAF"/>
                </a:solidFill>
                <a:latin typeface="Calibri"/>
                <a:cs typeface="Calibri"/>
              </a:rPr>
              <a:t>Parte</a:t>
            </a:r>
            <a:r>
              <a:rPr sz="2300" b="1" kern="0" spc="-7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300" b="1" kern="0" spc="-10" dirty="0">
                <a:solidFill>
                  <a:srgbClr val="005EAF"/>
                </a:solidFill>
                <a:latin typeface="Calibri"/>
                <a:cs typeface="Calibri"/>
              </a:rPr>
              <a:t>Generale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realtà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societaria;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1D226B2B-E120-12E5-8A80-97AE6F5F6B0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405" y="2183059"/>
            <a:ext cx="66675" cy="60613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8160766D-DE82-F8C4-BB81-61CA0A7A07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405" y="3268909"/>
            <a:ext cx="66675" cy="60613"/>
          </a:xfrm>
          <a:prstGeom prst="rect">
            <a:avLst/>
          </a:prstGeom>
        </p:spPr>
      </p:pic>
      <p:sp>
        <p:nvSpPr>
          <p:cNvPr id="16" name="object 7">
            <a:extLst>
              <a:ext uri="{FF2B5EF4-FFF2-40B4-BE49-F238E27FC236}">
                <a16:creationId xmlns:a16="http://schemas.microsoft.com/office/drawing/2014/main" id="{07E383C0-BC2A-A69F-C47E-2829472932D1}"/>
              </a:ext>
            </a:extLst>
          </p:cNvPr>
          <p:cNvSpPr txBox="1"/>
          <p:nvPr/>
        </p:nvSpPr>
        <p:spPr>
          <a:xfrm>
            <a:off x="872521" y="3121958"/>
            <a:ext cx="2429510" cy="1668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normativa</a:t>
            </a:r>
            <a:r>
              <a:rPr sz="2050" kern="0" spc="50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231/2001</a:t>
            </a:r>
            <a:r>
              <a:rPr sz="205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norme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applicabili all’ente;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72DFF9A-EF71-D606-5335-58ED7D4F8D5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405" y="5440609"/>
            <a:ext cx="66675" cy="60613"/>
          </a:xfrm>
          <a:prstGeom prst="rect">
            <a:avLst/>
          </a:prstGeom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27BD0C48-6A7D-47BA-C567-C3D930EFD0F4}"/>
              </a:ext>
            </a:extLst>
          </p:cNvPr>
          <p:cNvSpPr txBox="1"/>
          <p:nvPr/>
        </p:nvSpPr>
        <p:spPr>
          <a:xfrm>
            <a:off x="872521" y="5260754"/>
            <a:ext cx="2023745" cy="1010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050" kern="0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generali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funzionamento</a:t>
            </a:r>
            <a:r>
              <a:rPr sz="205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sistema.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B4B8C1FA-9BFB-C923-D449-9FF363EE2206}"/>
              </a:ext>
            </a:extLst>
          </p:cNvPr>
          <p:cNvSpPr txBox="1"/>
          <p:nvPr/>
        </p:nvSpPr>
        <p:spPr>
          <a:xfrm>
            <a:off x="4768431" y="1592739"/>
            <a:ext cx="2314575" cy="10569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54000">
              <a:lnSpc>
                <a:spcPct val="115399"/>
              </a:lnSpc>
              <a:spcBef>
                <a:spcPts val="140"/>
              </a:spcBef>
            </a:pPr>
            <a:r>
              <a:rPr sz="2300" b="1" kern="0" dirty="0">
                <a:solidFill>
                  <a:srgbClr val="005EAF"/>
                </a:solidFill>
                <a:latin typeface="Calibri"/>
                <a:cs typeface="Calibri"/>
              </a:rPr>
              <a:t>Parte</a:t>
            </a:r>
            <a:r>
              <a:rPr sz="2300" b="1" kern="0" spc="-7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300" b="1" kern="0" spc="-10" dirty="0">
                <a:solidFill>
                  <a:srgbClr val="005EAF"/>
                </a:solidFill>
                <a:latin typeface="Calibri"/>
                <a:cs typeface="Calibri"/>
              </a:rPr>
              <a:t>Speciale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Individuazione</a:t>
            </a:r>
            <a:r>
              <a:rPr sz="2050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valutazione</a:t>
            </a:r>
            <a:r>
              <a:rPr sz="2050" kern="0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dei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rischi;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0" name="object 11">
            <a:extLst>
              <a:ext uri="{FF2B5EF4-FFF2-40B4-BE49-F238E27FC236}">
                <a16:creationId xmlns:a16="http://schemas.microsoft.com/office/drawing/2014/main" id="{B77A6EE1-3AF7-A762-D9A6-2DE9B19240F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6315" y="2183059"/>
            <a:ext cx="66675" cy="60613"/>
          </a:xfrm>
          <a:prstGeom prst="rect">
            <a:avLst/>
          </a:prstGeom>
        </p:spPr>
      </p:pic>
      <p:pic>
        <p:nvPicPr>
          <p:cNvPr id="21" name="object 12">
            <a:extLst>
              <a:ext uri="{FF2B5EF4-FFF2-40B4-BE49-F238E27FC236}">
                <a16:creationId xmlns:a16="http://schemas.microsoft.com/office/drawing/2014/main" id="{4C48C133-6B13-4CDD-D433-E5A80615DFF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6315" y="3268909"/>
            <a:ext cx="66675" cy="60613"/>
          </a:xfrm>
          <a:prstGeom prst="rect">
            <a:avLst/>
          </a:prstGeom>
        </p:spPr>
      </p:pic>
      <p:sp>
        <p:nvSpPr>
          <p:cNvPr id="22" name="object 13">
            <a:extLst>
              <a:ext uri="{FF2B5EF4-FFF2-40B4-BE49-F238E27FC236}">
                <a16:creationId xmlns:a16="http://schemas.microsoft.com/office/drawing/2014/main" id="{B15C07EB-1DAF-AE22-C37E-FB1FC4FA0417}"/>
              </a:ext>
            </a:extLst>
          </p:cNvPr>
          <p:cNvSpPr txBox="1"/>
          <p:nvPr/>
        </p:nvSpPr>
        <p:spPr>
          <a:xfrm>
            <a:off x="4768431" y="3103466"/>
            <a:ext cx="2078355" cy="307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Presidi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controllo;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3" name="object 14">
            <a:extLst>
              <a:ext uri="{FF2B5EF4-FFF2-40B4-BE49-F238E27FC236}">
                <a16:creationId xmlns:a16="http://schemas.microsoft.com/office/drawing/2014/main" id="{67B25034-C54E-21CB-4FD4-A5D2206E828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6315" y="3992809"/>
            <a:ext cx="66675" cy="60613"/>
          </a:xfrm>
          <a:prstGeom prst="rect">
            <a:avLst/>
          </a:prstGeom>
        </p:spPr>
      </p:pic>
      <p:sp>
        <p:nvSpPr>
          <p:cNvPr id="24" name="object 15">
            <a:extLst>
              <a:ext uri="{FF2B5EF4-FFF2-40B4-BE49-F238E27FC236}">
                <a16:creationId xmlns:a16="http://schemas.microsoft.com/office/drawing/2014/main" id="{06F27669-EDAC-487A-1017-59A2A79E42BA}"/>
              </a:ext>
            </a:extLst>
          </p:cNvPr>
          <p:cNvSpPr txBox="1"/>
          <p:nvPr/>
        </p:nvSpPr>
        <p:spPr>
          <a:xfrm>
            <a:off x="4768431" y="3812954"/>
            <a:ext cx="2303145" cy="1010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Procedure</a:t>
            </a:r>
            <a:r>
              <a:rPr sz="2050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aziendali</a:t>
            </a:r>
            <a:r>
              <a:rPr sz="205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processi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strumentali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ritenuti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«sensibili».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3B7C3ADE-3CE2-C211-14A6-6556399AB470}"/>
              </a:ext>
            </a:extLst>
          </p:cNvPr>
          <p:cNvSpPr txBox="1"/>
          <p:nvPr/>
        </p:nvSpPr>
        <p:spPr>
          <a:xfrm>
            <a:off x="8826548" y="1609191"/>
            <a:ext cx="2413000" cy="138603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57175">
              <a:lnSpc>
                <a:spcPct val="115599"/>
              </a:lnSpc>
              <a:spcBef>
                <a:spcPts val="135"/>
              </a:spcBef>
            </a:pPr>
            <a:r>
              <a:rPr sz="2300" b="1" kern="0" dirty="0">
                <a:solidFill>
                  <a:srgbClr val="285CD1"/>
                </a:solidFill>
                <a:latin typeface="Calibri"/>
                <a:cs typeface="Calibri"/>
              </a:rPr>
              <a:t>Codice</a:t>
            </a:r>
            <a:r>
              <a:rPr sz="2300" b="1" kern="0" spc="-80" dirty="0">
                <a:solidFill>
                  <a:srgbClr val="285CD1"/>
                </a:solidFill>
                <a:latin typeface="Calibri"/>
                <a:cs typeface="Calibri"/>
              </a:rPr>
              <a:t> </a:t>
            </a:r>
            <a:r>
              <a:rPr sz="2300" b="1" kern="0" spc="-20" dirty="0">
                <a:solidFill>
                  <a:srgbClr val="285CD1"/>
                </a:solidFill>
                <a:latin typeface="Calibri"/>
                <a:cs typeface="Calibri"/>
              </a:rPr>
              <a:t>Etico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principi,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politiche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valori aziendali;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6" name="object 17">
            <a:extLst>
              <a:ext uri="{FF2B5EF4-FFF2-40B4-BE49-F238E27FC236}">
                <a16:creationId xmlns:a16="http://schemas.microsoft.com/office/drawing/2014/main" id="{8E18B30D-61DD-7827-2980-00037520510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4432" y="2183059"/>
            <a:ext cx="66675" cy="60613"/>
          </a:xfrm>
          <a:prstGeom prst="rect">
            <a:avLst/>
          </a:prstGeom>
        </p:spPr>
      </p:pic>
      <p:pic>
        <p:nvPicPr>
          <p:cNvPr id="27" name="object 18">
            <a:extLst>
              <a:ext uri="{FF2B5EF4-FFF2-40B4-BE49-F238E27FC236}">
                <a16:creationId xmlns:a16="http://schemas.microsoft.com/office/drawing/2014/main" id="{D6FE952A-8E8A-BD09-6B58-5D9FE88E33F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4432" y="3630859"/>
            <a:ext cx="66675" cy="60613"/>
          </a:xfrm>
          <a:prstGeom prst="rect">
            <a:avLst/>
          </a:prstGeom>
        </p:spPr>
      </p:pic>
      <p:sp>
        <p:nvSpPr>
          <p:cNvPr id="28" name="object 19">
            <a:extLst>
              <a:ext uri="{FF2B5EF4-FFF2-40B4-BE49-F238E27FC236}">
                <a16:creationId xmlns:a16="http://schemas.microsoft.com/office/drawing/2014/main" id="{B5F6EE92-E418-BF29-F590-E21BF4B2EC77}"/>
              </a:ext>
            </a:extLst>
          </p:cNvPr>
          <p:cNvSpPr txBox="1"/>
          <p:nvPr/>
        </p:nvSpPr>
        <p:spPr>
          <a:xfrm>
            <a:off x="8826548" y="3500360"/>
            <a:ext cx="2343785" cy="1997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comportamento</a:t>
            </a:r>
            <a:r>
              <a:rPr sz="2050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cui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devono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attenersi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tutti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soggetti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componenti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società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gli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stakeholders.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8EB30C2B-9723-2950-8B07-1DFC69AB9933}"/>
              </a:ext>
            </a:extLst>
          </p:cNvPr>
          <p:cNvSpPr txBox="1"/>
          <p:nvPr/>
        </p:nvSpPr>
        <p:spPr>
          <a:xfrm>
            <a:off x="4286694" y="5305596"/>
            <a:ext cx="3100705" cy="1010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0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implementato</a:t>
            </a:r>
            <a:r>
              <a:rPr sz="2050" kern="0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sulla</a:t>
            </a:r>
            <a:r>
              <a:rPr sz="20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base</a:t>
            </a:r>
            <a:r>
              <a:rPr sz="2050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documento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mappatura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dei</a:t>
            </a:r>
            <a:r>
              <a:rPr sz="205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rischi</a:t>
            </a:r>
            <a:r>
              <a:rPr sz="205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societari.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02497640-67D8-896A-F51D-753DB8C59FC6}"/>
              </a:ext>
            </a:extLst>
          </p:cNvPr>
          <p:cNvSpPr/>
          <p:nvPr/>
        </p:nvSpPr>
        <p:spPr>
          <a:xfrm>
            <a:off x="3794535" y="2002465"/>
            <a:ext cx="9525" cy="5140614"/>
          </a:xfrm>
          <a:custGeom>
            <a:avLst/>
            <a:gdLst/>
            <a:ahLst/>
            <a:cxnLst/>
            <a:rect l="l" t="t" r="r" b="b"/>
            <a:pathLst>
              <a:path w="9525" h="5654675">
                <a:moveTo>
                  <a:pt x="9524" y="0"/>
                </a:moveTo>
                <a:lnTo>
                  <a:pt x="9524" y="5654435"/>
                </a:lnTo>
                <a:lnTo>
                  <a:pt x="0" y="5654435"/>
                </a:lnTo>
                <a:lnTo>
                  <a:pt x="0" y="0"/>
                </a:lnTo>
                <a:lnTo>
                  <a:pt x="9524" y="0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D3A31050-4BD4-3F86-9758-7FE3650AFF00}"/>
              </a:ext>
            </a:extLst>
          </p:cNvPr>
          <p:cNvSpPr/>
          <p:nvPr/>
        </p:nvSpPr>
        <p:spPr>
          <a:xfrm>
            <a:off x="7957889" y="2002465"/>
            <a:ext cx="9525" cy="5140614"/>
          </a:xfrm>
          <a:custGeom>
            <a:avLst/>
            <a:gdLst/>
            <a:ahLst/>
            <a:cxnLst/>
            <a:rect l="l" t="t" r="r" b="b"/>
            <a:pathLst>
              <a:path w="9525" h="5654675">
                <a:moveTo>
                  <a:pt x="9524" y="0"/>
                </a:moveTo>
                <a:lnTo>
                  <a:pt x="9524" y="5654435"/>
                </a:lnTo>
                <a:lnTo>
                  <a:pt x="0" y="5654435"/>
                </a:lnTo>
                <a:lnTo>
                  <a:pt x="0" y="0"/>
                </a:lnTo>
                <a:lnTo>
                  <a:pt x="9524" y="0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080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85D2-A055-55AF-9938-D9786F7F2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E89D75-79AF-4D30-706F-56D1B2F12D0C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FD11B0-6C7C-74AB-C4EA-E85E2445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B7C71D-CCE3-4D94-1297-F0075F90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150FC1E3-E230-7EE3-AB7E-9F649B4DBB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8CC84F-F5D7-F3E0-4F57-CA88A5F9E869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533317B9-18A2-D436-BE07-D28944412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F8FDF4-5B7E-1F97-D724-6181F1EA2788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1060505-F970-B9AD-802E-4C51B916C9D1}"/>
              </a:ext>
            </a:extLst>
          </p:cNvPr>
          <p:cNvSpPr txBox="1">
            <a:spLocks/>
          </p:cNvSpPr>
          <p:nvPr/>
        </p:nvSpPr>
        <p:spPr>
          <a:xfrm>
            <a:off x="852164" y="868240"/>
            <a:ext cx="704977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Il</a:t>
            </a:r>
            <a:r>
              <a:rPr kumimoji="0" lang="it-IT" sz="28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28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2800" b="1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Organizzazione</a:t>
            </a:r>
            <a:r>
              <a:rPr kumimoji="0" lang="it-IT" sz="28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Gestione</a:t>
            </a:r>
            <a:r>
              <a:rPr kumimoji="0" lang="it-IT" sz="2800" b="1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2800" b="1" i="0" u="none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800" b="1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Controllo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911AC58-D03D-566F-AB33-57A39F218944}"/>
              </a:ext>
            </a:extLst>
          </p:cNvPr>
          <p:cNvSpPr/>
          <p:nvPr/>
        </p:nvSpPr>
        <p:spPr>
          <a:xfrm>
            <a:off x="0" y="890944"/>
            <a:ext cx="685800" cy="471170"/>
          </a:xfrm>
          <a:custGeom>
            <a:avLst/>
            <a:gdLst/>
            <a:ahLst/>
            <a:cxnLst/>
            <a:rect l="l" t="t" r="r" b="b"/>
            <a:pathLst>
              <a:path w="685800" h="471169">
                <a:moveTo>
                  <a:pt x="454285" y="471009"/>
                </a:moveTo>
                <a:lnTo>
                  <a:pt x="0" y="471009"/>
                </a:lnTo>
                <a:lnTo>
                  <a:pt x="0" y="0"/>
                </a:lnTo>
                <a:lnTo>
                  <a:pt x="685535" y="0"/>
                </a:lnTo>
                <a:lnTo>
                  <a:pt x="454285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645725C6-B58C-FC58-5946-267F9466152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153" y="2199963"/>
            <a:ext cx="69049" cy="69049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26FE4F5A-B673-7EA7-D79B-AB3C8E2F3BBF}"/>
              </a:ext>
            </a:extLst>
          </p:cNvPr>
          <p:cNvSpPr txBox="1"/>
          <p:nvPr/>
        </p:nvSpPr>
        <p:spPr>
          <a:xfrm>
            <a:off x="642570" y="1524936"/>
            <a:ext cx="2754630" cy="332930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0195" marR="5080" indent="-278130">
              <a:lnSpc>
                <a:spcPct val="114399"/>
              </a:lnSpc>
              <a:spcBef>
                <a:spcPts val="235"/>
              </a:spcBef>
            </a:pPr>
            <a:r>
              <a:rPr sz="2400" b="1" kern="0" dirty="0">
                <a:solidFill>
                  <a:srgbClr val="285CD1"/>
                </a:solidFill>
                <a:latin typeface="Calibri"/>
                <a:cs typeface="Calibri"/>
              </a:rPr>
              <a:t>Sistema</a:t>
            </a:r>
            <a:r>
              <a:rPr sz="2400" b="1" kern="0" spc="-30" dirty="0">
                <a:solidFill>
                  <a:srgbClr val="285CD1"/>
                </a:solidFill>
                <a:latin typeface="Calibri"/>
                <a:cs typeface="Calibri"/>
              </a:rPr>
              <a:t> </a:t>
            </a:r>
            <a:r>
              <a:rPr sz="2400" b="1" kern="0" spc="-10" dirty="0">
                <a:solidFill>
                  <a:srgbClr val="285CD1"/>
                </a:solidFill>
                <a:latin typeface="Calibri"/>
                <a:cs typeface="Calibri"/>
              </a:rPr>
              <a:t>Disciplinare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procedimento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disciplinare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delle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sz="205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specifiche</a:t>
            </a:r>
            <a:r>
              <a:rPr sz="205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irrogare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vari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soggetti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riferibili</a:t>
            </a:r>
            <a:r>
              <a:rPr sz="2050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all’ente</a:t>
            </a:r>
            <a:r>
              <a:rPr sz="2050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050" kern="0" spc="50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caso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violazione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Modello;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E8B52AF9-D4FA-A5FE-E34D-6101D4D5BC6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153" y="5410781"/>
            <a:ext cx="69049" cy="69049"/>
          </a:xfrm>
          <a:prstGeom prst="rect">
            <a:avLst/>
          </a:prstGeom>
        </p:spPr>
      </p:pic>
      <p:sp>
        <p:nvSpPr>
          <p:cNvPr id="16" name="object 7">
            <a:extLst>
              <a:ext uri="{FF2B5EF4-FFF2-40B4-BE49-F238E27FC236}">
                <a16:creationId xmlns:a16="http://schemas.microsoft.com/office/drawing/2014/main" id="{2DF06141-B2A5-DF19-35BF-D889316796E8}"/>
              </a:ext>
            </a:extLst>
          </p:cNvPr>
          <p:cNvSpPr txBox="1"/>
          <p:nvPr/>
        </p:nvSpPr>
        <p:spPr>
          <a:xfrm>
            <a:off x="920208" y="5185545"/>
            <a:ext cx="226314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garanzia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buon</a:t>
            </a:r>
            <a:r>
              <a:rPr sz="205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funzionamento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sistema sanzionatorio.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57B32FD4-F3A7-38EB-9596-B51BDA6DFC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5919" y="2178481"/>
            <a:ext cx="69049" cy="69049"/>
          </a:xfrm>
          <a:prstGeom prst="rect">
            <a:avLst/>
          </a:prstGeom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601CB826-D5DB-333F-E2D7-5C3B9FFC7507}"/>
              </a:ext>
            </a:extLst>
          </p:cNvPr>
          <p:cNvSpPr txBox="1"/>
          <p:nvPr/>
        </p:nvSpPr>
        <p:spPr>
          <a:xfrm>
            <a:off x="4341544" y="1518721"/>
            <a:ext cx="2836545" cy="11734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5930" marR="5080" indent="-443865">
              <a:lnSpc>
                <a:spcPct val="115799"/>
              </a:lnSpc>
              <a:spcBef>
                <a:spcPts val="190"/>
              </a:spcBef>
            </a:pPr>
            <a:r>
              <a:rPr sz="2300" b="1" kern="0" dirty="0">
                <a:solidFill>
                  <a:srgbClr val="005EAF"/>
                </a:solidFill>
                <a:latin typeface="Calibri"/>
                <a:cs typeface="Calibri"/>
              </a:rPr>
              <a:t>Policy</a:t>
            </a:r>
            <a:r>
              <a:rPr sz="2300" b="1" kern="0" spc="-7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300" b="1" kern="0" spc="-10" dirty="0">
                <a:solidFill>
                  <a:srgbClr val="005EAF"/>
                </a:solidFill>
                <a:latin typeface="Calibri"/>
                <a:cs typeface="Calibri"/>
              </a:rPr>
              <a:t>Whistleblowing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normativa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24/23;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9" name="object 10">
            <a:extLst>
              <a:ext uri="{FF2B5EF4-FFF2-40B4-BE49-F238E27FC236}">
                <a16:creationId xmlns:a16="http://schemas.microsoft.com/office/drawing/2014/main" id="{EEA20D4D-7CBB-D5A1-0283-203A75BD803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5919" y="3248753"/>
            <a:ext cx="69049" cy="69049"/>
          </a:xfrm>
          <a:prstGeom prst="rect">
            <a:avLst/>
          </a:prstGeom>
        </p:spPr>
      </p:pic>
      <p:sp>
        <p:nvSpPr>
          <p:cNvPr id="20" name="object 11">
            <a:extLst>
              <a:ext uri="{FF2B5EF4-FFF2-40B4-BE49-F238E27FC236}">
                <a16:creationId xmlns:a16="http://schemas.microsoft.com/office/drawing/2014/main" id="{1646F4F8-4299-6A3E-FEF8-536D87074DE1}"/>
              </a:ext>
            </a:extLst>
          </p:cNvPr>
          <p:cNvSpPr txBox="1"/>
          <p:nvPr/>
        </p:nvSpPr>
        <p:spPr>
          <a:xfrm>
            <a:off x="4784973" y="3023518"/>
            <a:ext cx="2656205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Descrizione</a:t>
            </a:r>
            <a:r>
              <a:rPr sz="205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meccanismi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procedura</a:t>
            </a:r>
            <a:r>
              <a:rPr sz="2050" kern="0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adottata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dalla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società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disciplinare</a:t>
            </a:r>
            <a:r>
              <a:rPr sz="2050" kern="0" spc="50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gestione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delle segnalazioni;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1" name="object 12">
            <a:extLst>
              <a:ext uri="{FF2B5EF4-FFF2-40B4-BE49-F238E27FC236}">
                <a16:creationId xmlns:a16="http://schemas.microsoft.com/office/drawing/2014/main" id="{8400280E-D3EE-21BC-3487-0B9AF73FC80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5919" y="5746056"/>
            <a:ext cx="69049" cy="69049"/>
          </a:xfrm>
          <a:prstGeom prst="rect">
            <a:avLst/>
          </a:prstGeom>
        </p:spPr>
      </p:pic>
      <p:sp>
        <p:nvSpPr>
          <p:cNvPr id="22" name="object 13">
            <a:extLst>
              <a:ext uri="{FF2B5EF4-FFF2-40B4-BE49-F238E27FC236}">
                <a16:creationId xmlns:a16="http://schemas.microsoft.com/office/drawing/2014/main" id="{DE1BEDB5-6CA5-87E6-76A1-ECAF7E5637B4}"/>
              </a:ext>
            </a:extLst>
          </p:cNvPr>
          <p:cNvSpPr txBox="1"/>
          <p:nvPr/>
        </p:nvSpPr>
        <p:spPr>
          <a:xfrm>
            <a:off x="4784973" y="5520820"/>
            <a:ext cx="2621280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Elemento</a:t>
            </a:r>
            <a:r>
              <a:rPr sz="205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strutturale</a:t>
            </a:r>
            <a:r>
              <a:rPr sz="205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del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MOGC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art.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2bis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lett.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spcBef>
                <a:spcPts val="34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a)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b)</a:t>
            </a:r>
            <a:r>
              <a:rPr sz="205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05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231/2001.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8A983F5-329B-B6B7-760A-C8E09CE66D24}"/>
              </a:ext>
            </a:extLst>
          </p:cNvPr>
          <p:cNvSpPr txBox="1"/>
          <p:nvPr/>
        </p:nvSpPr>
        <p:spPr>
          <a:xfrm>
            <a:off x="8718913" y="1528812"/>
            <a:ext cx="2794000" cy="1524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58419">
              <a:lnSpc>
                <a:spcPct val="115599"/>
              </a:lnSpc>
              <a:spcBef>
                <a:spcPts val="135"/>
              </a:spcBef>
            </a:pPr>
            <a:r>
              <a:rPr sz="2300" b="1" kern="0" spc="-10" dirty="0">
                <a:solidFill>
                  <a:srgbClr val="005EAF"/>
                </a:solidFill>
                <a:latin typeface="Calibri"/>
                <a:cs typeface="Calibri"/>
              </a:rPr>
              <a:t>Regolamento</a:t>
            </a:r>
            <a:r>
              <a:rPr sz="2300" b="1" kern="0" spc="-6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300" b="1" kern="0" spc="-25" dirty="0">
                <a:solidFill>
                  <a:srgbClr val="005EAF"/>
                </a:solidFill>
                <a:latin typeface="Calibri"/>
                <a:cs typeface="Calibri"/>
              </a:rPr>
              <a:t>OdV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composizione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dell’OdV</a:t>
            </a:r>
            <a:r>
              <a:rPr sz="205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(monocratica</a:t>
            </a:r>
            <a:r>
              <a:rPr sz="205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/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collegiale);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4" name="object 15">
            <a:extLst>
              <a:ext uri="{FF2B5EF4-FFF2-40B4-BE49-F238E27FC236}">
                <a16:creationId xmlns:a16="http://schemas.microsoft.com/office/drawing/2014/main" id="{019744C2-51CC-5D2D-C20B-B0D1D48B89F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6797" y="2168950"/>
            <a:ext cx="66675" cy="66674"/>
          </a:xfrm>
          <a:prstGeom prst="rect">
            <a:avLst/>
          </a:prstGeom>
        </p:spPr>
      </p:pic>
      <p:pic>
        <p:nvPicPr>
          <p:cNvPr id="25" name="object 16">
            <a:extLst>
              <a:ext uri="{FF2B5EF4-FFF2-40B4-BE49-F238E27FC236}">
                <a16:creationId xmlns:a16="http://schemas.microsoft.com/office/drawing/2014/main" id="{39DDA60E-CEFC-13D4-C200-476A13507EB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6797" y="3616750"/>
            <a:ext cx="66675" cy="66674"/>
          </a:xfrm>
          <a:prstGeom prst="rect">
            <a:avLst/>
          </a:prstGeom>
        </p:spPr>
      </p:pic>
      <p:sp>
        <p:nvSpPr>
          <p:cNvPr id="26" name="object 17">
            <a:extLst>
              <a:ext uri="{FF2B5EF4-FFF2-40B4-BE49-F238E27FC236}">
                <a16:creationId xmlns:a16="http://schemas.microsoft.com/office/drawing/2014/main" id="{B0A49E50-ED68-FA55-B6E9-5623156A0E93}"/>
              </a:ext>
            </a:extLst>
          </p:cNvPr>
          <p:cNvSpPr txBox="1"/>
          <p:nvPr/>
        </p:nvSpPr>
        <p:spPr>
          <a:xfrm>
            <a:off x="8718913" y="3389414"/>
            <a:ext cx="2755265" cy="74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Descrive</a:t>
            </a:r>
            <a:r>
              <a:rPr sz="205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compiti,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funzioni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poteri</a:t>
            </a:r>
            <a:r>
              <a:rPr sz="205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dell’OdV;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7" name="object 18">
            <a:extLst>
              <a:ext uri="{FF2B5EF4-FFF2-40B4-BE49-F238E27FC236}">
                <a16:creationId xmlns:a16="http://schemas.microsoft.com/office/drawing/2014/main" id="{818B07B9-E3D2-87B8-25C3-BE069E2619D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6797" y="4702600"/>
            <a:ext cx="66675" cy="66674"/>
          </a:xfrm>
          <a:prstGeom prst="rect">
            <a:avLst/>
          </a:prstGeom>
        </p:spPr>
      </p:pic>
      <p:sp>
        <p:nvSpPr>
          <p:cNvPr id="28" name="object 19">
            <a:extLst>
              <a:ext uri="{FF2B5EF4-FFF2-40B4-BE49-F238E27FC236}">
                <a16:creationId xmlns:a16="http://schemas.microsoft.com/office/drawing/2014/main" id="{9EA51B71-7C6B-61F8-6B3F-ED51253AA90D}"/>
              </a:ext>
            </a:extLst>
          </p:cNvPr>
          <p:cNvSpPr txBox="1"/>
          <p:nvPr/>
        </p:nvSpPr>
        <p:spPr>
          <a:xfrm>
            <a:off x="8718913" y="4475264"/>
            <a:ext cx="2652395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Definisce</a:t>
            </a:r>
            <a:r>
              <a:rPr sz="205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compenso</a:t>
            </a:r>
            <a:r>
              <a:rPr sz="2050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ed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assegna</a:t>
            </a:r>
            <a:r>
              <a:rPr sz="205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sz="205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budget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economico</a:t>
            </a:r>
            <a:r>
              <a:rPr sz="205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all’OdV.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D095B6F9-D977-905A-3C99-DBF8B17FD8D8}"/>
              </a:ext>
            </a:extLst>
          </p:cNvPr>
          <p:cNvSpPr/>
          <p:nvPr/>
        </p:nvSpPr>
        <p:spPr>
          <a:xfrm>
            <a:off x="3804060" y="1516838"/>
            <a:ext cx="9525" cy="5654675"/>
          </a:xfrm>
          <a:custGeom>
            <a:avLst/>
            <a:gdLst/>
            <a:ahLst/>
            <a:cxnLst/>
            <a:rect l="l" t="t" r="r" b="b"/>
            <a:pathLst>
              <a:path w="9525" h="5654675">
                <a:moveTo>
                  <a:pt x="9524" y="0"/>
                </a:moveTo>
                <a:lnTo>
                  <a:pt x="9524" y="5654435"/>
                </a:lnTo>
                <a:lnTo>
                  <a:pt x="0" y="5654435"/>
                </a:lnTo>
                <a:lnTo>
                  <a:pt x="0" y="0"/>
                </a:lnTo>
                <a:lnTo>
                  <a:pt x="9524" y="0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36B21D10-CD43-5BA2-3ABD-B7F4F002F7FA}"/>
              </a:ext>
            </a:extLst>
          </p:cNvPr>
          <p:cNvSpPr/>
          <p:nvPr/>
        </p:nvSpPr>
        <p:spPr>
          <a:xfrm>
            <a:off x="7910264" y="1516838"/>
            <a:ext cx="9525" cy="5654675"/>
          </a:xfrm>
          <a:custGeom>
            <a:avLst/>
            <a:gdLst/>
            <a:ahLst/>
            <a:cxnLst/>
            <a:rect l="l" t="t" r="r" b="b"/>
            <a:pathLst>
              <a:path w="9525" h="5654675">
                <a:moveTo>
                  <a:pt x="9524" y="0"/>
                </a:moveTo>
                <a:lnTo>
                  <a:pt x="9524" y="5654435"/>
                </a:lnTo>
                <a:lnTo>
                  <a:pt x="0" y="5654435"/>
                </a:lnTo>
                <a:lnTo>
                  <a:pt x="0" y="0"/>
                </a:lnTo>
                <a:lnTo>
                  <a:pt x="9524" y="0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949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712F9-581E-2A73-EA08-B75AFD40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74FA2B-8B03-7E7D-28A6-EA3F86EB1850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E29263-31F3-E850-0A96-7051CE84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777AC-AEB3-45A1-4A61-4020ACE78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87EAF9F5-5C47-9885-BA2B-B4BC6F7938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1EE7B7DB-3345-0468-8B5B-5DFC78CF9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D4FE64-1C23-4417-F924-4DA5BE52B697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97497DF-AC1E-48B7-19A6-D94AB68FDFF1}"/>
              </a:ext>
            </a:extLst>
          </p:cNvPr>
          <p:cNvSpPr/>
          <p:nvPr/>
        </p:nvSpPr>
        <p:spPr>
          <a:xfrm>
            <a:off x="0" y="1392925"/>
            <a:ext cx="12192000" cy="819150"/>
          </a:xfrm>
          <a:custGeom>
            <a:avLst/>
            <a:gdLst/>
            <a:ahLst/>
            <a:cxnLst/>
            <a:rect l="l" t="t" r="r" b="b"/>
            <a:pathLst>
              <a:path w="12192000" h="819150">
                <a:moveTo>
                  <a:pt x="12191605" y="818529"/>
                </a:moveTo>
                <a:lnTo>
                  <a:pt x="0" y="818529"/>
                </a:lnTo>
                <a:lnTo>
                  <a:pt x="0" y="0"/>
                </a:lnTo>
                <a:lnTo>
                  <a:pt x="12191605" y="0"/>
                </a:lnTo>
                <a:lnTo>
                  <a:pt x="12191605" y="818529"/>
                </a:lnTo>
                <a:close/>
              </a:path>
            </a:pathLst>
          </a:custGeom>
          <a:solidFill>
            <a:srgbClr val="132E67">
              <a:alpha val="18998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26046BF-5059-2557-4D78-3560454A627A}"/>
              </a:ext>
            </a:extLst>
          </p:cNvPr>
          <p:cNvSpPr/>
          <p:nvPr/>
        </p:nvSpPr>
        <p:spPr>
          <a:xfrm>
            <a:off x="0" y="770756"/>
            <a:ext cx="685800" cy="471170"/>
          </a:xfrm>
          <a:custGeom>
            <a:avLst/>
            <a:gdLst/>
            <a:ahLst/>
            <a:cxnLst/>
            <a:rect l="l" t="t" r="r" b="b"/>
            <a:pathLst>
              <a:path w="685800" h="471169">
                <a:moveTo>
                  <a:pt x="454285" y="471009"/>
                </a:moveTo>
                <a:lnTo>
                  <a:pt x="0" y="471009"/>
                </a:lnTo>
                <a:lnTo>
                  <a:pt x="0" y="0"/>
                </a:lnTo>
                <a:lnTo>
                  <a:pt x="685535" y="0"/>
                </a:lnTo>
                <a:lnTo>
                  <a:pt x="454285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object 5">
            <a:extLst>
              <a:ext uri="{FF2B5EF4-FFF2-40B4-BE49-F238E27FC236}">
                <a16:creationId xmlns:a16="http://schemas.microsoft.com/office/drawing/2014/main" id="{09E05B68-0673-708D-BC77-53AF7D287C84}"/>
              </a:ext>
            </a:extLst>
          </p:cNvPr>
          <p:cNvGrpSpPr/>
          <p:nvPr/>
        </p:nvGrpSpPr>
        <p:grpSpPr>
          <a:xfrm>
            <a:off x="5519648" y="2261305"/>
            <a:ext cx="194945" cy="314325"/>
            <a:chOff x="5519648" y="2091970"/>
            <a:chExt cx="194945" cy="314325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626A79E-20C2-FDF7-335E-0372939642C4}"/>
                </a:ext>
              </a:extLst>
            </p:cNvPr>
            <p:cNvSpPr/>
            <p:nvPr/>
          </p:nvSpPr>
          <p:spPr>
            <a:xfrm>
              <a:off x="5611640" y="2091970"/>
              <a:ext cx="29209" cy="292100"/>
            </a:xfrm>
            <a:custGeom>
              <a:avLst/>
              <a:gdLst/>
              <a:ahLst/>
              <a:cxnLst/>
              <a:rect l="l" t="t" r="r" b="b"/>
              <a:pathLst>
                <a:path w="29210" h="292100">
                  <a:moveTo>
                    <a:pt x="26296" y="289125"/>
                  </a:moveTo>
                  <a:lnTo>
                    <a:pt x="19742" y="291881"/>
                  </a:lnTo>
                  <a:lnTo>
                    <a:pt x="12722" y="289867"/>
                  </a:lnTo>
                  <a:lnTo>
                    <a:pt x="8924" y="282909"/>
                  </a:lnTo>
                  <a:lnTo>
                    <a:pt x="4413" y="228456"/>
                  </a:lnTo>
                  <a:lnTo>
                    <a:pt x="1434" y="173917"/>
                  </a:lnTo>
                  <a:lnTo>
                    <a:pt x="0" y="119319"/>
                  </a:lnTo>
                  <a:lnTo>
                    <a:pt x="124" y="64686"/>
                  </a:lnTo>
                  <a:lnTo>
                    <a:pt x="1822" y="10043"/>
                  </a:lnTo>
                  <a:lnTo>
                    <a:pt x="5226" y="2760"/>
                  </a:lnTo>
                  <a:lnTo>
                    <a:pt x="12128" y="0"/>
                  </a:lnTo>
                  <a:lnTo>
                    <a:pt x="18821" y="1976"/>
                  </a:lnTo>
                  <a:lnTo>
                    <a:pt x="21597" y="8904"/>
                  </a:lnTo>
                  <a:lnTo>
                    <a:pt x="19885" y="63540"/>
                  </a:lnTo>
                  <a:lnTo>
                    <a:pt x="19732" y="118158"/>
                  </a:lnTo>
                  <a:lnTo>
                    <a:pt x="21145" y="172745"/>
                  </a:lnTo>
                  <a:lnTo>
                    <a:pt x="24131" y="227287"/>
                  </a:lnTo>
                  <a:lnTo>
                    <a:pt x="28698" y="281770"/>
                  </a:lnTo>
                  <a:lnTo>
                    <a:pt x="26296" y="289125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F4E1A48C-F5B9-AD15-4DE5-A9CF8842791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9648" y="2212263"/>
              <a:ext cx="194379" cy="193945"/>
            </a:xfrm>
            <a:prstGeom prst="rect">
              <a:avLst/>
            </a:prstGeom>
          </p:spPr>
        </p:pic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EA975415-5A87-92F6-3893-CBE05A1DC133}"/>
              </a:ext>
            </a:extLst>
          </p:cNvPr>
          <p:cNvSpPr/>
          <p:nvPr/>
        </p:nvSpPr>
        <p:spPr>
          <a:xfrm>
            <a:off x="387835" y="2004602"/>
            <a:ext cx="266065" cy="33020"/>
          </a:xfrm>
          <a:custGeom>
            <a:avLst/>
            <a:gdLst/>
            <a:ahLst/>
            <a:cxnLst/>
            <a:rect l="l" t="t" r="r" b="b"/>
            <a:pathLst>
              <a:path w="266065" h="33019">
                <a:moveTo>
                  <a:pt x="258587" y="32618"/>
                </a:moveTo>
                <a:lnTo>
                  <a:pt x="249604" y="32618"/>
                </a:lnTo>
                <a:lnTo>
                  <a:pt x="7294" y="32618"/>
                </a:lnTo>
                <a:lnTo>
                  <a:pt x="0" y="25323"/>
                </a:lnTo>
                <a:lnTo>
                  <a:pt x="0" y="7294"/>
                </a:lnTo>
                <a:lnTo>
                  <a:pt x="7294" y="0"/>
                </a:lnTo>
                <a:lnTo>
                  <a:pt x="258587" y="0"/>
                </a:lnTo>
                <a:lnTo>
                  <a:pt x="265913" y="7294"/>
                </a:lnTo>
                <a:lnTo>
                  <a:pt x="265913" y="25323"/>
                </a:lnTo>
                <a:lnTo>
                  <a:pt x="258587" y="32618"/>
                </a:lnTo>
                <a:close/>
              </a:path>
            </a:pathLst>
          </a:custGeom>
          <a:solidFill>
            <a:srgbClr val="005EA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8A6C6A45-DCED-CD94-176B-EF5C3105114D}"/>
              </a:ext>
            </a:extLst>
          </p:cNvPr>
          <p:cNvSpPr/>
          <p:nvPr/>
        </p:nvSpPr>
        <p:spPr>
          <a:xfrm>
            <a:off x="387835" y="1859573"/>
            <a:ext cx="499745" cy="33020"/>
          </a:xfrm>
          <a:custGeom>
            <a:avLst/>
            <a:gdLst/>
            <a:ahLst/>
            <a:cxnLst/>
            <a:rect l="l" t="t" r="r" b="b"/>
            <a:pathLst>
              <a:path w="499744" h="33019">
                <a:moveTo>
                  <a:pt x="491882" y="32618"/>
                </a:moveTo>
                <a:lnTo>
                  <a:pt x="482868" y="32618"/>
                </a:lnTo>
                <a:lnTo>
                  <a:pt x="7294" y="32618"/>
                </a:lnTo>
                <a:lnTo>
                  <a:pt x="0" y="25323"/>
                </a:lnTo>
                <a:lnTo>
                  <a:pt x="0" y="7294"/>
                </a:lnTo>
                <a:lnTo>
                  <a:pt x="7294" y="0"/>
                </a:lnTo>
                <a:lnTo>
                  <a:pt x="491882" y="0"/>
                </a:lnTo>
                <a:lnTo>
                  <a:pt x="499177" y="7294"/>
                </a:lnTo>
                <a:lnTo>
                  <a:pt x="499177" y="25323"/>
                </a:lnTo>
                <a:lnTo>
                  <a:pt x="491882" y="32618"/>
                </a:lnTo>
                <a:close/>
              </a:path>
            </a:pathLst>
          </a:custGeom>
          <a:solidFill>
            <a:srgbClr val="005EA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2F8A43AF-4430-FF0F-CC47-DD1D86C2A3E9}"/>
              </a:ext>
            </a:extLst>
          </p:cNvPr>
          <p:cNvSpPr/>
          <p:nvPr/>
        </p:nvSpPr>
        <p:spPr>
          <a:xfrm>
            <a:off x="387835" y="1712791"/>
            <a:ext cx="499745" cy="33020"/>
          </a:xfrm>
          <a:custGeom>
            <a:avLst/>
            <a:gdLst/>
            <a:ahLst/>
            <a:cxnLst/>
            <a:rect l="l" t="t" r="r" b="b"/>
            <a:pathLst>
              <a:path w="499744" h="33019">
                <a:moveTo>
                  <a:pt x="491882" y="32618"/>
                </a:moveTo>
                <a:lnTo>
                  <a:pt x="482868" y="32618"/>
                </a:lnTo>
                <a:lnTo>
                  <a:pt x="7294" y="32618"/>
                </a:lnTo>
                <a:lnTo>
                  <a:pt x="0" y="25323"/>
                </a:lnTo>
                <a:lnTo>
                  <a:pt x="0" y="7294"/>
                </a:lnTo>
                <a:lnTo>
                  <a:pt x="7294" y="0"/>
                </a:lnTo>
                <a:lnTo>
                  <a:pt x="491882" y="0"/>
                </a:lnTo>
                <a:lnTo>
                  <a:pt x="499177" y="7294"/>
                </a:lnTo>
                <a:lnTo>
                  <a:pt x="499177" y="25323"/>
                </a:lnTo>
                <a:lnTo>
                  <a:pt x="491882" y="32618"/>
                </a:lnTo>
                <a:close/>
              </a:path>
            </a:pathLst>
          </a:custGeom>
          <a:solidFill>
            <a:srgbClr val="005EA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593E2C1-6399-393A-DA31-DC9C06D1E042}"/>
              </a:ext>
            </a:extLst>
          </p:cNvPr>
          <p:cNvSpPr/>
          <p:nvPr/>
        </p:nvSpPr>
        <p:spPr>
          <a:xfrm>
            <a:off x="262166" y="1392928"/>
            <a:ext cx="872490" cy="819150"/>
          </a:xfrm>
          <a:custGeom>
            <a:avLst/>
            <a:gdLst/>
            <a:ahLst/>
            <a:cxnLst/>
            <a:rect l="l" t="t" r="r" b="b"/>
            <a:pathLst>
              <a:path w="872490" h="819150">
                <a:moveTo>
                  <a:pt x="624840" y="178625"/>
                </a:moveTo>
                <a:lnTo>
                  <a:pt x="617550" y="171335"/>
                </a:lnTo>
                <a:lnTo>
                  <a:pt x="132956" y="171335"/>
                </a:lnTo>
                <a:lnTo>
                  <a:pt x="125666" y="178625"/>
                </a:lnTo>
                <a:lnTo>
                  <a:pt x="125666" y="196659"/>
                </a:lnTo>
                <a:lnTo>
                  <a:pt x="132956" y="203949"/>
                </a:lnTo>
                <a:lnTo>
                  <a:pt x="608533" y="203949"/>
                </a:lnTo>
                <a:lnTo>
                  <a:pt x="617550" y="203949"/>
                </a:lnTo>
                <a:lnTo>
                  <a:pt x="624840" y="196659"/>
                </a:lnTo>
                <a:lnTo>
                  <a:pt x="624840" y="178625"/>
                </a:lnTo>
                <a:close/>
              </a:path>
              <a:path w="872490" h="819150">
                <a:moveTo>
                  <a:pt x="872401" y="590753"/>
                </a:moveTo>
                <a:lnTo>
                  <a:pt x="872388" y="590613"/>
                </a:lnTo>
                <a:lnTo>
                  <a:pt x="870242" y="568972"/>
                </a:lnTo>
                <a:lnTo>
                  <a:pt x="866025" y="561124"/>
                </a:lnTo>
                <a:lnTo>
                  <a:pt x="859536" y="549021"/>
                </a:lnTo>
                <a:lnTo>
                  <a:pt x="841921" y="534809"/>
                </a:lnTo>
                <a:lnTo>
                  <a:pt x="839939" y="534238"/>
                </a:lnTo>
                <a:lnTo>
                  <a:pt x="839939" y="587743"/>
                </a:lnTo>
                <a:lnTo>
                  <a:pt x="837311" y="596734"/>
                </a:lnTo>
                <a:lnTo>
                  <a:pt x="831215" y="604291"/>
                </a:lnTo>
                <a:lnTo>
                  <a:pt x="612698" y="785533"/>
                </a:lnTo>
                <a:lnTo>
                  <a:pt x="608317" y="787730"/>
                </a:lnTo>
                <a:lnTo>
                  <a:pt x="601751" y="788784"/>
                </a:lnTo>
                <a:lnTo>
                  <a:pt x="594588" y="787209"/>
                </a:lnTo>
                <a:lnTo>
                  <a:pt x="588429" y="781583"/>
                </a:lnTo>
                <a:lnTo>
                  <a:pt x="514273" y="662101"/>
                </a:lnTo>
                <a:lnTo>
                  <a:pt x="510641" y="653008"/>
                </a:lnTo>
                <a:lnTo>
                  <a:pt x="510324" y="643636"/>
                </a:lnTo>
                <a:lnTo>
                  <a:pt x="513207" y="635038"/>
                </a:lnTo>
                <a:lnTo>
                  <a:pt x="554888" y="634771"/>
                </a:lnTo>
                <a:lnTo>
                  <a:pt x="590537" y="692175"/>
                </a:lnTo>
                <a:lnTo>
                  <a:pt x="594829" y="697687"/>
                </a:lnTo>
                <a:lnTo>
                  <a:pt x="600138" y="702119"/>
                </a:lnTo>
                <a:lnTo>
                  <a:pt x="606259" y="705332"/>
                </a:lnTo>
                <a:lnTo>
                  <a:pt x="612990" y="707174"/>
                </a:lnTo>
                <a:lnTo>
                  <a:pt x="619975" y="707567"/>
                </a:lnTo>
                <a:lnTo>
                  <a:pt x="626795" y="706475"/>
                </a:lnTo>
                <a:lnTo>
                  <a:pt x="633247" y="703961"/>
                </a:lnTo>
                <a:lnTo>
                  <a:pt x="639076" y="700100"/>
                </a:lnTo>
                <a:lnTo>
                  <a:pt x="669340" y="675005"/>
                </a:lnTo>
                <a:lnTo>
                  <a:pt x="799973" y="566635"/>
                </a:lnTo>
                <a:lnTo>
                  <a:pt x="802703" y="565175"/>
                </a:lnTo>
                <a:lnTo>
                  <a:pt x="808532" y="562051"/>
                </a:lnTo>
                <a:lnTo>
                  <a:pt x="817867" y="561124"/>
                </a:lnTo>
                <a:lnTo>
                  <a:pt x="826871" y="563753"/>
                </a:lnTo>
                <a:lnTo>
                  <a:pt x="834402" y="569823"/>
                </a:lnTo>
                <a:lnTo>
                  <a:pt x="839012" y="578396"/>
                </a:lnTo>
                <a:lnTo>
                  <a:pt x="839939" y="587743"/>
                </a:lnTo>
                <a:lnTo>
                  <a:pt x="839939" y="534238"/>
                </a:lnTo>
                <a:lnTo>
                  <a:pt x="820915" y="528662"/>
                </a:lnTo>
                <a:lnTo>
                  <a:pt x="799122" y="530821"/>
                </a:lnTo>
                <a:lnTo>
                  <a:pt x="779145" y="541540"/>
                </a:lnTo>
                <a:lnTo>
                  <a:pt x="750658" y="565175"/>
                </a:lnTo>
                <a:lnTo>
                  <a:pt x="750658" y="81470"/>
                </a:lnTo>
                <a:lnTo>
                  <a:pt x="744245" y="49771"/>
                </a:lnTo>
                <a:lnTo>
                  <a:pt x="732612" y="32550"/>
                </a:lnTo>
                <a:lnTo>
                  <a:pt x="726744" y="23850"/>
                </a:lnTo>
                <a:lnTo>
                  <a:pt x="700824" y="6350"/>
                </a:lnTo>
                <a:lnTo>
                  <a:pt x="669112" y="0"/>
                </a:lnTo>
                <a:lnTo>
                  <a:pt x="81381" y="0"/>
                </a:lnTo>
                <a:lnTo>
                  <a:pt x="49682" y="6350"/>
                </a:lnTo>
                <a:lnTo>
                  <a:pt x="23761" y="23850"/>
                </a:lnTo>
                <a:lnTo>
                  <a:pt x="6261" y="49771"/>
                </a:lnTo>
                <a:lnTo>
                  <a:pt x="0" y="80695"/>
                </a:lnTo>
                <a:lnTo>
                  <a:pt x="0" y="819150"/>
                </a:lnTo>
                <a:lnTo>
                  <a:pt x="32461" y="819150"/>
                </a:lnTo>
                <a:lnTo>
                  <a:pt x="32461" y="81470"/>
                </a:lnTo>
                <a:lnTo>
                  <a:pt x="36309" y="62445"/>
                </a:lnTo>
                <a:lnTo>
                  <a:pt x="46799" y="46901"/>
                </a:lnTo>
                <a:lnTo>
                  <a:pt x="62357" y="36398"/>
                </a:lnTo>
                <a:lnTo>
                  <a:pt x="81381" y="32550"/>
                </a:lnTo>
                <a:lnTo>
                  <a:pt x="669112" y="32550"/>
                </a:lnTo>
                <a:lnTo>
                  <a:pt x="688149" y="36398"/>
                </a:lnTo>
                <a:lnTo>
                  <a:pt x="703694" y="46901"/>
                </a:lnTo>
                <a:lnTo>
                  <a:pt x="714197" y="62445"/>
                </a:lnTo>
                <a:lnTo>
                  <a:pt x="718045" y="81470"/>
                </a:lnTo>
                <a:lnTo>
                  <a:pt x="718045" y="592175"/>
                </a:lnTo>
                <a:lnTo>
                  <a:pt x="714806" y="594906"/>
                </a:lnTo>
                <a:lnTo>
                  <a:pt x="618248" y="675005"/>
                </a:lnTo>
                <a:lnTo>
                  <a:pt x="585724" y="622592"/>
                </a:lnTo>
                <a:lnTo>
                  <a:pt x="582599" y="617575"/>
                </a:lnTo>
                <a:lnTo>
                  <a:pt x="544436" y="591515"/>
                </a:lnTo>
                <a:lnTo>
                  <a:pt x="532561" y="590613"/>
                </a:lnTo>
                <a:lnTo>
                  <a:pt x="520839" y="592175"/>
                </a:lnTo>
                <a:lnTo>
                  <a:pt x="509663" y="596112"/>
                </a:lnTo>
                <a:lnTo>
                  <a:pt x="499427" y="602310"/>
                </a:lnTo>
                <a:lnTo>
                  <a:pt x="485444" y="618172"/>
                </a:lnTo>
                <a:lnTo>
                  <a:pt x="478383" y="637819"/>
                </a:lnTo>
                <a:lnTo>
                  <a:pt x="478447" y="643636"/>
                </a:lnTo>
                <a:lnTo>
                  <a:pt x="478548" y="653008"/>
                </a:lnTo>
                <a:lnTo>
                  <a:pt x="560717" y="798791"/>
                </a:lnTo>
                <a:lnTo>
                  <a:pt x="585851" y="819150"/>
                </a:lnTo>
                <a:lnTo>
                  <a:pt x="617816" y="819150"/>
                </a:lnTo>
                <a:lnTo>
                  <a:pt x="626110" y="815670"/>
                </a:lnTo>
                <a:lnTo>
                  <a:pt x="633539" y="810641"/>
                </a:lnTo>
                <a:lnTo>
                  <a:pt x="659892" y="788784"/>
                </a:lnTo>
                <a:lnTo>
                  <a:pt x="718045" y="740562"/>
                </a:lnTo>
                <a:lnTo>
                  <a:pt x="718045" y="819150"/>
                </a:lnTo>
                <a:lnTo>
                  <a:pt x="750658" y="819150"/>
                </a:lnTo>
                <a:lnTo>
                  <a:pt x="750658" y="740562"/>
                </a:lnTo>
                <a:lnTo>
                  <a:pt x="750658" y="713486"/>
                </a:lnTo>
                <a:lnTo>
                  <a:pt x="852055" y="629386"/>
                </a:lnTo>
                <a:lnTo>
                  <a:pt x="866254" y="611759"/>
                </a:lnTo>
                <a:lnTo>
                  <a:pt x="872401" y="590753"/>
                </a:lnTo>
                <a:close/>
              </a:path>
            </a:pathLst>
          </a:custGeom>
          <a:solidFill>
            <a:srgbClr val="005EA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D70B41D1-8C25-2ACF-D87F-CEA9D32F3D66}"/>
              </a:ext>
            </a:extLst>
          </p:cNvPr>
          <p:cNvSpPr/>
          <p:nvPr/>
        </p:nvSpPr>
        <p:spPr>
          <a:xfrm>
            <a:off x="2819324" y="3771831"/>
            <a:ext cx="9373235" cy="3020695"/>
          </a:xfrm>
          <a:custGeom>
            <a:avLst/>
            <a:gdLst/>
            <a:ahLst/>
            <a:cxnLst/>
            <a:rect l="l" t="t" r="r" b="b"/>
            <a:pathLst>
              <a:path w="9373235" h="3020695">
                <a:moveTo>
                  <a:pt x="9372674" y="3020235"/>
                </a:moveTo>
                <a:lnTo>
                  <a:pt x="0" y="3020235"/>
                </a:lnTo>
                <a:lnTo>
                  <a:pt x="0" y="0"/>
                </a:lnTo>
                <a:lnTo>
                  <a:pt x="9372674" y="0"/>
                </a:lnTo>
                <a:lnTo>
                  <a:pt x="9372674" y="3020235"/>
                </a:lnTo>
                <a:close/>
              </a:path>
            </a:pathLst>
          </a:custGeom>
          <a:solidFill>
            <a:srgbClr val="132E67">
              <a:alpha val="5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object 13">
            <a:extLst>
              <a:ext uri="{FF2B5EF4-FFF2-40B4-BE49-F238E27FC236}">
                <a16:creationId xmlns:a16="http://schemas.microsoft.com/office/drawing/2014/main" id="{0E075F49-69D0-AE89-8937-FB287C52B056}"/>
              </a:ext>
            </a:extLst>
          </p:cNvPr>
          <p:cNvGrpSpPr/>
          <p:nvPr/>
        </p:nvGrpSpPr>
        <p:grpSpPr>
          <a:xfrm>
            <a:off x="5518532" y="3025262"/>
            <a:ext cx="194945" cy="314325"/>
            <a:chOff x="5518532" y="2855927"/>
            <a:chExt cx="194945" cy="314325"/>
          </a:xfrm>
        </p:grpSpPr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B4E08C5A-0697-4744-6D48-A3B4E4202739}"/>
                </a:ext>
              </a:extLst>
            </p:cNvPr>
            <p:cNvSpPr/>
            <p:nvPr/>
          </p:nvSpPr>
          <p:spPr>
            <a:xfrm>
              <a:off x="5610524" y="2855927"/>
              <a:ext cx="29209" cy="292100"/>
            </a:xfrm>
            <a:custGeom>
              <a:avLst/>
              <a:gdLst/>
              <a:ahLst/>
              <a:cxnLst/>
              <a:rect l="l" t="t" r="r" b="b"/>
              <a:pathLst>
                <a:path w="29210" h="292100">
                  <a:moveTo>
                    <a:pt x="26296" y="289125"/>
                  </a:moveTo>
                  <a:lnTo>
                    <a:pt x="19742" y="291881"/>
                  </a:lnTo>
                  <a:lnTo>
                    <a:pt x="12722" y="289867"/>
                  </a:lnTo>
                  <a:lnTo>
                    <a:pt x="8924" y="282909"/>
                  </a:lnTo>
                  <a:lnTo>
                    <a:pt x="4413" y="228456"/>
                  </a:lnTo>
                  <a:lnTo>
                    <a:pt x="1434" y="173917"/>
                  </a:lnTo>
                  <a:lnTo>
                    <a:pt x="0" y="119319"/>
                  </a:lnTo>
                  <a:lnTo>
                    <a:pt x="124" y="64686"/>
                  </a:lnTo>
                  <a:lnTo>
                    <a:pt x="1822" y="10043"/>
                  </a:lnTo>
                  <a:lnTo>
                    <a:pt x="5226" y="2760"/>
                  </a:lnTo>
                  <a:lnTo>
                    <a:pt x="12128" y="0"/>
                  </a:lnTo>
                  <a:lnTo>
                    <a:pt x="18821" y="1976"/>
                  </a:lnTo>
                  <a:lnTo>
                    <a:pt x="21597" y="8904"/>
                  </a:lnTo>
                  <a:lnTo>
                    <a:pt x="19885" y="63540"/>
                  </a:lnTo>
                  <a:lnTo>
                    <a:pt x="19732" y="118158"/>
                  </a:lnTo>
                  <a:lnTo>
                    <a:pt x="21145" y="172745"/>
                  </a:lnTo>
                  <a:lnTo>
                    <a:pt x="24131" y="227287"/>
                  </a:lnTo>
                  <a:lnTo>
                    <a:pt x="28698" y="281770"/>
                  </a:lnTo>
                  <a:lnTo>
                    <a:pt x="26296" y="289125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BFF410AE-0358-105B-AF25-70FAA3918F8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8532" y="2976220"/>
              <a:ext cx="194379" cy="193945"/>
            </a:xfrm>
            <a:prstGeom prst="rect">
              <a:avLst/>
            </a:prstGeom>
          </p:spPr>
        </p:pic>
      </p:grpSp>
      <p:sp>
        <p:nvSpPr>
          <p:cNvPr id="24" name="object 16">
            <a:extLst>
              <a:ext uri="{FF2B5EF4-FFF2-40B4-BE49-F238E27FC236}">
                <a16:creationId xmlns:a16="http://schemas.microsoft.com/office/drawing/2014/main" id="{8FEBD431-A09A-2161-1E21-0B2989055BAD}"/>
              </a:ext>
            </a:extLst>
          </p:cNvPr>
          <p:cNvSpPr txBox="1"/>
          <p:nvPr/>
        </p:nvSpPr>
        <p:spPr>
          <a:xfrm>
            <a:off x="3018382" y="3857098"/>
            <a:ext cx="855726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deve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essere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solo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adottato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ma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efficacemente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attuato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affinché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sia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considerato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idoneo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concretamente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prevenzione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commissione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ipotesi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presupposto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e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dunque</a:t>
            </a:r>
            <a:r>
              <a:rPr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deve: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38DE3197-0B99-D973-9CDE-52A730001980}"/>
              </a:ext>
            </a:extLst>
          </p:cNvPr>
          <p:cNvSpPr/>
          <p:nvPr/>
        </p:nvSpPr>
        <p:spPr>
          <a:xfrm>
            <a:off x="3240632" y="53099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B4E86312-BFD0-B350-8424-A100968FD7FC}"/>
              </a:ext>
            </a:extLst>
          </p:cNvPr>
          <p:cNvSpPr/>
          <p:nvPr/>
        </p:nvSpPr>
        <p:spPr>
          <a:xfrm>
            <a:off x="3240632" y="562430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9133ED13-AAB6-1CE6-D3D5-0609A2F067EE}"/>
              </a:ext>
            </a:extLst>
          </p:cNvPr>
          <p:cNvSpPr/>
          <p:nvPr/>
        </p:nvSpPr>
        <p:spPr>
          <a:xfrm>
            <a:off x="3240632" y="62529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584D9742-3392-6CD6-C705-09A6815AAA66}"/>
              </a:ext>
            </a:extLst>
          </p:cNvPr>
          <p:cNvSpPr txBox="1"/>
          <p:nvPr/>
        </p:nvSpPr>
        <p:spPr>
          <a:xfrm>
            <a:off x="3406972" y="5114398"/>
            <a:ext cx="8495030" cy="15970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spcBef>
                <a:spcPts val="415"/>
              </a:spcBef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Essere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diffuso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applicato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all’interno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dell’intera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organizzazione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aziendale;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Essere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osservato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concretamente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aree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individuate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maggior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rischio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(flussi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informativi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</a:t>
            </a:r>
            <a:r>
              <a:rPr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OdV);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297815">
              <a:lnSpc>
                <a:spcPct val="114599"/>
              </a:lnSpc>
              <a:tabLst>
                <a:tab pos="5247640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Essere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periodicamente</a:t>
            </a:r>
            <a:r>
              <a:rPr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monitorato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nella</a:t>
            </a:r>
            <a:r>
              <a:rPr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sua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efficacia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costantemente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aggiornato</a:t>
            </a:r>
            <a:r>
              <a:rPr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sulla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base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cambiamenti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organizzativi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aziendali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dell’evoluzione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normativa.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9" name="object 21">
            <a:extLst>
              <a:ext uri="{FF2B5EF4-FFF2-40B4-BE49-F238E27FC236}">
                <a16:creationId xmlns:a16="http://schemas.microsoft.com/office/drawing/2014/main" id="{A44BB3FB-7F74-8891-E46C-4F7D51B41A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94562" y="6215691"/>
            <a:ext cx="224283" cy="138788"/>
          </a:xfrm>
          <a:prstGeom prst="rect">
            <a:avLst/>
          </a:prstGeom>
        </p:spPr>
      </p:pic>
      <p:grpSp>
        <p:nvGrpSpPr>
          <p:cNvPr id="30" name="object 22">
            <a:extLst>
              <a:ext uri="{FF2B5EF4-FFF2-40B4-BE49-F238E27FC236}">
                <a16:creationId xmlns:a16="http://schemas.microsoft.com/office/drawing/2014/main" id="{7CF323D3-8B04-695E-D3B5-E896AD9D5312}"/>
              </a:ext>
            </a:extLst>
          </p:cNvPr>
          <p:cNvGrpSpPr/>
          <p:nvPr/>
        </p:nvGrpSpPr>
        <p:grpSpPr>
          <a:xfrm>
            <a:off x="0" y="3771831"/>
            <a:ext cx="12192000" cy="3020695"/>
            <a:chOff x="0" y="3602496"/>
            <a:chExt cx="12192000" cy="3020695"/>
          </a:xfrm>
        </p:grpSpPr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7533672-E618-9DA2-3134-AE9ECB703372}"/>
                </a:ext>
              </a:extLst>
            </p:cNvPr>
            <p:cNvSpPr/>
            <p:nvPr/>
          </p:nvSpPr>
          <p:spPr>
            <a:xfrm>
              <a:off x="0" y="3602496"/>
              <a:ext cx="2818130" cy="3020695"/>
            </a:xfrm>
            <a:custGeom>
              <a:avLst/>
              <a:gdLst/>
              <a:ahLst/>
              <a:cxnLst/>
              <a:rect l="l" t="t" r="r" b="b"/>
              <a:pathLst>
                <a:path w="2818130" h="3020695">
                  <a:moveTo>
                    <a:pt x="0" y="0"/>
                  </a:moveTo>
                  <a:lnTo>
                    <a:pt x="2817883" y="0"/>
                  </a:lnTo>
                  <a:lnTo>
                    <a:pt x="2817883" y="3020235"/>
                  </a:lnTo>
                  <a:lnTo>
                    <a:pt x="0" y="3020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67">
                <a:alpha val="18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538A10BF-B240-D6A5-45FC-748E1C372495}"/>
                </a:ext>
              </a:extLst>
            </p:cNvPr>
            <p:cNvSpPr/>
            <p:nvPr/>
          </p:nvSpPr>
          <p:spPr>
            <a:xfrm>
              <a:off x="2819324" y="3602496"/>
              <a:ext cx="9373235" cy="1148080"/>
            </a:xfrm>
            <a:custGeom>
              <a:avLst/>
              <a:gdLst/>
              <a:ahLst/>
              <a:cxnLst/>
              <a:rect l="l" t="t" r="r" b="b"/>
              <a:pathLst>
                <a:path w="9373235" h="1148079">
                  <a:moveTo>
                    <a:pt x="9372674" y="1147649"/>
                  </a:moveTo>
                  <a:lnTo>
                    <a:pt x="0" y="1147649"/>
                  </a:lnTo>
                  <a:lnTo>
                    <a:pt x="0" y="0"/>
                  </a:lnTo>
                  <a:lnTo>
                    <a:pt x="9372674" y="0"/>
                  </a:lnTo>
                  <a:lnTo>
                    <a:pt x="9372674" y="1147649"/>
                  </a:lnTo>
                  <a:close/>
                </a:path>
              </a:pathLst>
            </a:custGeom>
            <a:solidFill>
              <a:srgbClr val="132E67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69C6BA24-2A72-F456-BDE1-7E5F437311B8}"/>
                </a:ext>
              </a:extLst>
            </p:cNvPr>
            <p:cNvSpPr/>
            <p:nvPr/>
          </p:nvSpPr>
          <p:spPr>
            <a:xfrm>
              <a:off x="0" y="4647652"/>
              <a:ext cx="1772285" cy="1905000"/>
            </a:xfrm>
            <a:custGeom>
              <a:avLst/>
              <a:gdLst/>
              <a:ahLst/>
              <a:cxnLst/>
              <a:rect l="l" t="t" r="r" b="b"/>
              <a:pathLst>
                <a:path w="1772285" h="1905000">
                  <a:moveTo>
                    <a:pt x="1522861" y="190499"/>
                  </a:moveTo>
                  <a:lnTo>
                    <a:pt x="1288560" y="190499"/>
                  </a:lnTo>
                  <a:lnTo>
                    <a:pt x="1476883" y="0"/>
                  </a:lnTo>
                  <a:lnTo>
                    <a:pt x="1518334" y="0"/>
                  </a:lnTo>
                  <a:lnTo>
                    <a:pt x="1521683" y="12699"/>
                  </a:lnTo>
                  <a:lnTo>
                    <a:pt x="1522861" y="25399"/>
                  </a:lnTo>
                  <a:lnTo>
                    <a:pt x="1522861" y="190499"/>
                  </a:lnTo>
                  <a:close/>
                </a:path>
                <a:path w="1772285" h="1905000">
                  <a:moveTo>
                    <a:pt x="1569509" y="482599"/>
                  </a:moveTo>
                  <a:lnTo>
                    <a:pt x="1202509" y="482599"/>
                  </a:lnTo>
                  <a:lnTo>
                    <a:pt x="1286135" y="406399"/>
                  </a:lnTo>
                  <a:lnTo>
                    <a:pt x="1286107" y="393699"/>
                  </a:lnTo>
                  <a:lnTo>
                    <a:pt x="1285996" y="342899"/>
                  </a:lnTo>
                  <a:lnTo>
                    <a:pt x="1285884" y="292099"/>
                  </a:lnTo>
                  <a:lnTo>
                    <a:pt x="1285773" y="241299"/>
                  </a:lnTo>
                  <a:lnTo>
                    <a:pt x="1285661" y="190499"/>
                  </a:lnTo>
                  <a:lnTo>
                    <a:pt x="1542338" y="190499"/>
                  </a:lnTo>
                  <a:lnTo>
                    <a:pt x="1551330" y="203199"/>
                  </a:lnTo>
                  <a:lnTo>
                    <a:pt x="1559460" y="203199"/>
                  </a:lnTo>
                  <a:lnTo>
                    <a:pt x="1566343" y="215899"/>
                  </a:lnTo>
                  <a:lnTo>
                    <a:pt x="1571268" y="228599"/>
                  </a:lnTo>
                  <a:lnTo>
                    <a:pt x="1574240" y="228599"/>
                  </a:lnTo>
                  <a:lnTo>
                    <a:pt x="1575260" y="241299"/>
                  </a:lnTo>
                  <a:lnTo>
                    <a:pt x="1760042" y="241299"/>
                  </a:lnTo>
                  <a:lnTo>
                    <a:pt x="1765863" y="253999"/>
                  </a:lnTo>
                  <a:lnTo>
                    <a:pt x="1769979" y="253999"/>
                  </a:lnTo>
                  <a:lnTo>
                    <a:pt x="1771896" y="266699"/>
                  </a:lnTo>
                  <a:lnTo>
                    <a:pt x="1771467" y="279399"/>
                  </a:lnTo>
                  <a:lnTo>
                    <a:pt x="1768798" y="279399"/>
                  </a:lnTo>
                  <a:lnTo>
                    <a:pt x="1763995" y="292099"/>
                  </a:lnTo>
                  <a:lnTo>
                    <a:pt x="1576309" y="469899"/>
                  </a:lnTo>
                  <a:lnTo>
                    <a:pt x="1569509" y="482599"/>
                  </a:lnTo>
                  <a:close/>
                </a:path>
                <a:path w="1772285" h="1905000">
                  <a:moveTo>
                    <a:pt x="647581" y="228599"/>
                  </a:moveTo>
                  <a:lnTo>
                    <a:pt x="355192" y="228599"/>
                  </a:lnTo>
                  <a:lnTo>
                    <a:pt x="402267" y="215899"/>
                  </a:lnTo>
                  <a:lnTo>
                    <a:pt x="598414" y="215899"/>
                  </a:lnTo>
                  <a:lnTo>
                    <a:pt x="647581" y="228599"/>
                  </a:lnTo>
                  <a:close/>
                </a:path>
                <a:path w="1772285" h="1905000">
                  <a:moveTo>
                    <a:pt x="0" y="558799"/>
                  </a:moveTo>
                  <a:lnTo>
                    <a:pt x="0" y="342899"/>
                  </a:lnTo>
                  <a:lnTo>
                    <a:pt x="5673" y="342899"/>
                  </a:lnTo>
                  <a:lnTo>
                    <a:pt x="46292" y="317499"/>
                  </a:lnTo>
                  <a:lnTo>
                    <a:pt x="87882" y="292099"/>
                  </a:lnTo>
                  <a:lnTo>
                    <a:pt x="173788" y="266699"/>
                  </a:lnTo>
                  <a:lnTo>
                    <a:pt x="308760" y="228599"/>
                  </a:lnTo>
                  <a:lnTo>
                    <a:pt x="696036" y="228599"/>
                  </a:lnTo>
                  <a:lnTo>
                    <a:pt x="836595" y="266699"/>
                  </a:lnTo>
                  <a:lnTo>
                    <a:pt x="881667" y="292099"/>
                  </a:lnTo>
                  <a:lnTo>
                    <a:pt x="925761" y="304799"/>
                  </a:lnTo>
                  <a:lnTo>
                    <a:pt x="968822" y="330199"/>
                  </a:lnTo>
                  <a:lnTo>
                    <a:pt x="1010797" y="342899"/>
                  </a:lnTo>
                  <a:lnTo>
                    <a:pt x="1051632" y="368299"/>
                  </a:lnTo>
                  <a:lnTo>
                    <a:pt x="1091274" y="393699"/>
                  </a:lnTo>
                  <a:lnTo>
                    <a:pt x="1104073" y="406399"/>
                  </a:lnTo>
                  <a:lnTo>
                    <a:pt x="403926" y="406399"/>
                  </a:lnTo>
                  <a:lnTo>
                    <a:pt x="357867" y="419099"/>
                  </a:lnTo>
                  <a:lnTo>
                    <a:pt x="312601" y="419099"/>
                  </a:lnTo>
                  <a:lnTo>
                    <a:pt x="224714" y="444499"/>
                  </a:lnTo>
                  <a:lnTo>
                    <a:pt x="182227" y="469899"/>
                  </a:lnTo>
                  <a:lnTo>
                    <a:pt x="100497" y="495299"/>
                  </a:lnTo>
                  <a:lnTo>
                    <a:pt x="61388" y="520699"/>
                  </a:lnTo>
                  <a:lnTo>
                    <a:pt x="23537" y="546099"/>
                  </a:lnTo>
                  <a:lnTo>
                    <a:pt x="0" y="558799"/>
                  </a:lnTo>
                  <a:close/>
                </a:path>
                <a:path w="1772285" h="1905000">
                  <a:moveTo>
                    <a:pt x="1057748" y="787399"/>
                  </a:moveTo>
                  <a:lnTo>
                    <a:pt x="906070" y="787399"/>
                  </a:lnTo>
                  <a:lnTo>
                    <a:pt x="1068637" y="622299"/>
                  </a:lnTo>
                  <a:lnTo>
                    <a:pt x="1032621" y="584199"/>
                  </a:lnTo>
                  <a:lnTo>
                    <a:pt x="995010" y="558799"/>
                  </a:lnTo>
                  <a:lnTo>
                    <a:pt x="955882" y="533399"/>
                  </a:lnTo>
                  <a:lnTo>
                    <a:pt x="915314" y="507999"/>
                  </a:lnTo>
                  <a:lnTo>
                    <a:pt x="873383" y="495299"/>
                  </a:lnTo>
                  <a:lnTo>
                    <a:pt x="830167" y="469899"/>
                  </a:lnTo>
                  <a:lnTo>
                    <a:pt x="740187" y="444499"/>
                  </a:lnTo>
                  <a:lnTo>
                    <a:pt x="597511" y="406399"/>
                  </a:lnTo>
                  <a:lnTo>
                    <a:pt x="1104073" y="406399"/>
                  </a:lnTo>
                  <a:lnTo>
                    <a:pt x="1129670" y="431799"/>
                  </a:lnTo>
                  <a:lnTo>
                    <a:pt x="1166766" y="457199"/>
                  </a:lnTo>
                  <a:lnTo>
                    <a:pt x="1202509" y="482599"/>
                  </a:lnTo>
                  <a:lnTo>
                    <a:pt x="1362728" y="482599"/>
                  </a:lnTo>
                  <a:lnTo>
                    <a:pt x="1279148" y="558799"/>
                  </a:lnTo>
                  <a:lnTo>
                    <a:pt x="1310275" y="596899"/>
                  </a:lnTo>
                  <a:lnTo>
                    <a:pt x="1339792" y="634999"/>
                  </a:lnTo>
                  <a:lnTo>
                    <a:pt x="1367644" y="673099"/>
                  </a:lnTo>
                  <a:lnTo>
                    <a:pt x="1385066" y="698499"/>
                  </a:lnTo>
                  <a:lnTo>
                    <a:pt x="1145284" y="698499"/>
                  </a:lnTo>
                  <a:lnTo>
                    <a:pt x="1057748" y="787399"/>
                  </a:lnTo>
                  <a:close/>
                </a:path>
                <a:path w="1772285" h="1905000">
                  <a:moveTo>
                    <a:pt x="592094" y="1904999"/>
                  </a:moveTo>
                  <a:lnTo>
                    <a:pt x="404224" y="1904999"/>
                  </a:lnTo>
                  <a:lnTo>
                    <a:pt x="358783" y="1892299"/>
                  </a:lnTo>
                  <a:lnTo>
                    <a:pt x="271574" y="1866899"/>
                  </a:lnTo>
                  <a:lnTo>
                    <a:pt x="230054" y="1841499"/>
                  </a:lnTo>
                  <a:lnTo>
                    <a:pt x="190090" y="1828799"/>
                  </a:lnTo>
                  <a:lnTo>
                    <a:pt x="151805" y="1803399"/>
                  </a:lnTo>
                  <a:lnTo>
                    <a:pt x="115323" y="1777999"/>
                  </a:lnTo>
                  <a:lnTo>
                    <a:pt x="80769" y="1752599"/>
                  </a:lnTo>
                  <a:lnTo>
                    <a:pt x="48266" y="1714499"/>
                  </a:lnTo>
                  <a:lnTo>
                    <a:pt x="17939" y="1689099"/>
                  </a:lnTo>
                  <a:lnTo>
                    <a:pt x="0" y="1663699"/>
                  </a:lnTo>
                  <a:lnTo>
                    <a:pt x="0" y="876299"/>
                  </a:lnTo>
                  <a:lnTo>
                    <a:pt x="17939" y="850899"/>
                  </a:lnTo>
                  <a:lnTo>
                    <a:pt x="48266" y="825499"/>
                  </a:lnTo>
                  <a:lnTo>
                    <a:pt x="80769" y="787399"/>
                  </a:lnTo>
                  <a:lnTo>
                    <a:pt x="115323" y="761999"/>
                  </a:lnTo>
                  <a:lnTo>
                    <a:pt x="151805" y="736599"/>
                  </a:lnTo>
                  <a:lnTo>
                    <a:pt x="190090" y="711199"/>
                  </a:lnTo>
                  <a:lnTo>
                    <a:pt x="230054" y="698499"/>
                  </a:lnTo>
                  <a:lnTo>
                    <a:pt x="271574" y="673099"/>
                  </a:lnTo>
                  <a:lnTo>
                    <a:pt x="314525" y="660399"/>
                  </a:lnTo>
                  <a:lnTo>
                    <a:pt x="404224" y="634999"/>
                  </a:lnTo>
                  <a:lnTo>
                    <a:pt x="549357" y="634999"/>
                  </a:lnTo>
                  <a:lnTo>
                    <a:pt x="599449" y="647699"/>
                  </a:lnTo>
                  <a:lnTo>
                    <a:pt x="648279" y="647699"/>
                  </a:lnTo>
                  <a:lnTo>
                    <a:pt x="695693" y="660399"/>
                  </a:lnTo>
                  <a:lnTo>
                    <a:pt x="741535" y="685799"/>
                  </a:lnTo>
                  <a:lnTo>
                    <a:pt x="785649" y="698499"/>
                  </a:lnTo>
                  <a:lnTo>
                    <a:pt x="827880" y="723899"/>
                  </a:lnTo>
                  <a:lnTo>
                    <a:pt x="868072" y="749299"/>
                  </a:lnTo>
                  <a:lnTo>
                    <a:pt x="906070" y="787399"/>
                  </a:lnTo>
                  <a:lnTo>
                    <a:pt x="1057748" y="787399"/>
                  </a:lnTo>
                  <a:lnTo>
                    <a:pt x="1045243" y="800099"/>
                  </a:lnTo>
                  <a:lnTo>
                    <a:pt x="402639" y="800099"/>
                  </a:lnTo>
                  <a:lnTo>
                    <a:pt x="357196" y="812799"/>
                  </a:lnTo>
                  <a:lnTo>
                    <a:pt x="313617" y="838199"/>
                  </a:lnTo>
                  <a:lnTo>
                    <a:pt x="272144" y="850899"/>
                  </a:lnTo>
                  <a:lnTo>
                    <a:pt x="233017" y="876299"/>
                  </a:lnTo>
                  <a:lnTo>
                    <a:pt x="196475" y="901699"/>
                  </a:lnTo>
                  <a:lnTo>
                    <a:pt x="162760" y="939799"/>
                  </a:lnTo>
                  <a:lnTo>
                    <a:pt x="132111" y="965199"/>
                  </a:lnTo>
                  <a:lnTo>
                    <a:pt x="104769" y="1003299"/>
                  </a:lnTo>
                  <a:lnTo>
                    <a:pt x="80974" y="1041399"/>
                  </a:lnTo>
                  <a:lnTo>
                    <a:pt x="60967" y="1079499"/>
                  </a:lnTo>
                  <a:lnTo>
                    <a:pt x="44987" y="1130299"/>
                  </a:lnTo>
                  <a:lnTo>
                    <a:pt x="33275" y="1168399"/>
                  </a:lnTo>
                  <a:lnTo>
                    <a:pt x="26072" y="1219199"/>
                  </a:lnTo>
                  <a:lnTo>
                    <a:pt x="23617" y="1269999"/>
                  </a:lnTo>
                  <a:lnTo>
                    <a:pt x="26072" y="1320799"/>
                  </a:lnTo>
                  <a:lnTo>
                    <a:pt x="33275" y="1371599"/>
                  </a:lnTo>
                  <a:lnTo>
                    <a:pt x="44987" y="1409699"/>
                  </a:lnTo>
                  <a:lnTo>
                    <a:pt x="60967" y="1460499"/>
                  </a:lnTo>
                  <a:lnTo>
                    <a:pt x="80974" y="1498599"/>
                  </a:lnTo>
                  <a:lnTo>
                    <a:pt x="104769" y="1536699"/>
                  </a:lnTo>
                  <a:lnTo>
                    <a:pt x="132111" y="1574799"/>
                  </a:lnTo>
                  <a:lnTo>
                    <a:pt x="162760" y="1600199"/>
                  </a:lnTo>
                  <a:lnTo>
                    <a:pt x="196475" y="1638299"/>
                  </a:lnTo>
                  <a:lnTo>
                    <a:pt x="233017" y="1663699"/>
                  </a:lnTo>
                  <a:lnTo>
                    <a:pt x="272145" y="1689099"/>
                  </a:lnTo>
                  <a:lnTo>
                    <a:pt x="313618" y="1701799"/>
                  </a:lnTo>
                  <a:lnTo>
                    <a:pt x="357196" y="1727199"/>
                  </a:lnTo>
                  <a:lnTo>
                    <a:pt x="402639" y="1739899"/>
                  </a:lnTo>
                  <a:lnTo>
                    <a:pt x="926382" y="1739899"/>
                  </a:lnTo>
                  <a:lnTo>
                    <a:pt x="915548" y="1752599"/>
                  </a:lnTo>
                  <a:lnTo>
                    <a:pt x="880994" y="1777999"/>
                  </a:lnTo>
                  <a:lnTo>
                    <a:pt x="844512" y="1803399"/>
                  </a:lnTo>
                  <a:lnTo>
                    <a:pt x="806227" y="1828799"/>
                  </a:lnTo>
                  <a:lnTo>
                    <a:pt x="766263" y="1841499"/>
                  </a:lnTo>
                  <a:lnTo>
                    <a:pt x="724743" y="1866899"/>
                  </a:lnTo>
                  <a:lnTo>
                    <a:pt x="637535" y="1892299"/>
                  </a:lnTo>
                  <a:lnTo>
                    <a:pt x="592094" y="1904999"/>
                  </a:lnTo>
                  <a:close/>
                </a:path>
                <a:path w="1772285" h="1905000">
                  <a:moveTo>
                    <a:pt x="1339502" y="1904999"/>
                  </a:moveTo>
                  <a:lnTo>
                    <a:pt x="1085492" y="1904999"/>
                  </a:lnTo>
                  <a:lnTo>
                    <a:pt x="1110266" y="1879599"/>
                  </a:lnTo>
                  <a:lnTo>
                    <a:pt x="1140823" y="1854199"/>
                  </a:lnTo>
                  <a:lnTo>
                    <a:pt x="1169722" y="1816099"/>
                  </a:lnTo>
                  <a:lnTo>
                    <a:pt x="1196896" y="1777999"/>
                  </a:lnTo>
                  <a:lnTo>
                    <a:pt x="1222278" y="1739899"/>
                  </a:lnTo>
                  <a:lnTo>
                    <a:pt x="1245802" y="1701799"/>
                  </a:lnTo>
                  <a:lnTo>
                    <a:pt x="1267402" y="1663699"/>
                  </a:lnTo>
                  <a:lnTo>
                    <a:pt x="1287010" y="1625599"/>
                  </a:lnTo>
                  <a:lnTo>
                    <a:pt x="1304561" y="1587499"/>
                  </a:lnTo>
                  <a:lnTo>
                    <a:pt x="1319988" y="1549399"/>
                  </a:lnTo>
                  <a:lnTo>
                    <a:pt x="1333223" y="1498599"/>
                  </a:lnTo>
                  <a:lnTo>
                    <a:pt x="1344202" y="1460499"/>
                  </a:lnTo>
                  <a:lnTo>
                    <a:pt x="1352857" y="1409699"/>
                  </a:lnTo>
                  <a:lnTo>
                    <a:pt x="1359121" y="1358899"/>
                  </a:lnTo>
                  <a:lnTo>
                    <a:pt x="1362929" y="1320799"/>
                  </a:lnTo>
                  <a:lnTo>
                    <a:pt x="1364212" y="1269999"/>
                  </a:lnTo>
                  <a:lnTo>
                    <a:pt x="1362755" y="1219199"/>
                  </a:lnTo>
                  <a:lnTo>
                    <a:pt x="1358436" y="1168399"/>
                  </a:lnTo>
                  <a:lnTo>
                    <a:pt x="1351337" y="1117599"/>
                  </a:lnTo>
                  <a:lnTo>
                    <a:pt x="1341540" y="1066799"/>
                  </a:lnTo>
                  <a:lnTo>
                    <a:pt x="1329124" y="1028699"/>
                  </a:lnTo>
                  <a:lnTo>
                    <a:pt x="1314171" y="977899"/>
                  </a:lnTo>
                  <a:lnTo>
                    <a:pt x="1296763" y="939799"/>
                  </a:lnTo>
                  <a:lnTo>
                    <a:pt x="1276980" y="888999"/>
                  </a:lnTo>
                  <a:lnTo>
                    <a:pt x="1254904" y="850899"/>
                  </a:lnTo>
                  <a:lnTo>
                    <a:pt x="1230615" y="812799"/>
                  </a:lnTo>
                  <a:lnTo>
                    <a:pt x="1204195" y="774699"/>
                  </a:lnTo>
                  <a:lnTo>
                    <a:pt x="1175724" y="736599"/>
                  </a:lnTo>
                  <a:lnTo>
                    <a:pt x="1145284" y="698499"/>
                  </a:lnTo>
                  <a:lnTo>
                    <a:pt x="1385066" y="698499"/>
                  </a:lnTo>
                  <a:lnTo>
                    <a:pt x="1393776" y="711199"/>
                  </a:lnTo>
                  <a:lnTo>
                    <a:pt x="1418134" y="749299"/>
                  </a:lnTo>
                  <a:lnTo>
                    <a:pt x="1440661" y="800099"/>
                  </a:lnTo>
                  <a:lnTo>
                    <a:pt x="1461304" y="838199"/>
                  </a:lnTo>
                  <a:lnTo>
                    <a:pt x="1480007" y="888999"/>
                  </a:lnTo>
                  <a:lnTo>
                    <a:pt x="1496716" y="927099"/>
                  </a:lnTo>
                  <a:lnTo>
                    <a:pt x="1511375" y="977899"/>
                  </a:lnTo>
                  <a:lnTo>
                    <a:pt x="1523929" y="1028699"/>
                  </a:lnTo>
                  <a:lnTo>
                    <a:pt x="1534324" y="1066799"/>
                  </a:lnTo>
                  <a:lnTo>
                    <a:pt x="1542505" y="1117599"/>
                  </a:lnTo>
                  <a:lnTo>
                    <a:pt x="1548416" y="1168399"/>
                  </a:lnTo>
                  <a:lnTo>
                    <a:pt x="1552003" y="1219199"/>
                  </a:lnTo>
                  <a:lnTo>
                    <a:pt x="1553211" y="1269999"/>
                  </a:lnTo>
                  <a:lnTo>
                    <a:pt x="1552123" y="1320799"/>
                  </a:lnTo>
                  <a:lnTo>
                    <a:pt x="1548891" y="1371599"/>
                  </a:lnTo>
                  <a:lnTo>
                    <a:pt x="1543562" y="1409699"/>
                  </a:lnTo>
                  <a:lnTo>
                    <a:pt x="1536182" y="1460499"/>
                  </a:lnTo>
                  <a:lnTo>
                    <a:pt x="1526798" y="1511299"/>
                  </a:lnTo>
                  <a:lnTo>
                    <a:pt x="1515458" y="1549399"/>
                  </a:lnTo>
                  <a:lnTo>
                    <a:pt x="1502209" y="1600199"/>
                  </a:lnTo>
                  <a:lnTo>
                    <a:pt x="1487096" y="1638299"/>
                  </a:lnTo>
                  <a:lnTo>
                    <a:pt x="1470168" y="1676399"/>
                  </a:lnTo>
                  <a:lnTo>
                    <a:pt x="1451470" y="1727199"/>
                  </a:lnTo>
                  <a:lnTo>
                    <a:pt x="1431051" y="1765299"/>
                  </a:lnTo>
                  <a:lnTo>
                    <a:pt x="1408956" y="1803399"/>
                  </a:lnTo>
                  <a:lnTo>
                    <a:pt x="1385234" y="1841499"/>
                  </a:lnTo>
                  <a:lnTo>
                    <a:pt x="1359930" y="1879599"/>
                  </a:lnTo>
                  <a:lnTo>
                    <a:pt x="1339502" y="1904999"/>
                  </a:lnTo>
                  <a:close/>
                </a:path>
                <a:path w="1772285" h="1905000">
                  <a:moveTo>
                    <a:pt x="779355" y="1066799"/>
                  </a:moveTo>
                  <a:lnTo>
                    <a:pt x="626365" y="1066799"/>
                  </a:lnTo>
                  <a:lnTo>
                    <a:pt x="790750" y="901699"/>
                  </a:lnTo>
                  <a:lnTo>
                    <a:pt x="748719" y="863599"/>
                  </a:lnTo>
                  <a:lnTo>
                    <a:pt x="703556" y="838199"/>
                  </a:lnTo>
                  <a:lnTo>
                    <a:pt x="655590" y="825499"/>
                  </a:lnTo>
                  <a:lnTo>
                    <a:pt x="605150" y="812799"/>
                  </a:lnTo>
                  <a:lnTo>
                    <a:pt x="552563" y="800099"/>
                  </a:lnTo>
                  <a:lnTo>
                    <a:pt x="1045243" y="800099"/>
                  </a:lnTo>
                  <a:lnTo>
                    <a:pt x="982718" y="863599"/>
                  </a:lnTo>
                  <a:lnTo>
                    <a:pt x="1012862" y="901699"/>
                  </a:lnTo>
                  <a:lnTo>
                    <a:pt x="1040075" y="939799"/>
                  </a:lnTo>
                  <a:lnTo>
                    <a:pt x="1064194" y="977899"/>
                  </a:lnTo>
                  <a:lnTo>
                    <a:pt x="867669" y="977899"/>
                  </a:lnTo>
                  <a:lnTo>
                    <a:pt x="779355" y="1066799"/>
                  </a:lnTo>
                  <a:close/>
                </a:path>
                <a:path w="1772285" h="1905000">
                  <a:moveTo>
                    <a:pt x="926382" y="1739899"/>
                  </a:moveTo>
                  <a:lnTo>
                    <a:pt x="593678" y="1739899"/>
                  </a:lnTo>
                  <a:lnTo>
                    <a:pt x="639121" y="1727199"/>
                  </a:lnTo>
                  <a:lnTo>
                    <a:pt x="682699" y="1701799"/>
                  </a:lnTo>
                  <a:lnTo>
                    <a:pt x="724172" y="1689099"/>
                  </a:lnTo>
                  <a:lnTo>
                    <a:pt x="763300" y="1663699"/>
                  </a:lnTo>
                  <a:lnTo>
                    <a:pt x="799841" y="1638299"/>
                  </a:lnTo>
                  <a:lnTo>
                    <a:pt x="833557" y="1600199"/>
                  </a:lnTo>
                  <a:lnTo>
                    <a:pt x="864206" y="1574799"/>
                  </a:lnTo>
                  <a:lnTo>
                    <a:pt x="891548" y="1536699"/>
                  </a:lnTo>
                  <a:lnTo>
                    <a:pt x="915343" y="1498599"/>
                  </a:lnTo>
                  <a:lnTo>
                    <a:pt x="935350" y="1460499"/>
                  </a:lnTo>
                  <a:lnTo>
                    <a:pt x="951330" y="1409699"/>
                  </a:lnTo>
                  <a:lnTo>
                    <a:pt x="963042" y="1371599"/>
                  </a:lnTo>
                  <a:lnTo>
                    <a:pt x="970245" y="1320799"/>
                  </a:lnTo>
                  <a:lnTo>
                    <a:pt x="972699" y="1269999"/>
                  </a:lnTo>
                  <a:lnTo>
                    <a:pt x="969472" y="1219199"/>
                  </a:lnTo>
                  <a:lnTo>
                    <a:pt x="960037" y="1155699"/>
                  </a:lnTo>
                  <a:lnTo>
                    <a:pt x="944768" y="1104899"/>
                  </a:lnTo>
                  <a:lnTo>
                    <a:pt x="924035" y="1066799"/>
                  </a:lnTo>
                  <a:lnTo>
                    <a:pt x="898212" y="1015999"/>
                  </a:lnTo>
                  <a:lnTo>
                    <a:pt x="867669" y="977899"/>
                  </a:lnTo>
                  <a:lnTo>
                    <a:pt x="1064194" y="977899"/>
                  </a:lnTo>
                  <a:lnTo>
                    <a:pt x="1085054" y="1028699"/>
                  </a:lnTo>
                  <a:lnTo>
                    <a:pt x="1102490" y="1066799"/>
                  </a:lnTo>
                  <a:lnTo>
                    <a:pt x="1116338" y="1117599"/>
                  </a:lnTo>
                  <a:lnTo>
                    <a:pt x="1126433" y="1168399"/>
                  </a:lnTo>
                  <a:lnTo>
                    <a:pt x="1132611" y="1219199"/>
                  </a:lnTo>
                  <a:lnTo>
                    <a:pt x="1134706" y="1269999"/>
                  </a:lnTo>
                  <a:lnTo>
                    <a:pt x="1132957" y="1320799"/>
                  </a:lnTo>
                  <a:lnTo>
                    <a:pt x="1127792" y="1358899"/>
                  </a:lnTo>
                  <a:lnTo>
                    <a:pt x="1119334" y="1409699"/>
                  </a:lnTo>
                  <a:lnTo>
                    <a:pt x="1107709" y="1447799"/>
                  </a:lnTo>
                  <a:lnTo>
                    <a:pt x="1093040" y="1498599"/>
                  </a:lnTo>
                  <a:lnTo>
                    <a:pt x="1075451" y="1536699"/>
                  </a:lnTo>
                  <a:lnTo>
                    <a:pt x="1055066" y="1574799"/>
                  </a:lnTo>
                  <a:lnTo>
                    <a:pt x="1032010" y="1612899"/>
                  </a:lnTo>
                  <a:lnTo>
                    <a:pt x="1006406" y="1650999"/>
                  </a:lnTo>
                  <a:lnTo>
                    <a:pt x="978378" y="1689099"/>
                  </a:lnTo>
                  <a:lnTo>
                    <a:pt x="948051" y="1714499"/>
                  </a:lnTo>
                  <a:lnTo>
                    <a:pt x="926382" y="1739899"/>
                  </a:lnTo>
                  <a:close/>
                </a:path>
                <a:path w="1772285" h="1905000">
                  <a:moveTo>
                    <a:pt x="547478" y="1511299"/>
                  </a:moveTo>
                  <a:lnTo>
                    <a:pt x="448839" y="1511299"/>
                  </a:lnTo>
                  <a:lnTo>
                    <a:pt x="402874" y="1498599"/>
                  </a:lnTo>
                  <a:lnTo>
                    <a:pt x="361257" y="1473199"/>
                  </a:lnTo>
                  <a:lnTo>
                    <a:pt x="324980" y="1447799"/>
                  </a:lnTo>
                  <a:lnTo>
                    <a:pt x="295035" y="1409699"/>
                  </a:lnTo>
                  <a:lnTo>
                    <a:pt x="272417" y="1371599"/>
                  </a:lnTo>
                  <a:lnTo>
                    <a:pt x="258119" y="1320799"/>
                  </a:lnTo>
                  <a:lnTo>
                    <a:pt x="253132" y="1269999"/>
                  </a:lnTo>
                  <a:lnTo>
                    <a:pt x="258119" y="1219199"/>
                  </a:lnTo>
                  <a:lnTo>
                    <a:pt x="272419" y="1181099"/>
                  </a:lnTo>
                  <a:lnTo>
                    <a:pt x="295038" y="1130299"/>
                  </a:lnTo>
                  <a:lnTo>
                    <a:pt x="324983" y="1092199"/>
                  </a:lnTo>
                  <a:lnTo>
                    <a:pt x="361262" y="1066799"/>
                  </a:lnTo>
                  <a:lnTo>
                    <a:pt x="402881" y="1041399"/>
                  </a:lnTo>
                  <a:lnTo>
                    <a:pt x="448847" y="1028699"/>
                  </a:lnTo>
                  <a:lnTo>
                    <a:pt x="565894" y="1028699"/>
                  </a:lnTo>
                  <a:lnTo>
                    <a:pt x="597189" y="1041399"/>
                  </a:lnTo>
                  <a:lnTo>
                    <a:pt x="626365" y="1066799"/>
                  </a:lnTo>
                  <a:lnTo>
                    <a:pt x="779355" y="1066799"/>
                  </a:lnTo>
                  <a:lnTo>
                    <a:pt x="703657" y="1142999"/>
                  </a:lnTo>
                  <a:lnTo>
                    <a:pt x="720343" y="1168399"/>
                  </a:lnTo>
                  <a:lnTo>
                    <a:pt x="732766" y="1193799"/>
                  </a:lnTo>
                  <a:lnTo>
                    <a:pt x="740519" y="1231899"/>
                  </a:lnTo>
                  <a:lnTo>
                    <a:pt x="743193" y="1269999"/>
                  </a:lnTo>
                  <a:lnTo>
                    <a:pt x="738206" y="1320799"/>
                  </a:lnTo>
                  <a:lnTo>
                    <a:pt x="723906" y="1371599"/>
                  </a:lnTo>
                  <a:lnTo>
                    <a:pt x="701287" y="1409699"/>
                  </a:lnTo>
                  <a:lnTo>
                    <a:pt x="671341" y="1447799"/>
                  </a:lnTo>
                  <a:lnTo>
                    <a:pt x="635063" y="1473199"/>
                  </a:lnTo>
                  <a:lnTo>
                    <a:pt x="593444" y="1498599"/>
                  </a:lnTo>
                  <a:lnTo>
                    <a:pt x="547478" y="1511299"/>
                  </a:lnTo>
                  <a:close/>
                </a:path>
              </a:pathLst>
            </a:custGeom>
            <a:solidFill>
              <a:srgbClr val="285CD1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26">
            <a:extLst>
              <a:ext uri="{FF2B5EF4-FFF2-40B4-BE49-F238E27FC236}">
                <a16:creationId xmlns:a16="http://schemas.microsoft.com/office/drawing/2014/main" id="{AD024115-36F0-F6CE-72C8-A75C1B2BCDF9}"/>
              </a:ext>
            </a:extLst>
          </p:cNvPr>
          <p:cNvSpPr txBox="1"/>
          <p:nvPr/>
        </p:nvSpPr>
        <p:spPr>
          <a:xfrm>
            <a:off x="579338" y="1463862"/>
            <a:ext cx="10789285" cy="21647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24255" marR="831850">
              <a:lnSpc>
                <a:spcPts val="2480"/>
              </a:lnSpc>
              <a:spcBef>
                <a:spcPts val="210"/>
              </a:spcBef>
            </a:pP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illustra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disciplina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nel</a:t>
            </a:r>
            <a:r>
              <a:rPr sz="2100" kern="0" spc="25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dettaglio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sistema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adeguamento</a:t>
            </a:r>
            <a:r>
              <a:rPr sz="2100" kern="0" spc="2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adottato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sz="210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Società</a:t>
            </a:r>
            <a:r>
              <a:rPr sz="210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sz="210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10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231/01.</a:t>
            </a:r>
            <a:endParaRPr sz="21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1270"/>
              </a:spcBef>
            </a:pPr>
            <a:endParaRPr sz="21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Identifica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principi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etici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comportamentali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applicare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nello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svolgimento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sz="210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attività</a:t>
            </a:r>
            <a:r>
              <a:rPr sz="210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aziendali.</a:t>
            </a:r>
            <a:endParaRPr sz="21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330"/>
              </a:spcBef>
            </a:pPr>
            <a:endParaRPr sz="21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48789"/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Presidio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rischi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tramite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regole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protocolli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10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controllo.</a:t>
            </a:r>
            <a:endParaRPr sz="21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id="{4F422967-F356-D843-A4CB-FC6B9457289A}"/>
              </a:ext>
            </a:extLst>
          </p:cNvPr>
          <p:cNvSpPr txBox="1">
            <a:spLocks/>
          </p:cNvSpPr>
          <p:nvPr/>
        </p:nvSpPr>
        <p:spPr>
          <a:xfrm>
            <a:off x="673099" y="221889"/>
            <a:ext cx="11050424" cy="1235620"/>
          </a:xfrm>
          <a:prstGeom prst="rect">
            <a:avLst/>
          </a:prstGeom>
        </p:spPr>
        <p:txBody>
          <a:bodyPr vert="horz" wrap="square" lIns="0" tIns="536901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-2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Il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-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-2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-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Organizzazione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-6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Gestione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3000" b="1" i="0" u="none" strike="noStrike" kern="0" cap="none" spc="-10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000" b="1" i="0" u="none" strike="noStrike" kern="0" cap="none" spc="-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Controllo</a:t>
            </a:r>
            <a:endParaRPr kumimoji="0" lang="it-IT" sz="3000" b="1" i="0" u="none" strike="noStrike" kern="0" cap="none" spc="0" normalizeH="0" baseline="0" noProof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899F4F0B-B383-510B-4C21-CA5BCF69EE95}"/>
              </a:ext>
            </a:extLst>
          </p:cNvPr>
          <p:cNvSpPr txBox="1"/>
          <p:nvPr/>
        </p:nvSpPr>
        <p:spPr>
          <a:xfrm>
            <a:off x="287573" y="3938759"/>
            <a:ext cx="220472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b="1" kern="0" dirty="0">
                <a:solidFill>
                  <a:srgbClr val="285CD1"/>
                </a:solidFill>
                <a:latin typeface="Calibri"/>
                <a:cs typeface="Calibri"/>
              </a:rPr>
              <a:t>Obiettivo:</a:t>
            </a:r>
            <a:r>
              <a:rPr sz="2000" b="1" kern="0" spc="-80" dirty="0">
                <a:solidFill>
                  <a:srgbClr val="285CD1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assicurare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lavoro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tutti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i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dipendenti</a:t>
            </a:r>
            <a:r>
              <a:rPr sz="20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sz="20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sia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messo</a:t>
            </a:r>
            <a:r>
              <a:rPr sz="20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0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pericolo</a:t>
            </a:r>
            <a:r>
              <a:rPr sz="20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dal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verificarsi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situazioni</a:t>
            </a:r>
            <a:r>
              <a:rPr sz="2000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rilevanti</a:t>
            </a:r>
            <a:r>
              <a:rPr sz="200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ai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fini</a:t>
            </a:r>
            <a:r>
              <a:rPr sz="2000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Decreto.</a:t>
            </a:r>
            <a:endParaRPr sz="20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61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8F561-273C-2421-B036-46A7D1F1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17EAC1-4054-56F5-4EAE-A248AB92229A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9A063E-9B7A-BD09-3E11-573BC77D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97D07-CCB9-305B-5996-10FDA83C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8CF04EC3-7922-ABC0-CD59-4E0A016F04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C9BA4A1F-EE3C-ED78-F0D1-D51661DD6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8363E2-909F-E3D9-6C0B-A2E4918388A6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5A8641-E79E-D2B3-B1DD-E499CC3946B9}"/>
              </a:ext>
            </a:extLst>
          </p:cNvPr>
          <p:cNvSpPr/>
          <p:nvPr/>
        </p:nvSpPr>
        <p:spPr>
          <a:xfrm>
            <a:off x="-152401" y="5184250"/>
            <a:ext cx="12615333" cy="1772920"/>
          </a:xfrm>
          <a:custGeom>
            <a:avLst/>
            <a:gdLst/>
            <a:ahLst/>
            <a:cxnLst/>
            <a:rect l="l" t="t" r="r" b="b"/>
            <a:pathLst>
              <a:path w="12192000" h="1772920">
                <a:moveTo>
                  <a:pt x="12191999" y="1772727"/>
                </a:moveTo>
                <a:lnTo>
                  <a:pt x="0" y="1772727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772727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DFDBBFA-A4BC-D661-8507-75A04524AD7E}"/>
              </a:ext>
            </a:extLst>
          </p:cNvPr>
          <p:cNvSpPr/>
          <p:nvPr/>
        </p:nvSpPr>
        <p:spPr>
          <a:xfrm>
            <a:off x="0" y="1335588"/>
            <a:ext cx="12192000" cy="815975"/>
          </a:xfrm>
          <a:custGeom>
            <a:avLst/>
            <a:gdLst/>
            <a:ahLst/>
            <a:cxnLst/>
            <a:rect l="l" t="t" r="r" b="b"/>
            <a:pathLst>
              <a:path w="12192000" h="815975">
                <a:moveTo>
                  <a:pt x="12191999" y="815754"/>
                </a:moveTo>
                <a:lnTo>
                  <a:pt x="0" y="815754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815754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1181F7A-6350-0380-F6ED-2E66BCCC8067}"/>
              </a:ext>
            </a:extLst>
          </p:cNvPr>
          <p:cNvSpPr txBox="1"/>
          <p:nvPr/>
        </p:nvSpPr>
        <p:spPr>
          <a:xfrm>
            <a:off x="557011" y="1408390"/>
            <a:ext cx="10807700" cy="52723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9705" marR="5080">
              <a:lnSpc>
                <a:spcPts val="2400"/>
              </a:lnSpc>
              <a:spcBef>
                <a:spcPts val="254"/>
              </a:spcBef>
              <a:tabLst>
                <a:tab pos="1022350" algn="l"/>
                <a:tab pos="1892300" algn="l"/>
                <a:tab pos="2363470" algn="l"/>
                <a:tab pos="3465829" algn="l"/>
                <a:tab pos="4548505" algn="l"/>
                <a:tab pos="4877435" algn="l"/>
                <a:tab pos="5682615" algn="l"/>
                <a:tab pos="6140450" algn="l"/>
                <a:tab pos="6401435" algn="l"/>
                <a:tab pos="7123430" algn="l"/>
                <a:tab pos="7860665" algn="l"/>
                <a:tab pos="8417560" algn="l"/>
                <a:tab pos="9622790" algn="l"/>
                <a:tab pos="10585450" algn="l"/>
              </a:tabLst>
            </a:pP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Nuovo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Codice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dei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contratti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pubblici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,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vigore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dal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1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luglio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2023,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introduce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obbligo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00" b="1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adozione</a:t>
            </a:r>
            <a:r>
              <a:rPr sz="2000" b="1" kern="0" spc="1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00" b="1" kern="0" spc="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000" b="1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</a:t>
            </a:r>
            <a:r>
              <a:rPr sz="2000" b="1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ma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prevede</a:t>
            </a:r>
            <a:r>
              <a:rPr sz="2000" kern="0" spc="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numerosi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indici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opportunità</a:t>
            </a:r>
            <a:r>
              <a:rPr sz="2000" kern="0" spc="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attuazione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dello</a:t>
            </a:r>
            <a:r>
              <a:rPr sz="2000" kern="0" spc="1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stesso: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9705" marR="5080" indent="252095" algn="just">
              <a:lnSpc>
                <a:spcPts val="2180"/>
              </a:lnSpc>
              <a:spcBef>
                <a:spcPts val="2125"/>
              </a:spcBef>
              <a:buFontTx/>
              <a:buChar char="•"/>
              <a:tabLst>
                <a:tab pos="431800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sensi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dell’art.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94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co.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5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infatti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escluso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partecipazione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l’operatore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economico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destinatario</a:t>
            </a:r>
            <a:r>
              <a:rPr kern="0" spc="1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sanzione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interdittiva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cui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all’art.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9,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co.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2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lett.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c)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kern="0" spc="1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231/2001.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9705" marR="5080" indent="200660" algn="just">
              <a:lnSpc>
                <a:spcPts val="2180"/>
              </a:lnSpc>
              <a:spcBef>
                <a:spcPts val="2165"/>
              </a:spcBef>
              <a:buFontTx/>
              <a:buChar char="•"/>
              <a:tabLst>
                <a:tab pos="380365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sensi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dell’art.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98,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previsto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l’operatore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economico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subisce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provvedimento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kern="0" spc="3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kern="0" spc="3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risulta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destinatario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una</a:t>
            </a:r>
            <a:r>
              <a:rPr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interdittiva</a:t>
            </a:r>
            <a:r>
              <a:rPr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231/2001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automaticamente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escluso</a:t>
            </a:r>
            <a:r>
              <a:rPr kern="0" spc="1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dalle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gare.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9705" marR="5080" indent="176530" algn="just">
              <a:lnSpc>
                <a:spcPts val="2180"/>
              </a:lnSpc>
              <a:spcBef>
                <a:spcPts val="2165"/>
              </a:spcBef>
              <a:buFontTx/>
              <a:buChar char="•"/>
              <a:tabLst>
                <a:tab pos="356235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Ulteriore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causa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esclusione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(se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pur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automatica)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rappresentata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kern="0" spc="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contestazione</a:t>
            </a:r>
            <a:r>
              <a:rPr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commissione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rilevante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fini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231.</a:t>
            </a:r>
            <a:r>
              <a:rPr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provare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detta</a:t>
            </a:r>
            <a:r>
              <a:rPr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contestazione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sufficiente</a:t>
            </a:r>
            <a:r>
              <a:rPr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venga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provata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una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condanna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kern="0" spc="3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definitiva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ma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anche</a:t>
            </a:r>
            <a:r>
              <a:rPr kern="0" spc="3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solo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provvedimento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cautelare</a:t>
            </a:r>
            <a:r>
              <a:rPr kern="0" spc="3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personale,</a:t>
            </a:r>
            <a:r>
              <a:rPr kern="0" spc="3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circostanze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entrambe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configurano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illecito</a:t>
            </a:r>
            <a:r>
              <a:rPr kern="0" spc="1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professionale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grave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(art.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80</a:t>
            </a:r>
            <a:r>
              <a:rPr kern="0" spc="1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co.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5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lett.</a:t>
            </a:r>
            <a:r>
              <a:rPr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c).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829944">
              <a:lnSpc>
                <a:spcPct val="100600"/>
              </a:lnSpc>
              <a:spcBef>
                <a:spcPts val="2065"/>
              </a:spcBef>
            </a:pP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000" b="1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,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quando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idoneamente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predisposto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ed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efficacemente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adottato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dall’Ente,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esime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responsabilità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231/2001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ed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impedisce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contestazione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sopra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menzionate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ipotesi,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assicurando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così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all’imprenditore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non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essere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soggetto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cause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esclusione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automatica</a:t>
            </a:r>
            <a:r>
              <a:rPr sz="2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dai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pubblici</a:t>
            </a:r>
            <a:r>
              <a:rPr sz="20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incanti.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5655E3C-8BDB-3969-F39D-0DB147F1CE57}"/>
              </a:ext>
            </a:extLst>
          </p:cNvPr>
          <p:cNvSpPr txBox="1">
            <a:spLocks/>
          </p:cNvSpPr>
          <p:nvPr/>
        </p:nvSpPr>
        <p:spPr>
          <a:xfrm>
            <a:off x="673099" y="365826"/>
            <a:ext cx="11050424" cy="1235620"/>
          </a:xfrm>
          <a:prstGeom prst="rect">
            <a:avLst/>
          </a:prstGeom>
        </p:spPr>
        <p:txBody>
          <a:bodyPr vert="horz" wrap="square" lIns="0" tIns="459661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3300" b="1" i="0" u="none" strike="noStrike" kern="0" cap="none" spc="-1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231</a:t>
            </a:r>
            <a:r>
              <a:rPr kumimoji="0" lang="it-IT" sz="3300" b="1" i="0" u="none" strike="noStrike" kern="0" cap="none" spc="-1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3300" b="1" i="0" u="none" strike="noStrike" kern="0" cap="none" spc="-1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nuovo</a:t>
            </a:r>
            <a:r>
              <a:rPr kumimoji="0" lang="it-IT" sz="3300" b="1" i="0" u="none" strike="noStrike" kern="0" cap="none" spc="-1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Codice</a:t>
            </a:r>
            <a:r>
              <a:rPr kumimoji="0" lang="it-IT" sz="3300" b="1" i="0" u="none" strike="noStrike" kern="0" cap="none" spc="-1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dei</a:t>
            </a:r>
            <a:r>
              <a:rPr kumimoji="0" lang="it-IT" sz="3300" b="1" i="0" u="none" strike="noStrike" kern="0" cap="none" spc="-1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contratti</a:t>
            </a:r>
            <a:r>
              <a:rPr kumimoji="0" lang="it-IT" sz="3300" b="1" i="0" u="none" strike="noStrike" kern="0" cap="none" spc="-12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10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pubblici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1B2A5E76-C3F8-9AF6-9DB4-A50EED0269A2}"/>
              </a:ext>
            </a:extLst>
          </p:cNvPr>
          <p:cNvSpPr/>
          <p:nvPr/>
        </p:nvSpPr>
        <p:spPr>
          <a:xfrm>
            <a:off x="0" y="860815"/>
            <a:ext cx="569595" cy="471170"/>
          </a:xfrm>
          <a:custGeom>
            <a:avLst/>
            <a:gdLst/>
            <a:ahLst/>
            <a:cxnLst/>
            <a:rect l="l" t="t" r="r" b="b"/>
            <a:pathLst>
              <a:path w="569595" h="471169">
                <a:moveTo>
                  <a:pt x="338197" y="471009"/>
                </a:moveTo>
                <a:lnTo>
                  <a:pt x="0" y="471009"/>
                </a:lnTo>
                <a:lnTo>
                  <a:pt x="0" y="0"/>
                </a:lnTo>
                <a:lnTo>
                  <a:pt x="569447" y="0"/>
                </a:lnTo>
                <a:lnTo>
                  <a:pt x="338197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44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DDEEB-3EDC-66EA-9CA7-901F7B4B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3C600A-AC9F-C1F8-C994-A98A9B1AB7B9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3AAB92-F924-98BF-E406-618818F7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19088-F2F2-C5CE-FD5B-74F801254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F24ADF69-7351-AA75-8CD7-6B703513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80C287-FC28-A589-8C3C-4DF36ED0CFC0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5EEA6A5B-B189-A049-24D2-A7A17A6C7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49FF3C-7278-4881-F64C-53A55A7F862F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DF524F7-F62E-21FA-C893-51A024B3EA9D}"/>
              </a:ext>
            </a:extLst>
          </p:cNvPr>
          <p:cNvSpPr/>
          <p:nvPr/>
        </p:nvSpPr>
        <p:spPr>
          <a:xfrm>
            <a:off x="0" y="1970588"/>
            <a:ext cx="12192000" cy="1217930"/>
          </a:xfrm>
          <a:custGeom>
            <a:avLst/>
            <a:gdLst/>
            <a:ahLst/>
            <a:cxnLst/>
            <a:rect l="l" t="t" r="r" b="b"/>
            <a:pathLst>
              <a:path w="12192000" h="1217930">
                <a:moveTo>
                  <a:pt x="12192000" y="1217921"/>
                </a:moveTo>
                <a:lnTo>
                  <a:pt x="0" y="121792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2179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1164DEA-29ED-ECFF-89A5-7433F9719FAB}"/>
              </a:ext>
            </a:extLst>
          </p:cNvPr>
          <p:cNvSpPr txBox="1"/>
          <p:nvPr/>
        </p:nvSpPr>
        <p:spPr>
          <a:xfrm>
            <a:off x="724512" y="2045464"/>
            <a:ext cx="10108565" cy="3997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24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Conformità</a:t>
            </a:r>
            <a:r>
              <a:rPr sz="2050" kern="0" spc="1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agli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adempimenti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50" kern="0" spc="18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d.lgs.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231/2001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=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autonomo</a:t>
            </a:r>
            <a:r>
              <a:rPr sz="2050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requisito</a:t>
            </a:r>
            <a:r>
              <a:rPr sz="2050" b="1"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reputazionale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rilevante</a:t>
            </a:r>
            <a:r>
              <a:rPr sz="2050" kern="0" spc="4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fini</a:t>
            </a:r>
            <a:r>
              <a:rPr sz="2050" kern="0" spc="5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nuovo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“Rating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impresa”,</a:t>
            </a:r>
            <a:r>
              <a:rPr sz="2050" kern="0" spc="5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propria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specifica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valenza</a:t>
            </a:r>
            <a:r>
              <a:rPr sz="2050" kern="0" spc="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funzionale,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finalizzata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qualificare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imprese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partecipanti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pubblici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appalti.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2400"/>
              </a:lnSpc>
              <a:spcBef>
                <a:spcPts val="2400"/>
              </a:spcBef>
            </a:pP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“Rating</a:t>
            </a:r>
            <a:r>
              <a:rPr sz="2050" b="1" kern="0" spc="2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b="1" kern="0" spc="20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impresa”</a:t>
            </a:r>
            <a:r>
              <a:rPr sz="2050" b="1" kern="0" spc="440" dirty="0">
                <a:solidFill>
                  <a:sysClr val="windowText" lastClr="000000"/>
                </a:solidFill>
                <a:latin typeface="Calibri"/>
                <a:cs typeface="Calibri"/>
              </a:rPr>
              <a:t>   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qualificazione</a:t>
            </a:r>
            <a:r>
              <a:rPr sz="2050" kern="0" spc="2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soggettiva</a:t>
            </a:r>
            <a:r>
              <a:rPr sz="2050" kern="0" spc="2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sz="2050" kern="0" spc="1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imprese</a:t>
            </a:r>
            <a:r>
              <a:rPr sz="2050" kern="0" spc="1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it-IT" sz="2050" kern="0" spc="19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spc="20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it-IT" sz="2050" kern="0" spc="20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valutazione</a:t>
            </a:r>
            <a:r>
              <a:rPr sz="2050" kern="0" spc="1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050" kern="0" spc="2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capacità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dell’impresa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accedere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gara.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2400"/>
              </a:lnSpc>
              <a:spcBef>
                <a:spcPts val="24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È</a:t>
            </a:r>
            <a:r>
              <a:rPr sz="2050" kern="0" spc="35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obbligatorio</a:t>
            </a:r>
            <a:r>
              <a:rPr sz="2050" b="1" kern="0" spc="3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sz="2050" b="1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qualificarsi</a:t>
            </a:r>
            <a:r>
              <a:rPr sz="2050" b="1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alle</a:t>
            </a:r>
            <a:r>
              <a:rPr sz="2050" b="1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gare</a:t>
            </a:r>
            <a:r>
              <a:rPr sz="2050" b="1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3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appalto</a:t>
            </a:r>
            <a:r>
              <a:rPr sz="2050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dei</a:t>
            </a:r>
            <a:r>
              <a:rPr sz="2050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contratti</a:t>
            </a:r>
            <a:r>
              <a:rPr sz="2050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pubblici,</a:t>
            </a:r>
            <a:r>
              <a:rPr sz="2050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garantendo</a:t>
            </a:r>
            <a:r>
              <a:rPr sz="2050" kern="0" spc="3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allo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stesso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tempo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alle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PMI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possibilità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partecipazione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agli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appalti.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2400"/>
              </a:lnSpc>
              <a:spcBef>
                <a:spcPts val="2400"/>
              </a:spcBef>
              <a:tabLst>
                <a:tab pos="2553335" algn="l"/>
              </a:tabLst>
            </a:pP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Tema</a:t>
            </a:r>
            <a:r>
              <a:rPr sz="2050" b="1" kern="0" spc="4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garanzie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</a:t>
            </a:r>
            <a:r>
              <a:rPr sz="2050" kern="0" spc="48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riferimento</a:t>
            </a:r>
            <a:r>
              <a:rPr sz="2050" kern="0" spc="4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ai</a:t>
            </a:r>
            <a:r>
              <a:rPr sz="2050" kern="0" spc="48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contratti</a:t>
            </a:r>
            <a:r>
              <a:rPr sz="2050" kern="0" spc="4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48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servizi</a:t>
            </a:r>
            <a:r>
              <a:rPr sz="2050" kern="0" spc="4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2050" kern="0" spc="48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forniture,</a:t>
            </a:r>
            <a:r>
              <a:rPr sz="2050" kern="0" spc="4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</a:t>
            </a:r>
            <a:r>
              <a:rPr sz="2050" kern="0" spc="48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riconosce</a:t>
            </a:r>
            <a:r>
              <a:rPr sz="2050" kern="0" spc="4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una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riduzione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dell’importo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garanzia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(e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suo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eventuale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rinnovo)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pari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30%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gli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operatori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hanno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efficacemente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adottato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Modello</a:t>
            </a:r>
            <a:r>
              <a:rPr sz="2050" kern="0" spc="1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231.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E962E13-44E4-B24E-C717-DAAD5728D37E}"/>
              </a:ext>
            </a:extLst>
          </p:cNvPr>
          <p:cNvSpPr txBox="1">
            <a:spLocks/>
          </p:cNvSpPr>
          <p:nvPr/>
        </p:nvSpPr>
        <p:spPr>
          <a:xfrm>
            <a:off x="673099" y="806090"/>
            <a:ext cx="11050424" cy="1235620"/>
          </a:xfrm>
          <a:prstGeom prst="rect">
            <a:avLst/>
          </a:prstGeom>
        </p:spPr>
        <p:txBody>
          <a:bodyPr vert="horz" wrap="square" lIns="0" tIns="459659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25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231</a:t>
            </a:r>
            <a:r>
              <a:rPr kumimoji="0" lang="it-IT" sz="3300" b="1" i="0" u="none" strike="noStrike" kern="0" cap="none" spc="-1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3300" b="1" i="0" u="none" strike="noStrike" kern="0" cap="none" spc="-1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nuovo</a:t>
            </a:r>
            <a:r>
              <a:rPr kumimoji="0" lang="it-IT" sz="3300" b="1" i="0" u="none" strike="noStrike" kern="0" cap="none" spc="-1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Codice</a:t>
            </a:r>
            <a:r>
              <a:rPr kumimoji="0" lang="it-IT" sz="3300" b="1" i="0" u="none" strike="noStrike" kern="0" cap="none" spc="-125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dei</a:t>
            </a:r>
            <a:r>
              <a:rPr kumimoji="0" lang="it-IT" sz="3300" b="1" i="0" u="none" strike="noStrike" kern="0" cap="none" spc="-1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5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contratti</a:t>
            </a:r>
            <a:r>
              <a:rPr kumimoji="0" lang="it-IT" sz="3300" b="1" i="0" u="none" strike="noStrike" kern="0" cap="none" spc="-12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10" normalizeH="0" baseline="0" noProof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pubblici</a:t>
            </a:r>
            <a:endParaRPr kumimoji="0" lang="it-IT" sz="3300" b="1" i="0" u="none" strike="noStrike" kern="0" cap="none" spc="-10" normalizeH="0" baseline="0" noProof="0" dirty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1D71242-EB88-F126-C742-3DF954B3C59A}"/>
              </a:ext>
            </a:extLst>
          </p:cNvPr>
          <p:cNvSpPr/>
          <p:nvPr/>
        </p:nvSpPr>
        <p:spPr>
          <a:xfrm>
            <a:off x="0" y="1301080"/>
            <a:ext cx="569595" cy="471170"/>
          </a:xfrm>
          <a:custGeom>
            <a:avLst/>
            <a:gdLst/>
            <a:ahLst/>
            <a:cxnLst/>
            <a:rect l="l" t="t" r="r" b="b"/>
            <a:pathLst>
              <a:path w="569595" h="471169">
                <a:moveTo>
                  <a:pt x="338197" y="471009"/>
                </a:moveTo>
                <a:lnTo>
                  <a:pt x="0" y="471009"/>
                </a:lnTo>
                <a:lnTo>
                  <a:pt x="0" y="0"/>
                </a:lnTo>
                <a:lnTo>
                  <a:pt x="569447" y="0"/>
                </a:lnTo>
                <a:lnTo>
                  <a:pt x="338197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object 8">
            <a:extLst>
              <a:ext uri="{FF2B5EF4-FFF2-40B4-BE49-F238E27FC236}">
                <a16:creationId xmlns:a16="http://schemas.microsoft.com/office/drawing/2014/main" id="{39B9C12A-9B11-67C1-762A-5756DE13ADB7}"/>
              </a:ext>
            </a:extLst>
          </p:cNvPr>
          <p:cNvGrpSpPr/>
          <p:nvPr/>
        </p:nvGrpSpPr>
        <p:grpSpPr>
          <a:xfrm>
            <a:off x="3061680" y="3362149"/>
            <a:ext cx="278130" cy="172085"/>
            <a:chOff x="3061680" y="2608613"/>
            <a:chExt cx="278130" cy="172085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BEF4B856-679F-1109-FFE6-89FBB4BD90DB}"/>
                </a:ext>
              </a:extLst>
            </p:cNvPr>
            <p:cNvSpPr/>
            <p:nvPr/>
          </p:nvSpPr>
          <p:spPr>
            <a:xfrm>
              <a:off x="3061680" y="2686124"/>
              <a:ext cx="259079" cy="34925"/>
            </a:xfrm>
            <a:custGeom>
              <a:avLst/>
              <a:gdLst/>
              <a:ahLst/>
              <a:cxnLst/>
              <a:rect l="l" t="t" r="r" b="b"/>
              <a:pathLst>
                <a:path w="259079" h="34925">
                  <a:moveTo>
                    <a:pt x="255763" y="33071"/>
                  </a:moveTo>
                  <a:lnTo>
                    <a:pt x="258474" y="27373"/>
                  </a:lnTo>
                  <a:lnTo>
                    <a:pt x="256975" y="21067"/>
                  </a:lnTo>
                  <a:lnTo>
                    <a:pt x="250961" y="17415"/>
                  </a:lnTo>
                  <a:lnTo>
                    <a:pt x="202865" y="11197"/>
                  </a:lnTo>
                  <a:lnTo>
                    <a:pt x="154633" y="6333"/>
                  </a:lnTo>
                  <a:lnTo>
                    <a:pt x="106284" y="2837"/>
                  </a:lnTo>
                  <a:lnTo>
                    <a:pt x="57841" y="721"/>
                  </a:lnTo>
                  <a:lnTo>
                    <a:pt x="9324" y="0"/>
                  </a:lnTo>
                  <a:lnTo>
                    <a:pt x="2728" y="2720"/>
                  </a:lnTo>
                  <a:lnTo>
                    <a:pt x="0" y="8727"/>
                  </a:lnTo>
                  <a:lnTo>
                    <a:pt x="1479" y="14742"/>
                  </a:lnTo>
                  <a:lnTo>
                    <a:pt x="7508" y="17485"/>
                  </a:lnTo>
                  <a:lnTo>
                    <a:pt x="56019" y="18194"/>
                  </a:lnTo>
                  <a:lnTo>
                    <a:pt x="104450" y="20284"/>
                  </a:lnTo>
                  <a:lnTo>
                    <a:pt x="152790" y="23761"/>
                  </a:lnTo>
                  <a:lnTo>
                    <a:pt x="201026" y="28632"/>
                  </a:lnTo>
                  <a:lnTo>
                    <a:pt x="249145" y="34901"/>
                  </a:lnTo>
                  <a:lnTo>
                    <a:pt x="255763" y="33071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3A802568-AC73-4109-8B29-4DEA1F79B9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4926" y="2608613"/>
              <a:ext cx="174680" cy="171611"/>
            </a:xfrm>
            <a:prstGeom prst="rect">
              <a:avLst/>
            </a:prstGeom>
          </p:spPr>
        </p:pic>
      </p:grpSp>
      <p:grpSp>
        <p:nvGrpSpPr>
          <p:cNvPr id="18" name="object 11">
            <a:extLst>
              <a:ext uri="{FF2B5EF4-FFF2-40B4-BE49-F238E27FC236}">
                <a16:creationId xmlns:a16="http://schemas.microsoft.com/office/drawing/2014/main" id="{5853D3B2-4C63-C30C-BA3F-CC1A3A341E81}"/>
              </a:ext>
            </a:extLst>
          </p:cNvPr>
          <p:cNvGrpSpPr/>
          <p:nvPr/>
        </p:nvGrpSpPr>
        <p:grpSpPr>
          <a:xfrm>
            <a:off x="2667980" y="5193873"/>
            <a:ext cx="278130" cy="172085"/>
            <a:chOff x="2667980" y="4440337"/>
            <a:chExt cx="278130" cy="172085"/>
          </a:xfrm>
        </p:grpSpPr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81FB1814-EDC9-33B5-03C6-C14FDCB7CBC1}"/>
                </a:ext>
              </a:extLst>
            </p:cNvPr>
            <p:cNvSpPr/>
            <p:nvPr/>
          </p:nvSpPr>
          <p:spPr>
            <a:xfrm>
              <a:off x="2667980" y="4517848"/>
              <a:ext cx="259079" cy="34925"/>
            </a:xfrm>
            <a:custGeom>
              <a:avLst/>
              <a:gdLst/>
              <a:ahLst/>
              <a:cxnLst/>
              <a:rect l="l" t="t" r="r" b="b"/>
              <a:pathLst>
                <a:path w="259080" h="34925">
                  <a:moveTo>
                    <a:pt x="255763" y="33071"/>
                  </a:moveTo>
                  <a:lnTo>
                    <a:pt x="258474" y="27373"/>
                  </a:lnTo>
                  <a:lnTo>
                    <a:pt x="256975" y="21067"/>
                  </a:lnTo>
                  <a:lnTo>
                    <a:pt x="250961" y="17415"/>
                  </a:lnTo>
                  <a:lnTo>
                    <a:pt x="202865" y="11197"/>
                  </a:lnTo>
                  <a:lnTo>
                    <a:pt x="154633" y="6333"/>
                  </a:lnTo>
                  <a:lnTo>
                    <a:pt x="106284" y="2837"/>
                  </a:lnTo>
                  <a:lnTo>
                    <a:pt x="57841" y="721"/>
                  </a:lnTo>
                  <a:lnTo>
                    <a:pt x="9324" y="0"/>
                  </a:lnTo>
                  <a:lnTo>
                    <a:pt x="2728" y="2720"/>
                  </a:lnTo>
                  <a:lnTo>
                    <a:pt x="0" y="8727"/>
                  </a:lnTo>
                  <a:lnTo>
                    <a:pt x="1479" y="14742"/>
                  </a:lnTo>
                  <a:lnTo>
                    <a:pt x="7508" y="17485"/>
                  </a:lnTo>
                  <a:lnTo>
                    <a:pt x="56019" y="18194"/>
                  </a:lnTo>
                  <a:lnTo>
                    <a:pt x="104450" y="20284"/>
                  </a:lnTo>
                  <a:lnTo>
                    <a:pt x="152790" y="23761"/>
                  </a:lnTo>
                  <a:lnTo>
                    <a:pt x="201026" y="28632"/>
                  </a:lnTo>
                  <a:lnTo>
                    <a:pt x="249145" y="34901"/>
                  </a:lnTo>
                  <a:lnTo>
                    <a:pt x="255763" y="33071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id="{797B639E-DFE2-97BD-356E-C5C1930528C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225" y="4440337"/>
              <a:ext cx="174681" cy="171611"/>
            </a:xfrm>
            <a:prstGeom prst="rect">
              <a:avLst/>
            </a:prstGeom>
          </p:spPr>
        </p:pic>
      </p:grpSp>
      <p:grpSp>
        <p:nvGrpSpPr>
          <p:cNvPr id="21" name="object 8">
            <a:extLst>
              <a:ext uri="{FF2B5EF4-FFF2-40B4-BE49-F238E27FC236}">
                <a16:creationId xmlns:a16="http://schemas.microsoft.com/office/drawing/2014/main" id="{AD999CB3-E2D0-A7F1-8CA7-872DB6E4C45C}"/>
              </a:ext>
            </a:extLst>
          </p:cNvPr>
          <p:cNvGrpSpPr/>
          <p:nvPr/>
        </p:nvGrpSpPr>
        <p:grpSpPr>
          <a:xfrm>
            <a:off x="8463413" y="3385963"/>
            <a:ext cx="278130" cy="172085"/>
            <a:chOff x="3061680" y="2608613"/>
            <a:chExt cx="278130" cy="172085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EDD60D3-AD74-BA21-0818-C4B0BE5F9740}"/>
                </a:ext>
              </a:extLst>
            </p:cNvPr>
            <p:cNvSpPr/>
            <p:nvPr/>
          </p:nvSpPr>
          <p:spPr>
            <a:xfrm>
              <a:off x="3061680" y="2686124"/>
              <a:ext cx="259079" cy="34925"/>
            </a:xfrm>
            <a:custGeom>
              <a:avLst/>
              <a:gdLst/>
              <a:ahLst/>
              <a:cxnLst/>
              <a:rect l="l" t="t" r="r" b="b"/>
              <a:pathLst>
                <a:path w="259079" h="34925">
                  <a:moveTo>
                    <a:pt x="255763" y="33071"/>
                  </a:moveTo>
                  <a:lnTo>
                    <a:pt x="258474" y="27373"/>
                  </a:lnTo>
                  <a:lnTo>
                    <a:pt x="256975" y="21067"/>
                  </a:lnTo>
                  <a:lnTo>
                    <a:pt x="250961" y="17415"/>
                  </a:lnTo>
                  <a:lnTo>
                    <a:pt x="202865" y="11197"/>
                  </a:lnTo>
                  <a:lnTo>
                    <a:pt x="154633" y="6333"/>
                  </a:lnTo>
                  <a:lnTo>
                    <a:pt x="106284" y="2837"/>
                  </a:lnTo>
                  <a:lnTo>
                    <a:pt x="57841" y="721"/>
                  </a:lnTo>
                  <a:lnTo>
                    <a:pt x="9324" y="0"/>
                  </a:lnTo>
                  <a:lnTo>
                    <a:pt x="2728" y="2720"/>
                  </a:lnTo>
                  <a:lnTo>
                    <a:pt x="0" y="8727"/>
                  </a:lnTo>
                  <a:lnTo>
                    <a:pt x="1479" y="14742"/>
                  </a:lnTo>
                  <a:lnTo>
                    <a:pt x="7508" y="17485"/>
                  </a:lnTo>
                  <a:lnTo>
                    <a:pt x="56019" y="18194"/>
                  </a:lnTo>
                  <a:lnTo>
                    <a:pt x="104450" y="20284"/>
                  </a:lnTo>
                  <a:lnTo>
                    <a:pt x="152790" y="23761"/>
                  </a:lnTo>
                  <a:lnTo>
                    <a:pt x="201026" y="28632"/>
                  </a:lnTo>
                  <a:lnTo>
                    <a:pt x="249145" y="34901"/>
                  </a:lnTo>
                  <a:lnTo>
                    <a:pt x="255763" y="33071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82BD5BA8-F5DA-BAC9-0475-92C7B0F1A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4926" y="2608613"/>
              <a:ext cx="174680" cy="171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79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94B37-C1CD-23F0-73F4-C3860EBE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3A5CE9-C86E-2D4F-77B6-EDEBAE197D7F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567147-C83C-DFF4-4B55-8872C573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77959F-9C76-E06B-E884-63C3FCB30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F3D669B9-777C-1880-BA01-A9F715555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B8C1F3-BA2D-3526-7114-B62529F5CF74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8C7AD9BE-C86A-DB82-8723-8CA162A56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C410F8-7079-C7F4-1400-AC8E59BAA057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9922996-31C5-13AE-0323-7B5EB3A4D59A}"/>
              </a:ext>
            </a:extLst>
          </p:cNvPr>
          <p:cNvSpPr/>
          <p:nvPr/>
        </p:nvSpPr>
        <p:spPr>
          <a:xfrm>
            <a:off x="112363" y="1970587"/>
            <a:ext cx="12191981" cy="1797079"/>
          </a:xfrm>
          <a:custGeom>
            <a:avLst/>
            <a:gdLst/>
            <a:ahLst/>
            <a:cxnLst/>
            <a:rect l="l" t="t" r="r" b="b"/>
            <a:pathLst>
              <a:path w="12192000" h="1217930">
                <a:moveTo>
                  <a:pt x="12192000" y="1217921"/>
                </a:moveTo>
                <a:lnTo>
                  <a:pt x="0" y="121792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2179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7868A6F-454F-3A54-5E0B-431D058D8560}"/>
              </a:ext>
            </a:extLst>
          </p:cNvPr>
          <p:cNvSpPr txBox="1"/>
          <p:nvPr/>
        </p:nvSpPr>
        <p:spPr>
          <a:xfrm>
            <a:off x="724512" y="2045464"/>
            <a:ext cx="10108565" cy="3997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r>
              <a:rPr lang="it-IT" sz="2000" dirty="0"/>
              <a:t>La </a:t>
            </a:r>
            <a:r>
              <a:rPr lang="it-IT" sz="2000" b="1" dirty="0"/>
              <a:t>reputazione aziendale</a:t>
            </a:r>
            <a:r>
              <a:rPr lang="it-IT" sz="2000" dirty="0"/>
              <a:t> è un asset strategico fondamentale per ogni impresa, poiché incide sulla fiducia degli stakeholder (clienti, investitori, dipendenti, fornitori, istituzioni). Il </a:t>
            </a:r>
            <a:r>
              <a:rPr lang="it-IT" sz="2000" b="1" dirty="0"/>
              <a:t>Modello 231</a:t>
            </a:r>
            <a:r>
              <a:rPr lang="it-IT" sz="2000" dirty="0"/>
              <a:t> gioca un ruolo chiave nella protezione e nella valorizzazione della reputazione, fornendo un framework di gestione del rischio e di promozione della cultura etica e della legalità.</a:t>
            </a:r>
          </a:p>
          <a:p>
            <a:endParaRPr lang="it-IT" sz="2000" dirty="0"/>
          </a:p>
          <a:p>
            <a:r>
              <a:rPr lang="it-IT" sz="2000" dirty="0"/>
              <a:t>Questo tipo di rischio è spesso sottovalutato, ma può avere conseguenze disastrose: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Perdita di fiducia</a:t>
            </a:r>
            <a:r>
              <a:rPr lang="it-IT" sz="2000" dirty="0"/>
              <a:t> da parte dei clienti e degli investitori.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Difficoltà di accesso ai mercati finanziari e ai crediti bancari</a:t>
            </a:r>
            <a:r>
              <a:rPr lang="it-IT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Danni economici</a:t>
            </a:r>
            <a:r>
              <a:rPr lang="it-IT" sz="2000" dirty="0"/>
              <a:t> dovuti a sanzioni, costi legali e perdita di fatturato.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Difficoltà nel recruiting e nel mantenimento dei talenti</a:t>
            </a:r>
            <a:r>
              <a:rPr lang="it-IT" sz="2000" dirty="0"/>
              <a:t> (</a:t>
            </a:r>
            <a:r>
              <a:rPr lang="it-IT" sz="2000" dirty="0" err="1"/>
              <a:t>employer</a:t>
            </a:r>
            <a:r>
              <a:rPr lang="it-IT" sz="2000" dirty="0"/>
              <a:t> branding negativo).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Crisi di comunicazione e impatto sulla brand </a:t>
            </a:r>
            <a:r>
              <a:rPr lang="it-IT" sz="2000" b="1" dirty="0" err="1"/>
              <a:t>identity</a:t>
            </a:r>
            <a:r>
              <a:rPr lang="it-IT" sz="2000" dirty="0"/>
              <a:t>.</a:t>
            </a:r>
          </a:p>
          <a:p>
            <a:endParaRPr lang="it-IT" sz="200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883FE9E-6083-5073-D6ED-DB70034EC727}"/>
              </a:ext>
            </a:extLst>
          </p:cNvPr>
          <p:cNvSpPr txBox="1">
            <a:spLocks/>
          </p:cNvSpPr>
          <p:nvPr/>
        </p:nvSpPr>
        <p:spPr>
          <a:xfrm>
            <a:off x="673099" y="806090"/>
            <a:ext cx="11050424" cy="971979"/>
          </a:xfrm>
          <a:prstGeom prst="rect">
            <a:avLst/>
          </a:prstGeom>
        </p:spPr>
        <p:txBody>
          <a:bodyPr vert="horz" wrap="square" lIns="0" tIns="459659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 231 e fattore reputazionale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0F048B0F-6BB5-36BD-F645-0FB006DBBA83}"/>
              </a:ext>
            </a:extLst>
          </p:cNvPr>
          <p:cNvSpPr/>
          <p:nvPr/>
        </p:nvSpPr>
        <p:spPr>
          <a:xfrm>
            <a:off x="0" y="1301080"/>
            <a:ext cx="569595" cy="471170"/>
          </a:xfrm>
          <a:custGeom>
            <a:avLst/>
            <a:gdLst/>
            <a:ahLst/>
            <a:cxnLst/>
            <a:rect l="l" t="t" r="r" b="b"/>
            <a:pathLst>
              <a:path w="569595" h="471169">
                <a:moveTo>
                  <a:pt x="338197" y="471009"/>
                </a:moveTo>
                <a:lnTo>
                  <a:pt x="0" y="471009"/>
                </a:lnTo>
                <a:lnTo>
                  <a:pt x="0" y="0"/>
                </a:lnTo>
                <a:lnTo>
                  <a:pt x="569447" y="0"/>
                </a:lnTo>
                <a:lnTo>
                  <a:pt x="338197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21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A293E-EC71-4ACE-1E19-B5AB305B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C278BE-1509-BE3D-6046-1833FCD6A503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41504C-5A9E-3052-80B7-C9571406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53BFA-3C43-F4F6-FD52-CCFF0279B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864FD716-4BEE-2F7D-8D17-089EBDF35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63DE8E-CC21-FD4C-4D40-FAC4E25BE1B0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197F7F08-7214-0101-5C44-7E46601F3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E034C1-F8A8-7982-4B9B-96A6B42A8F37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5ACCCBB-D6DE-0B28-7E33-927007E3AC5E}"/>
              </a:ext>
            </a:extLst>
          </p:cNvPr>
          <p:cNvSpPr txBox="1">
            <a:spLocks/>
          </p:cNvSpPr>
          <p:nvPr/>
        </p:nvSpPr>
        <p:spPr>
          <a:xfrm>
            <a:off x="919483" y="1334856"/>
            <a:ext cx="6808470" cy="11163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150" i="1">
                <a:solidFill>
                  <a:srgbClr val="002060"/>
                </a:solidFill>
                <a:latin typeface="Calibri"/>
                <a:cs typeface="Calibri"/>
              </a:rPr>
              <a:t>D.</a:t>
            </a:r>
            <a:r>
              <a:rPr lang="it-IT" sz="7150" i="1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7150" i="1">
                <a:solidFill>
                  <a:srgbClr val="002060"/>
                </a:solidFill>
                <a:latin typeface="Calibri"/>
                <a:cs typeface="Calibri"/>
              </a:rPr>
              <a:t>LGS.</a:t>
            </a:r>
            <a:r>
              <a:rPr lang="it-IT" sz="7150" i="1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7150" i="1">
                <a:solidFill>
                  <a:srgbClr val="002060"/>
                </a:solidFill>
                <a:latin typeface="Calibri"/>
                <a:cs typeface="Calibri"/>
              </a:rPr>
              <a:t>231</a:t>
            </a:r>
            <a:r>
              <a:rPr lang="it-IT" sz="7150" i="1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7150" i="1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lang="it-IT" sz="7150" i="1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7150" i="1" spc="-20">
                <a:solidFill>
                  <a:srgbClr val="002060"/>
                </a:solidFill>
                <a:latin typeface="Calibri"/>
                <a:cs typeface="Calibri"/>
              </a:rPr>
              <a:t>2001</a:t>
            </a:r>
            <a:endParaRPr lang="it-IT" sz="715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D5D00BB-CDBD-C76D-A003-E034C0B43BFE}"/>
              </a:ext>
            </a:extLst>
          </p:cNvPr>
          <p:cNvSpPr txBox="1"/>
          <p:nvPr/>
        </p:nvSpPr>
        <p:spPr>
          <a:xfrm>
            <a:off x="919483" y="2584894"/>
            <a:ext cx="88963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2800" i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responsabilità</a:t>
            </a:r>
            <a:r>
              <a:rPr sz="2800" i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amministrativa</a:t>
            </a:r>
            <a:r>
              <a:rPr sz="2800" i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degli</a:t>
            </a:r>
            <a:r>
              <a:rPr sz="2800" i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Enti</a:t>
            </a:r>
            <a:r>
              <a:rPr sz="2800" i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derivante</a:t>
            </a:r>
            <a:r>
              <a:rPr sz="2800" i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2800" i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i="1" spc="-10" dirty="0" err="1">
                <a:solidFill>
                  <a:srgbClr val="002060"/>
                </a:solidFill>
                <a:latin typeface="Calibri"/>
                <a:cs typeface="Calibri"/>
              </a:rPr>
              <a:t>reato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77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79590-CF50-A60C-9083-46806D16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C07F4C-D075-B8E8-9528-C181D61CCB07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E01755-824A-17D4-2280-4C61EEC0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234A8-C2DB-FE3E-813C-9DD7931B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0CE2A79C-67A5-34A3-5B4C-E93A8CB8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0E00FA-5C0B-FB3A-30F6-E45C0D833136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D2918831-21C9-3857-7177-B89BBB077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5F4FFF-9C15-214E-BDDC-038E2E6AF8A5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6C0BEA6-212B-2206-C28D-91DA652B4B55}"/>
              </a:ext>
            </a:extLst>
          </p:cNvPr>
          <p:cNvSpPr/>
          <p:nvPr/>
        </p:nvSpPr>
        <p:spPr>
          <a:xfrm>
            <a:off x="112363" y="1970587"/>
            <a:ext cx="12191981" cy="1255213"/>
          </a:xfrm>
          <a:custGeom>
            <a:avLst/>
            <a:gdLst/>
            <a:ahLst/>
            <a:cxnLst/>
            <a:rect l="l" t="t" r="r" b="b"/>
            <a:pathLst>
              <a:path w="12192000" h="1217930">
                <a:moveTo>
                  <a:pt x="12192000" y="1217921"/>
                </a:moveTo>
                <a:lnTo>
                  <a:pt x="0" y="121792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2179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FE87B5EA-B2AE-2DFC-EAC6-1F87FA6125EF}"/>
              </a:ext>
            </a:extLst>
          </p:cNvPr>
          <p:cNvSpPr txBox="1"/>
          <p:nvPr/>
        </p:nvSpPr>
        <p:spPr>
          <a:xfrm>
            <a:off x="724512" y="2045464"/>
            <a:ext cx="10108565" cy="42780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r>
              <a:rPr lang="it-IT" sz="1600" dirty="0"/>
              <a:t>L’adozione del </a:t>
            </a:r>
            <a:r>
              <a:rPr lang="it-IT" sz="1600" b="1" dirty="0"/>
              <a:t>Modello 231/2001</a:t>
            </a:r>
            <a:r>
              <a:rPr lang="it-IT" sz="1600" dirty="0"/>
              <a:t> non è solo una misura di compliance per prevenire sanzioni e responsabilità legali, ma rappresenta anche un </a:t>
            </a:r>
            <a:r>
              <a:rPr lang="it-IT" sz="1600" b="1" dirty="0"/>
              <a:t>pilastro fondamentale della Responsabilità Sociale d’Impresa (CSR - Corporate Social </a:t>
            </a:r>
            <a:r>
              <a:rPr lang="it-IT" sz="1600" b="1" dirty="0" err="1"/>
              <a:t>Responsability</a:t>
            </a:r>
            <a:r>
              <a:rPr lang="it-IT" sz="1600" b="1" dirty="0"/>
              <a:t>)</a:t>
            </a:r>
            <a:r>
              <a:rPr lang="it-IT" sz="1600" dirty="0"/>
              <a:t>. Un'azienda che implementa il Modello 231 dimostra non solo di rispettare la legge, ma anche di promuovere una cultura della legalità, dell’etica e della sostenibilità.</a:t>
            </a:r>
          </a:p>
          <a:p>
            <a:endParaRPr lang="it-IT" dirty="0"/>
          </a:p>
          <a:p>
            <a:r>
              <a:rPr lang="it-IT" sz="1600" dirty="0"/>
              <a:t>La </a:t>
            </a:r>
            <a:r>
              <a:rPr lang="it-IT" sz="1600" b="1" dirty="0"/>
              <a:t>Responsabilità Sociale d’Impresa</a:t>
            </a:r>
            <a:r>
              <a:rPr lang="it-IT" sz="1600" dirty="0"/>
              <a:t> implica che un’azienda non si limiti a perseguire il profitto, ma consideri anche l’impatto delle proprie attività su dipendenti, comunità locali, ambiente e società in generale.</a:t>
            </a:r>
          </a:p>
          <a:p>
            <a:endParaRPr lang="it-IT" sz="1600" dirty="0"/>
          </a:p>
          <a:p>
            <a:r>
              <a:rPr lang="it-IT" sz="1600" dirty="0"/>
              <a:t>Il </a:t>
            </a:r>
            <a:r>
              <a:rPr lang="it-IT" sz="1600" b="1" dirty="0"/>
              <a:t>Modello 231</a:t>
            </a:r>
            <a:r>
              <a:rPr lang="it-IT" sz="1600" dirty="0"/>
              <a:t> si integra con la CSR in diversi modi: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/>
              <a:t>Governance e trasparenza</a:t>
            </a:r>
            <a:r>
              <a:rPr lang="it-IT" sz="1600" dirty="0"/>
              <a:t> → Garantisce processi aziendali etici e trasparenti.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/>
              <a:t>Gestione dei rischi ESG (</a:t>
            </a:r>
            <a:r>
              <a:rPr lang="it-IT" sz="1600" b="1" dirty="0" err="1"/>
              <a:t>Environmental</a:t>
            </a:r>
            <a:r>
              <a:rPr lang="it-IT" sz="1600" b="1" dirty="0"/>
              <a:t>, Social, Governance)</a:t>
            </a:r>
            <a:r>
              <a:rPr lang="it-IT" sz="1600" dirty="0"/>
              <a:t> → Aiuta a prevenire reati ambientali, corruzione, violazioni dei diritti umani.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/>
              <a:t>Fiducia degli stakeholder</a:t>
            </a:r>
            <a:r>
              <a:rPr lang="it-IT" sz="1600" dirty="0"/>
              <a:t> → Rafforza la reputazione aziendale e migliora i rapporti con investitori, clienti e istituzioni.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Maggior accesso a finanziamenti (banche e investitori premiano aziende con governance solida).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Attrazione e </a:t>
            </a:r>
            <a:r>
              <a:rPr lang="it-IT" sz="1600" dirty="0" err="1"/>
              <a:t>retention</a:t>
            </a:r>
            <a:r>
              <a:rPr lang="it-IT" sz="1600" dirty="0"/>
              <a:t> di talenti: i lavoratori preferiscono aziende etiche e responsabili.</a:t>
            </a:r>
          </a:p>
          <a:p>
            <a:endParaRPr lang="it-IT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FCAAD6B-11BA-FB7D-551B-F5B0B556CEEC}"/>
              </a:ext>
            </a:extLst>
          </p:cNvPr>
          <p:cNvSpPr txBox="1">
            <a:spLocks/>
          </p:cNvSpPr>
          <p:nvPr/>
        </p:nvSpPr>
        <p:spPr>
          <a:xfrm>
            <a:off x="673099" y="806090"/>
            <a:ext cx="11050424" cy="971979"/>
          </a:xfrm>
          <a:prstGeom prst="rect">
            <a:avLst/>
          </a:prstGeom>
        </p:spPr>
        <p:txBody>
          <a:bodyPr vert="horz" wrap="square" lIns="0" tIns="459659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25" normalizeH="0" baseline="0" noProof="0" dirty="0">
                <a:ln>
                  <a:noFill/>
                </a:ln>
                <a:solidFill>
                  <a:srgbClr val="002A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Modello 231 e Responsabilità Sociale d’Impresa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64C954D0-E50C-148D-2F0C-905087FCCF84}"/>
              </a:ext>
            </a:extLst>
          </p:cNvPr>
          <p:cNvSpPr/>
          <p:nvPr/>
        </p:nvSpPr>
        <p:spPr>
          <a:xfrm>
            <a:off x="0" y="1301080"/>
            <a:ext cx="569595" cy="471170"/>
          </a:xfrm>
          <a:custGeom>
            <a:avLst/>
            <a:gdLst/>
            <a:ahLst/>
            <a:cxnLst/>
            <a:rect l="l" t="t" r="r" b="b"/>
            <a:pathLst>
              <a:path w="569595" h="471169">
                <a:moveTo>
                  <a:pt x="338197" y="471009"/>
                </a:moveTo>
                <a:lnTo>
                  <a:pt x="0" y="471009"/>
                </a:lnTo>
                <a:lnTo>
                  <a:pt x="0" y="0"/>
                </a:lnTo>
                <a:lnTo>
                  <a:pt x="569447" y="0"/>
                </a:lnTo>
                <a:lnTo>
                  <a:pt x="338197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131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7A10B-0C69-F884-8726-D4F24D1E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38C57A-B8D7-CADA-69F3-F1575F68A9FF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CEE0DE-9F97-EB0D-3001-CBD255CF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E618C-04EB-9672-D232-852D58CD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59C14321-FB93-7F72-3BFE-AC07CF1C02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2B2C72-34BE-AA3F-9486-A6E2B7E788EA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5ACFD1E-7723-B3D4-4D66-92B080040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77AF99-EA2A-5FDB-E235-CBDE1E027C94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80B5C6B-9D5A-E719-C6F0-67D01C15E78E}"/>
              </a:ext>
            </a:extLst>
          </p:cNvPr>
          <p:cNvSpPr/>
          <p:nvPr/>
        </p:nvSpPr>
        <p:spPr>
          <a:xfrm>
            <a:off x="1099160" y="4468924"/>
            <a:ext cx="0" cy="1564640"/>
          </a:xfrm>
          <a:custGeom>
            <a:avLst/>
            <a:gdLst/>
            <a:ahLst/>
            <a:cxnLst/>
            <a:rect l="l" t="t" r="r" b="b"/>
            <a:pathLst>
              <a:path h="1564639">
                <a:moveTo>
                  <a:pt x="0" y="0"/>
                </a:moveTo>
                <a:lnTo>
                  <a:pt x="0" y="1564246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0E70996-EA90-83BA-2BD5-FF74C478F469}"/>
              </a:ext>
            </a:extLst>
          </p:cNvPr>
          <p:cNvSpPr/>
          <p:nvPr/>
        </p:nvSpPr>
        <p:spPr>
          <a:xfrm>
            <a:off x="1099120" y="1884647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0"/>
                </a:moveTo>
                <a:lnTo>
                  <a:pt x="0" y="1661212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F808B1D-31C3-D97D-4E8D-D2CEAAE36602}"/>
              </a:ext>
            </a:extLst>
          </p:cNvPr>
          <p:cNvSpPr/>
          <p:nvPr/>
        </p:nvSpPr>
        <p:spPr>
          <a:xfrm>
            <a:off x="6322318" y="4407232"/>
            <a:ext cx="0" cy="1765300"/>
          </a:xfrm>
          <a:custGeom>
            <a:avLst/>
            <a:gdLst/>
            <a:ahLst/>
            <a:cxnLst/>
            <a:rect l="l" t="t" r="r" b="b"/>
            <a:pathLst>
              <a:path h="1765300">
                <a:moveTo>
                  <a:pt x="0" y="0"/>
                </a:moveTo>
                <a:lnTo>
                  <a:pt x="0" y="1764984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9671B7D-E52C-F8C9-E0D5-E0F451B04CA7}"/>
              </a:ext>
            </a:extLst>
          </p:cNvPr>
          <p:cNvSpPr/>
          <p:nvPr/>
        </p:nvSpPr>
        <p:spPr>
          <a:xfrm>
            <a:off x="6317541" y="1963608"/>
            <a:ext cx="0" cy="1513205"/>
          </a:xfrm>
          <a:custGeom>
            <a:avLst/>
            <a:gdLst/>
            <a:ahLst/>
            <a:cxnLst/>
            <a:rect l="l" t="t" r="r" b="b"/>
            <a:pathLst>
              <a:path h="1513204">
                <a:moveTo>
                  <a:pt x="0" y="0"/>
                </a:moveTo>
                <a:lnTo>
                  <a:pt x="0" y="1513048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BA3E4C6-80D1-05C6-6DF5-33F50010C67E}"/>
              </a:ext>
            </a:extLst>
          </p:cNvPr>
          <p:cNvSpPr/>
          <p:nvPr/>
        </p:nvSpPr>
        <p:spPr>
          <a:xfrm>
            <a:off x="0" y="1140545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9BCAAD67-B593-3FE3-FD4D-AD0638AE95E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312" y="3420637"/>
            <a:ext cx="1221817" cy="1231941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87810AED-354E-20E8-85FF-A479E6ADE673}"/>
              </a:ext>
            </a:extLst>
          </p:cNvPr>
          <p:cNvSpPr txBox="1">
            <a:spLocks/>
          </p:cNvSpPr>
          <p:nvPr/>
        </p:nvSpPr>
        <p:spPr>
          <a:xfrm>
            <a:off x="1035582" y="994076"/>
            <a:ext cx="40843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5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pc="-18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pc="-18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7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it-IT" spc="-18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6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ject 10">
            <a:extLst>
              <a:ext uri="{FF2B5EF4-FFF2-40B4-BE49-F238E27FC236}">
                <a16:creationId xmlns:a16="http://schemas.microsoft.com/office/drawing/2014/main" id="{74C43223-EA3B-3DCF-482D-A76CAC2595F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5089" y="2629638"/>
            <a:ext cx="67040" cy="67040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EC52B00D-C26E-B8D8-7180-ADC443C7F354}"/>
              </a:ext>
            </a:extLst>
          </p:cNvPr>
          <p:cNvSpPr txBox="1"/>
          <p:nvPr/>
        </p:nvSpPr>
        <p:spPr>
          <a:xfrm>
            <a:off x="1514787" y="1823846"/>
            <a:ext cx="3561079" cy="246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dirty="0">
                <a:solidFill>
                  <a:srgbClr val="005EAF"/>
                </a:solidFill>
                <a:latin typeface="Calibri"/>
                <a:cs typeface="Calibri"/>
              </a:rPr>
              <a:t>Pre</a:t>
            </a:r>
            <a:r>
              <a:rPr sz="2550" b="1" spc="4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005EAF"/>
                </a:solidFill>
                <a:latin typeface="Calibri"/>
                <a:cs typeface="Calibri"/>
              </a:rPr>
              <a:t>decreto:</a:t>
            </a:r>
            <a:endParaRPr sz="2550">
              <a:latin typeface="Calibri"/>
              <a:cs typeface="Calibri"/>
            </a:endParaRPr>
          </a:p>
          <a:p>
            <a:pPr marL="383540" marR="5080" algn="just">
              <a:lnSpc>
                <a:spcPts val="2380"/>
              </a:lnSpc>
              <a:spcBef>
                <a:spcPts val="1985"/>
              </a:spcBef>
            </a:pPr>
            <a:r>
              <a:rPr sz="2050" dirty="0">
                <a:latin typeface="Calibri"/>
                <a:cs typeface="Calibri"/>
              </a:rPr>
              <a:t>Responsabilità</a:t>
            </a:r>
            <a:r>
              <a:rPr sz="2050" spc="355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370" dirty="0">
                <a:latin typeface="Calibri"/>
                <a:cs typeface="Calibri"/>
              </a:rPr>
              <a:t>  </a:t>
            </a:r>
            <a:r>
              <a:rPr sz="2050" spc="-10" dirty="0">
                <a:latin typeface="Calibri"/>
                <a:cs typeface="Calibri"/>
              </a:rPr>
              <a:t>carattere </a:t>
            </a:r>
            <a:r>
              <a:rPr sz="2050" dirty="0">
                <a:latin typeface="Calibri"/>
                <a:cs typeface="Calibri"/>
              </a:rPr>
              <a:t>personale</a:t>
            </a:r>
            <a:r>
              <a:rPr sz="2050" spc="15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a</a:t>
            </a:r>
            <a:r>
              <a:rPr sz="2050" spc="509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carico</a:t>
            </a:r>
            <a:r>
              <a:rPr sz="2050" spc="509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esclusivo </a:t>
            </a:r>
            <a:r>
              <a:rPr sz="2050" dirty="0">
                <a:latin typeface="Calibri"/>
                <a:cs typeface="Calibri"/>
              </a:rPr>
              <a:t>della</a:t>
            </a:r>
            <a:r>
              <a:rPr sz="2050" spc="17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persona</a:t>
            </a:r>
            <a:r>
              <a:rPr sz="2050" spc="18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fisica</a:t>
            </a:r>
            <a:r>
              <a:rPr sz="2050" spc="180" dirty="0">
                <a:latin typeface="Calibri"/>
                <a:cs typeface="Calibri"/>
              </a:rPr>
              <a:t>  </a:t>
            </a:r>
            <a:r>
              <a:rPr sz="2050" spc="-10" dirty="0">
                <a:latin typeface="Calibri"/>
                <a:cs typeface="Calibri"/>
              </a:rPr>
              <a:t>autrice </a:t>
            </a:r>
            <a:r>
              <a:rPr sz="2050" dirty="0">
                <a:latin typeface="Calibri"/>
                <a:cs typeface="Calibri"/>
              </a:rPr>
              <a:t>materiale</a:t>
            </a:r>
            <a:r>
              <a:rPr sz="2050" spc="6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del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reato.</a:t>
            </a:r>
            <a:endParaRPr sz="2050">
              <a:latin typeface="Calibri"/>
              <a:cs typeface="Calibri"/>
            </a:endParaRPr>
          </a:p>
          <a:p>
            <a:pPr marL="383540">
              <a:lnSpc>
                <a:spcPts val="2255"/>
              </a:lnSpc>
            </a:pPr>
            <a:r>
              <a:rPr sz="2050" spc="-10" dirty="0">
                <a:latin typeface="Calibri"/>
                <a:cs typeface="Calibri"/>
              </a:rPr>
              <a:t>L’Amministratore/Dirigente</a:t>
            </a:r>
            <a:endParaRPr sz="2050">
              <a:latin typeface="Calibri"/>
              <a:cs typeface="Calibri"/>
            </a:endParaRPr>
          </a:p>
          <a:p>
            <a:pPr marL="383540">
              <a:lnSpc>
                <a:spcPts val="2420"/>
              </a:lnSpc>
              <a:tabLst>
                <a:tab pos="655955" algn="l"/>
                <a:tab pos="986155" algn="l"/>
                <a:tab pos="1911350" algn="l"/>
                <a:tab pos="2683510" algn="l"/>
              </a:tabLst>
            </a:pPr>
            <a:r>
              <a:rPr sz="2050" spc="-50" dirty="0">
                <a:latin typeface="Calibri"/>
                <a:cs typeface="Calibri"/>
              </a:rPr>
              <a:t>e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25" dirty="0">
                <a:latin typeface="Calibri"/>
                <a:cs typeface="Calibri"/>
              </a:rPr>
              <a:t>la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Società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20" dirty="0">
                <a:latin typeface="Calibri"/>
                <a:cs typeface="Calibri"/>
              </a:rPr>
              <a:t>erano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soggetti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ABCAF104-88EF-48D7-2BB2-C9BFEB817E5F}"/>
              </a:ext>
            </a:extLst>
          </p:cNvPr>
          <p:cNvSpPr txBox="1"/>
          <p:nvPr/>
        </p:nvSpPr>
        <p:spPr>
          <a:xfrm>
            <a:off x="1885781" y="4256084"/>
            <a:ext cx="168910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latin typeface="Calibri"/>
                <a:cs typeface="Calibri"/>
              </a:rPr>
              <a:t>esclusivamente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23ADDBD8-5E64-5959-9519-08372272AC61}"/>
              </a:ext>
            </a:extLst>
          </p:cNvPr>
          <p:cNvSpPr txBox="1"/>
          <p:nvPr/>
        </p:nvSpPr>
        <p:spPr>
          <a:xfrm>
            <a:off x="1885781" y="4256084"/>
            <a:ext cx="3189605" cy="6400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976880">
              <a:lnSpc>
                <a:spcPts val="2380"/>
              </a:lnSpc>
              <a:spcBef>
                <a:spcPts val="245"/>
              </a:spcBef>
              <a:tabLst>
                <a:tab pos="1670050" algn="l"/>
                <a:tab pos="2300605" algn="l"/>
              </a:tabLst>
            </a:pPr>
            <a:r>
              <a:rPr sz="2050" spc="-25" dirty="0">
                <a:latin typeface="Calibri"/>
                <a:cs typeface="Calibri"/>
              </a:rPr>
              <a:t>al </a:t>
            </a:r>
            <a:r>
              <a:rPr sz="2050" spc="-10" dirty="0">
                <a:latin typeface="Calibri"/>
                <a:cs typeface="Calibri"/>
              </a:rPr>
              <a:t>pagamento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25" dirty="0">
                <a:latin typeface="Calibri"/>
                <a:cs typeface="Calibri"/>
              </a:rPr>
              <a:t>di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sanzioni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5A0EA1B9-FB5C-2430-A9D8-427A6D276947}"/>
              </a:ext>
            </a:extLst>
          </p:cNvPr>
          <p:cNvSpPr txBox="1"/>
          <p:nvPr/>
        </p:nvSpPr>
        <p:spPr>
          <a:xfrm>
            <a:off x="1885781" y="4859450"/>
            <a:ext cx="3189605" cy="12433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245"/>
              </a:spcBef>
            </a:pPr>
            <a:r>
              <a:rPr sz="2050" dirty="0">
                <a:latin typeface="Calibri"/>
                <a:cs typeface="Calibri"/>
              </a:rPr>
              <a:t>pecuniarie</a:t>
            </a:r>
            <a:r>
              <a:rPr sz="2050" spc="27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inflitte</a:t>
            </a:r>
            <a:r>
              <a:rPr sz="2050" spc="27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ai</a:t>
            </a:r>
            <a:r>
              <a:rPr sz="2050" spc="27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soggetti </a:t>
            </a:r>
            <a:r>
              <a:rPr sz="2050" dirty="0">
                <a:latin typeface="Calibri"/>
                <a:cs typeface="Calibri"/>
              </a:rPr>
              <a:t>autori</a:t>
            </a:r>
            <a:r>
              <a:rPr sz="2050" spc="11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del</a:t>
            </a:r>
            <a:r>
              <a:rPr sz="2050" spc="12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reato</a:t>
            </a:r>
            <a:r>
              <a:rPr sz="2050" spc="125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in</a:t>
            </a:r>
            <a:r>
              <a:rPr sz="2050" spc="12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caso</a:t>
            </a:r>
            <a:r>
              <a:rPr sz="2050" spc="120" dirty="0">
                <a:latin typeface="Calibri"/>
                <a:cs typeface="Calibri"/>
              </a:rPr>
              <a:t>  </a:t>
            </a:r>
            <a:r>
              <a:rPr sz="2050" spc="-25" dirty="0">
                <a:latin typeface="Calibri"/>
                <a:cs typeface="Calibri"/>
              </a:rPr>
              <a:t>di </a:t>
            </a:r>
            <a:r>
              <a:rPr sz="2050" dirty="0">
                <a:latin typeface="Calibri"/>
                <a:cs typeface="Calibri"/>
              </a:rPr>
              <a:t>loro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insolvenza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(obbligazione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carattere</a:t>
            </a:r>
            <a:r>
              <a:rPr sz="2050" spc="7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civile)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21" name="object 15">
            <a:extLst>
              <a:ext uri="{FF2B5EF4-FFF2-40B4-BE49-F238E27FC236}">
                <a16:creationId xmlns:a16="http://schemas.microsoft.com/office/drawing/2014/main" id="{56F2EBC3-C820-7E52-83A7-ED3703B2507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0502" y="2680829"/>
            <a:ext cx="66927" cy="66927"/>
          </a:xfrm>
          <a:prstGeom prst="rect">
            <a:avLst/>
          </a:prstGeom>
        </p:spPr>
      </p:pic>
      <p:pic>
        <p:nvPicPr>
          <p:cNvPr id="22" name="object 16">
            <a:extLst>
              <a:ext uri="{FF2B5EF4-FFF2-40B4-BE49-F238E27FC236}">
                <a16:creationId xmlns:a16="http://schemas.microsoft.com/office/drawing/2014/main" id="{4ADDED9A-1F71-3DFC-6FDA-EB24B36B785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48240" y="3283174"/>
            <a:ext cx="1219188" cy="1301357"/>
          </a:xfrm>
          <a:prstGeom prst="rect">
            <a:avLst/>
          </a:prstGeom>
        </p:spPr>
      </p:pic>
      <p:sp>
        <p:nvSpPr>
          <p:cNvPr id="23" name="object 17">
            <a:extLst>
              <a:ext uri="{FF2B5EF4-FFF2-40B4-BE49-F238E27FC236}">
                <a16:creationId xmlns:a16="http://schemas.microsoft.com/office/drawing/2014/main" id="{9437E552-6E46-E837-9E87-7CD76F8FB21B}"/>
              </a:ext>
            </a:extLst>
          </p:cNvPr>
          <p:cNvSpPr txBox="1"/>
          <p:nvPr/>
        </p:nvSpPr>
        <p:spPr>
          <a:xfrm>
            <a:off x="6720484" y="1831762"/>
            <a:ext cx="4528185" cy="4015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1" dirty="0">
                <a:solidFill>
                  <a:srgbClr val="005EAF"/>
                </a:solidFill>
                <a:latin typeface="Calibri"/>
                <a:cs typeface="Calibri"/>
              </a:rPr>
              <a:t>Post</a:t>
            </a:r>
            <a:r>
              <a:rPr sz="2550" b="1" spc="55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005EAF"/>
                </a:solidFill>
                <a:latin typeface="Calibri"/>
                <a:cs typeface="Calibri"/>
              </a:rPr>
              <a:t>decreto:</a:t>
            </a:r>
            <a:endParaRPr sz="2550">
              <a:latin typeface="Calibri"/>
              <a:cs typeface="Calibri"/>
            </a:endParaRPr>
          </a:p>
          <a:p>
            <a:pPr marL="382905" marR="5080">
              <a:lnSpc>
                <a:spcPts val="2370"/>
              </a:lnSpc>
              <a:spcBef>
                <a:spcPts val="2335"/>
              </a:spcBef>
            </a:pPr>
            <a:r>
              <a:rPr sz="2050" dirty="0">
                <a:latin typeface="Calibri"/>
                <a:cs typeface="Calibri"/>
              </a:rPr>
              <a:t>La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responsabilità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dell’autore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fisico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del </a:t>
            </a:r>
            <a:r>
              <a:rPr sz="2050" dirty="0">
                <a:latin typeface="Calibri"/>
                <a:cs typeface="Calibri"/>
              </a:rPr>
              <a:t>reato</a:t>
            </a:r>
            <a:r>
              <a:rPr sz="2050" spc="6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permane.</a:t>
            </a:r>
            <a:endParaRPr sz="2050">
              <a:latin typeface="Calibri"/>
              <a:cs typeface="Calibri"/>
            </a:endParaRPr>
          </a:p>
          <a:p>
            <a:pPr marL="382905" marR="5080">
              <a:lnSpc>
                <a:spcPts val="2370"/>
              </a:lnSpc>
              <a:spcBef>
                <a:spcPts val="5"/>
              </a:spcBef>
              <a:tabLst>
                <a:tab pos="746125" algn="l"/>
                <a:tab pos="1686560" algn="l"/>
                <a:tab pos="2063114" algn="l"/>
                <a:tab pos="3062605" algn="l"/>
              </a:tabLst>
            </a:pPr>
            <a:r>
              <a:rPr sz="2050" spc="-50" dirty="0">
                <a:latin typeface="Calibri"/>
                <a:cs typeface="Calibri"/>
              </a:rPr>
              <a:t>A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questa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25" dirty="0">
                <a:latin typeface="Calibri"/>
                <a:cs typeface="Calibri"/>
              </a:rPr>
              <a:t>si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cumula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un’autonoma </a:t>
            </a:r>
            <a:r>
              <a:rPr sz="2050" dirty="0">
                <a:latin typeface="Calibri"/>
                <a:cs typeface="Calibri"/>
              </a:rPr>
              <a:t>responsabilità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dell’Ente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che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prevede:</a:t>
            </a:r>
            <a:endParaRPr sz="2050">
              <a:latin typeface="Calibri"/>
              <a:cs typeface="Calibri"/>
            </a:endParaRPr>
          </a:p>
          <a:p>
            <a:pPr marL="454025" marR="5080" indent="-228600">
              <a:lnSpc>
                <a:spcPts val="2370"/>
              </a:lnSpc>
              <a:spcBef>
                <a:spcPts val="2375"/>
              </a:spcBef>
              <a:buAutoNum type="arabicPeriod"/>
              <a:tabLst>
                <a:tab pos="454025" algn="l"/>
                <a:tab pos="573405" algn="l"/>
              </a:tabLst>
            </a:pPr>
            <a:r>
              <a:rPr sz="2050" dirty="0">
                <a:latin typeface="Calibri"/>
                <a:cs typeface="Calibri"/>
              </a:rPr>
              <a:t>	Procedimento</a:t>
            </a:r>
            <a:r>
              <a:rPr sz="2050" spc="25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anche</a:t>
            </a:r>
            <a:r>
              <a:rPr sz="2050" spc="40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a</a:t>
            </a:r>
            <a:r>
              <a:rPr sz="2050" spc="35" dirty="0">
                <a:latin typeface="Calibri"/>
                <a:cs typeface="Calibri"/>
              </a:rPr>
              <a:t>  </a:t>
            </a:r>
            <a:r>
              <a:rPr sz="2050" dirty="0">
                <a:latin typeface="Calibri"/>
                <a:cs typeface="Calibri"/>
              </a:rPr>
              <a:t>carico</a:t>
            </a:r>
            <a:r>
              <a:rPr sz="2050" spc="40" dirty="0">
                <a:latin typeface="Calibri"/>
                <a:cs typeface="Calibri"/>
              </a:rPr>
              <a:t>  </a:t>
            </a:r>
            <a:r>
              <a:rPr sz="2050" spc="-10" dirty="0">
                <a:latin typeface="Calibri"/>
                <a:cs typeface="Calibri"/>
              </a:rPr>
              <a:t>della Società;</a:t>
            </a:r>
            <a:endParaRPr sz="2050">
              <a:latin typeface="Calibri"/>
              <a:cs typeface="Calibri"/>
            </a:endParaRPr>
          </a:p>
          <a:p>
            <a:pPr marL="454025" marR="5080" indent="-228600">
              <a:lnSpc>
                <a:spcPts val="2370"/>
              </a:lnSpc>
              <a:buAutoNum type="arabicPeriod"/>
              <a:tabLst>
                <a:tab pos="454025" algn="l"/>
                <a:tab pos="586105" algn="l"/>
                <a:tab pos="1612265" algn="l"/>
                <a:tab pos="2404745" algn="l"/>
                <a:tab pos="2868930" algn="l"/>
                <a:tab pos="3995420" algn="l"/>
              </a:tabLst>
            </a:pP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Sanzioni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penali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25" dirty="0">
                <a:latin typeface="Calibri"/>
                <a:cs typeface="Calibri"/>
              </a:rPr>
              <a:t>nei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confronti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10" dirty="0">
                <a:latin typeface="Calibri"/>
                <a:cs typeface="Calibri"/>
              </a:rPr>
              <a:t>della Società;</a:t>
            </a:r>
            <a:endParaRPr sz="2050">
              <a:latin typeface="Calibri"/>
              <a:cs typeface="Calibri"/>
            </a:endParaRPr>
          </a:p>
          <a:p>
            <a:pPr marL="454025" marR="5080" indent="-228600">
              <a:lnSpc>
                <a:spcPts val="2370"/>
              </a:lnSpc>
              <a:spcBef>
                <a:spcPts val="5"/>
              </a:spcBef>
              <a:buAutoNum type="arabicPeriod"/>
              <a:tabLst>
                <a:tab pos="454025" algn="l"/>
                <a:tab pos="521334" algn="l"/>
              </a:tabLst>
            </a:pPr>
            <a:r>
              <a:rPr sz="2050" dirty="0">
                <a:latin typeface="Calibri"/>
                <a:cs typeface="Calibri"/>
              </a:rPr>
              <a:t>	Rischio</a:t>
            </a:r>
            <a:r>
              <a:rPr sz="2050" spc="1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1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azioni</a:t>
            </a:r>
            <a:r>
              <a:rPr sz="2050" spc="1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1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responsabilità</a:t>
            </a:r>
            <a:r>
              <a:rPr sz="2050" spc="14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nei </a:t>
            </a:r>
            <a:r>
              <a:rPr sz="2050" dirty="0">
                <a:latin typeface="Calibri"/>
                <a:cs typeface="Calibri"/>
              </a:rPr>
              <a:t>confronti</a:t>
            </a:r>
            <a:r>
              <a:rPr sz="2050" spc="9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degli</a:t>
            </a:r>
            <a:r>
              <a:rPr sz="2050" spc="10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amministratori.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44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79AF4-D423-9070-AB09-17F2577A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441E63-6A32-7AD0-17CE-2AE418438235}"/>
              </a:ext>
            </a:extLst>
          </p:cNvPr>
          <p:cNvSpPr txBox="1"/>
          <p:nvPr/>
        </p:nvSpPr>
        <p:spPr>
          <a:xfrm>
            <a:off x="5194570" y="33079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5C4103-245B-8020-CC52-DA6F8603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DF9FC-367D-92F7-8506-2F47CAEE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543EE5ED-D254-6ADF-58B9-DEB39D0835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5BEE4D-EBAB-F70C-14C3-6837832F967D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EBB4683C-29AB-2176-A11A-ACAD8A994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427B81-94D5-D3BF-E149-086281BBC012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C9894CB-28BD-4D0F-9152-E09FE594F5DA}"/>
              </a:ext>
            </a:extLst>
          </p:cNvPr>
          <p:cNvSpPr/>
          <p:nvPr/>
        </p:nvSpPr>
        <p:spPr>
          <a:xfrm>
            <a:off x="0" y="1450282"/>
            <a:ext cx="750570" cy="428337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7590C96-5B46-0315-51D5-D38C3612CBC1}"/>
              </a:ext>
            </a:extLst>
          </p:cNvPr>
          <p:cNvSpPr/>
          <p:nvPr/>
        </p:nvSpPr>
        <p:spPr>
          <a:xfrm>
            <a:off x="6100742" y="2485717"/>
            <a:ext cx="0" cy="4271010"/>
          </a:xfrm>
          <a:custGeom>
            <a:avLst/>
            <a:gdLst/>
            <a:ahLst/>
            <a:cxnLst/>
            <a:rect l="l" t="t" r="r" b="b"/>
            <a:pathLst>
              <a:path h="4271010">
                <a:moveTo>
                  <a:pt x="0" y="0"/>
                </a:moveTo>
                <a:lnTo>
                  <a:pt x="0" y="4270738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B3FE2D1-2739-B196-7116-9E11123FFDFA}"/>
              </a:ext>
            </a:extLst>
          </p:cNvPr>
          <p:cNvSpPr/>
          <p:nvPr/>
        </p:nvSpPr>
        <p:spPr>
          <a:xfrm>
            <a:off x="0" y="3987460"/>
            <a:ext cx="1054100" cy="1800225"/>
          </a:xfrm>
          <a:custGeom>
            <a:avLst/>
            <a:gdLst/>
            <a:ahLst/>
            <a:cxnLst/>
            <a:rect l="l" t="t" r="r" b="b"/>
            <a:pathLst>
              <a:path w="1054100" h="1800225">
                <a:moveTo>
                  <a:pt x="341287" y="1799946"/>
                </a:moveTo>
                <a:lnTo>
                  <a:pt x="268468" y="1799946"/>
                </a:lnTo>
                <a:lnTo>
                  <a:pt x="210145" y="1798753"/>
                </a:lnTo>
                <a:lnTo>
                  <a:pt x="151979" y="1796812"/>
                </a:lnTo>
                <a:lnTo>
                  <a:pt x="94406" y="1793928"/>
                </a:lnTo>
                <a:lnTo>
                  <a:pt x="37863" y="1790003"/>
                </a:lnTo>
                <a:lnTo>
                  <a:pt x="0" y="1786523"/>
                </a:lnTo>
                <a:lnTo>
                  <a:pt x="0" y="1161674"/>
                </a:lnTo>
                <a:lnTo>
                  <a:pt x="23578" y="1155097"/>
                </a:lnTo>
                <a:lnTo>
                  <a:pt x="81656" y="1142296"/>
                </a:lnTo>
                <a:lnTo>
                  <a:pt x="93336" y="1134761"/>
                </a:lnTo>
                <a:lnTo>
                  <a:pt x="117645" y="1112423"/>
                </a:lnTo>
                <a:lnTo>
                  <a:pt x="138481" y="1075681"/>
                </a:lnTo>
                <a:lnTo>
                  <a:pt x="139742" y="1024935"/>
                </a:lnTo>
                <a:lnTo>
                  <a:pt x="90495" y="952912"/>
                </a:lnTo>
                <a:lnTo>
                  <a:pt x="60730" y="888850"/>
                </a:lnTo>
                <a:lnTo>
                  <a:pt x="46076" y="842940"/>
                </a:lnTo>
                <a:lnTo>
                  <a:pt x="42162" y="825373"/>
                </a:lnTo>
                <a:lnTo>
                  <a:pt x="30849" y="819799"/>
                </a:lnTo>
                <a:lnTo>
                  <a:pt x="18598" y="812188"/>
                </a:lnTo>
                <a:lnTo>
                  <a:pt x="6648" y="802676"/>
                </a:lnTo>
                <a:lnTo>
                  <a:pt x="0" y="795475"/>
                </a:lnTo>
                <a:lnTo>
                  <a:pt x="0" y="178222"/>
                </a:lnTo>
                <a:lnTo>
                  <a:pt x="42777" y="109644"/>
                </a:lnTo>
                <a:lnTo>
                  <a:pt x="79745" y="71039"/>
                </a:lnTo>
                <a:lnTo>
                  <a:pt x="119928" y="41595"/>
                </a:lnTo>
                <a:lnTo>
                  <a:pt x="162272" y="20541"/>
                </a:lnTo>
                <a:lnTo>
                  <a:pt x="205724" y="7106"/>
                </a:lnTo>
                <a:lnTo>
                  <a:pt x="249229" y="516"/>
                </a:lnTo>
                <a:lnTo>
                  <a:pt x="291734" y="0"/>
                </a:lnTo>
                <a:lnTo>
                  <a:pt x="332184" y="4785"/>
                </a:lnTo>
                <a:lnTo>
                  <a:pt x="369526" y="14101"/>
                </a:lnTo>
                <a:lnTo>
                  <a:pt x="430669" y="43235"/>
                </a:lnTo>
                <a:lnTo>
                  <a:pt x="466731" y="81224"/>
                </a:lnTo>
                <a:lnTo>
                  <a:pt x="542725" y="81224"/>
                </a:lnTo>
                <a:lnTo>
                  <a:pt x="589973" y="97354"/>
                </a:lnTo>
                <a:lnTo>
                  <a:pt x="644261" y="147706"/>
                </a:lnTo>
                <a:lnTo>
                  <a:pt x="664167" y="181367"/>
                </a:lnTo>
                <a:lnTo>
                  <a:pt x="679748" y="219175"/>
                </a:lnTo>
                <a:lnTo>
                  <a:pt x="691379" y="260000"/>
                </a:lnTo>
                <a:lnTo>
                  <a:pt x="699434" y="302710"/>
                </a:lnTo>
                <a:lnTo>
                  <a:pt x="704289" y="346173"/>
                </a:lnTo>
                <a:lnTo>
                  <a:pt x="706317" y="389258"/>
                </a:lnTo>
                <a:lnTo>
                  <a:pt x="705895" y="430833"/>
                </a:lnTo>
                <a:lnTo>
                  <a:pt x="703397" y="469767"/>
                </a:lnTo>
                <a:lnTo>
                  <a:pt x="699197" y="504928"/>
                </a:lnTo>
                <a:lnTo>
                  <a:pt x="693671" y="535185"/>
                </a:lnTo>
                <a:lnTo>
                  <a:pt x="687194" y="559406"/>
                </a:lnTo>
                <a:lnTo>
                  <a:pt x="690920" y="561740"/>
                </a:lnTo>
                <a:lnTo>
                  <a:pt x="698710" y="574513"/>
                </a:lnTo>
                <a:lnTo>
                  <a:pt x="705477" y="606381"/>
                </a:lnTo>
                <a:lnTo>
                  <a:pt x="706137" y="666002"/>
                </a:lnTo>
                <a:lnTo>
                  <a:pt x="689673" y="735669"/>
                </a:lnTo>
                <a:lnTo>
                  <a:pt x="658360" y="789366"/>
                </a:lnTo>
                <a:lnTo>
                  <a:pt x="627991" y="823915"/>
                </a:lnTo>
                <a:lnTo>
                  <a:pt x="614359" y="836137"/>
                </a:lnTo>
                <a:lnTo>
                  <a:pt x="606530" y="866836"/>
                </a:lnTo>
                <a:lnTo>
                  <a:pt x="587745" y="912764"/>
                </a:lnTo>
                <a:lnTo>
                  <a:pt x="558920" y="967578"/>
                </a:lnTo>
                <a:lnTo>
                  <a:pt x="520973" y="1024935"/>
                </a:lnTo>
                <a:lnTo>
                  <a:pt x="509606" y="1083643"/>
                </a:lnTo>
                <a:lnTo>
                  <a:pt x="529169" y="1119500"/>
                </a:lnTo>
                <a:lnTo>
                  <a:pt x="557303" y="1137415"/>
                </a:lnTo>
                <a:lnTo>
                  <a:pt x="571650" y="1142296"/>
                </a:lnTo>
                <a:lnTo>
                  <a:pt x="629652" y="1155097"/>
                </a:lnTo>
                <a:lnTo>
                  <a:pt x="686269" y="1170933"/>
                </a:lnTo>
                <a:lnTo>
                  <a:pt x="740934" y="1189584"/>
                </a:lnTo>
                <a:lnTo>
                  <a:pt x="793082" y="1210831"/>
                </a:lnTo>
                <a:lnTo>
                  <a:pt x="842147" y="1234456"/>
                </a:lnTo>
                <a:lnTo>
                  <a:pt x="880502" y="1256232"/>
                </a:lnTo>
                <a:lnTo>
                  <a:pt x="325185" y="1256232"/>
                </a:lnTo>
                <a:lnTo>
                  <a:pt x="307863" y="1264586"/>
                </a:lnTo>
                <a:lnTo>
                  <a:pt x="269755" y="1286158"/>
                </a:lnTo>
                <a:lnTo>
                  <a:pt x="231647" y="1315711"/>
                </a:lnTo>
                <a:lnTo>
                  <a:pt x="214325" y="1348010"/>
                </a:lnTo>
                <a:lnTo>
                  <a:pt x="302957" y="1397149"/>
                </a:lnTo>
                <a:lnTo>
                  <a:pt x="289458" y="1421372"/>
                </a:lnTo>
                <a:lnTo>
                  <a:pt x="259759" y="1489382"/>
                </a:lnTo>
                <a:lnTo>
                  <a:pt x="230061" y="1594194"/>
                </a:lnTo>
                <a:lnTo>
                  <a:pt x="216561" y="1728822"/>
                </a:lnTo>
                <a:lnTo>
                  <a:pt x="238937" y="1740419"/>
                </a:lnTo>
                <a:lnTo>
                  <a:pt x="292294" y="1747227"/>
                </a:lnTo>
                <a:lnTo>
                  <a:pt x="355979" y="1748419"/>
                </a:lnTo>
                <a:lnTo>
                  <a:pt x="779016" y="1748419"/>
                </a:lnTo>
                <a:lnTo>
                  <a:pt x="743763" y="1756555"/>
                </a:lnTo>
                <a:lnTo>
                  <a:pt x="688562" y="1767416"/>
                </a:lnTo>
                <a:lnTo>
                  <a:pt x="631040" y="1776933"/>
                </a:lnTo>
                <a:lnTo>
                  <a:pt x="571710" y="1784987"/>
                </a:lnTo>
                <a:lnTo>
                  <a:pt x="511080" y="1791459"/>
                </a:lnTo>
                <a:lnTo>
                  <a:pt x="449664" y="1796230"/>
                </a:lnTo>
                <a:lnTo>
                  <a:pt x="387971" y="1799179"/>
                </a:lnTo>
                <a:lnTo>
                  <a:pt x="341287" y="1799946"/>
                </a:lnTo>
                <a:close/>
              </a:path>
              <a:path w="1054100" h="1800225">
                <a:moveTo>
                  <a:pt x="542725" y="81224"/>
                </a:moveTo>
                <a:lnTo>
                  <a:pt x="466731" y="81224"/>
                </a:lnTo>
                <a:lnTo>
                  <a:pt x="513886" y="77172"/>
                </a:lnTo>
                <a:lnTo>
                  <a:pt x="542725" y="81224"/>
                </a:lnTo>
                <a:close/>
              </a:path>
              <a:path w="1054100" h="1800225">
                <a:moveTo>
                  <a:pt x="779016" y="1748419"/>
                </a:moveTo>
                <a:lnTo>
                  <a:pt x="355979" y="1748419"/>
                </a:lnTo>
                <a:lnTo>
                  <a:pt x="409336" y="1743166"/>
                </a:lnTo>
                <a:lnTo>
                  <a:pt x="431712" y="1730639"/>
                </a:lnTo>
                <a:lnTo>
                  <a:pt x="418540" y="1594990"/>
                </a:lnTo>
                <a:lnTo>
                  <a:pt x="389562" y="1489635"/>
                </a:lnTo>
                <a:lnTo>
                  <a:pt x="360564" y="1421372"/>
                </a:lnTo>
                <a:lnTo>
                  <a:pt x="347413" y="1397149"/>
                </a:lnTo>
                <a:lnTo>
                  <a:pt x="431362" y="1348010"/>
                </a:lnTo>
                <a:lnTo>
                  <a:pt x="414772" y="1314768"/>
                </a:lnTo>
                <a:lnTo>
                  <a:pt x="378274" y="1285319"/>
                </a:lnTo>
                <a:lnTo>
                  <a:pt x="341775" y="1264272"/>
                </a:lnTo>
                <a:lnTo>
                  <a:pt x="325185" y="1256232"/>
                </a:lnTo>
                <a:lnTo>
                  <a:pt x="880502" y="1256232"/>
                </a:lnTo>
                <a:lnTo>
                  <a:pt x="928759" y="1287964"/>
                </a:lnTo>
                <a:lnTo>
                  <a:pt x="965175" y="1317408"/>
                </a:lnTo>
                <a:lnTo>
                  <a:pt x="996242" y="1348354"/>
                </a:lnTo>
                <a:lnTo>
                  <a:pt x="1021395" y="1380583"/>
                </a:lnTo>
                <a:lnTo>
                  <a:pt x="1040067" y="1413875"/>
                </a:lnTo>
                <a:lnTo>
                  <a:pt x="1053949" y="1467573"/>
                </a:lnTo>
                <a:lnTo>
                  <a:pt x="1053949" y="1608285"/>
                </a:lnTo>
                <a:lnTo>
                  <a:pt x="1022262" y="1652922"/>
                </a:lnTo>
                <a:lnTo>
                  <a:pt x="967071" y="1686268"/>
                </a:lnTo>
                <a:lnTo>
                  <a:pt x="931139" y="1702059"/>
                </a:lnTo>
                <a:lnTo>
                  <a:pt x="890331" y="1717102"/>
                </a:lnTo>
                <a:lnTo>
                  <a:pt x="845158" y="1731279"/>
                </a:lnTo>
                <a:lnTo>
                  <a:pt x="796132" y="1744470"/>
                </a:lnTo>
                <a:lnTo>
                  <a:pt x="779016" y="1748419"/>
                </a:lnTo>
                <a:close/>
              </a:path>
            </a:pathLst>
          </a:custGeom>
          <a:solidFill>
            <a:srgbClr val="285CD1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7F5DD30-44C0-770C-965E-1AADA1E82EBA}"/>
              </a:ext>
            </a:extLst>
          </p:cNvPr>
          <p:cNvSpPr/>
          <p:nvPr/>
        </p:nvSpPr>
        <p:spPr>
          <a:xfrm>
            <a:off x="6106744" y="3911472"/>
            <a:ext cx="892810" cy="1971039"/>
          </a:xfrm>
          <a:custGeom>
            <a:avLst/>
            <a:gdLst/>
            <a:ahLst/>
            <a:cxnLst/>
            <a:rect l="l" t="t" r="r" b="b"/>
            <a:pathLst>
              <a:path w="892809" h="1971039">
                <a:moveTo>
                  <a:pt x="195491" y="1088796"/>
                </a:moveTo>
                <a:lnTo>
                  <a:pt x="108343" y="1088796"/>
                </a:lnTo>
                <a:lnTo>
                  <a:pt x="108343" y="1263078"/>
                </a:lnTo>
                <a:lnTo>
                  <a:pt x="195491" y="1263078"/>
                </a:lnTo>
                <a:lnTo>
                  <a:pt x="195491" y="1088796"/>
                </a:lnTo>
                <a:close/>
              </a:path>
              <a:path w="892809" h="1971039">
                <a:moveTo>
                  <a:pt x="195491" y="827366"/>
                </a:moveTo>
                <a:lnTo>
                  <a:pt x="108343" y="827366"/>
                </a:lnTo>
                <a:lnTo>
                  <a:pt x="108343" y="1001649"/>
                </a:lnTo>
                <a:lnTo>
                  <a:pt x="195491" y="1001649"/>
                </a:lnTo>
                <a:lnTo>
                  <a:pt x="195491" y="827366"/>
                </a:lnTo>
                <a:close/>
              </a:path>
              <a:path w="892809" h="1971039">
                <a:moveTo>
                  <a:pt x="195491" y="348081"/>
                </a:moveTo>
                <a:lnTo>
                  <a:pt x="108343" y="348081"/>
                </a:lnTo>
                <a:lnTo>
                  <a:pt x="108343" y="435229"/>
                </a:lnTo>
                <a:lnTo>
                  <a:pt x="195491" y="435229"/>
                </a:lnTo>
                <a:lnTo>
                  <a:pt x="195491" y="348081"/>
                </a:lnTo>
                <a:close/>
              </a:path>
              <a:path w="892809" h="1971039">
                <a:moveTo>
                  <a:pt x="239052" y="1611642"/>
                </a:moveTo>
                <a:lnTo>
                  <a:pt x="108343" y="1611642"/>
                </a:lnTo>
                <a:lnTo>
                  <a:pt x="108343" y="1829498"/>
                </a:lnTo>
                <a:lnTo>
                  <a:pt x="239052" y="1829498"/>
                </a:lnTo>
                <a:lnTo>
                  <a:pt x="239052" y="1611642"/>
                </a:lnTo>
                <a:close/>
              </a:path>
              <a:path w="892809" h="1971039">
                <a:moveTo>
                  <a:pt x="369773" y="1088796"/>
                </a:moveTo>
                <a:lnTo>
                  <a:pt x="282625" y="1088796"/>
                </a:lnTo>
                <a:lnTo>
                  <a:pt x="282625" y="1263078"/>
                </a:lnTo>
                <a:lnTo>
                  <a:pt x="369773" y="1263078"/>
                </a:lnTo>
                <a:lnTo>
                  <a:pt x="369773" y="1088796"/>
                </a:lnTo>
                <a:close/>
              </a:path>
              <a:path w="892809" h="1971039">
                <a:moveTo>
                  <a:pt x="369773" y="827366"/>
                </a:moveTo>
                <a:lnTo>
                  <a:pt x="282625" y="827366"/>
                </a:lnTo>
                <a:lnTo>
                  <a:pt x="282625" y="1001649"/>
                </a:lnTo>
                <a:lnTo>
                  <a:pt x="369773" y="1001649"/>
                </a:lnTo>
                <a:lnTo>
                  <a:pt x="369773" y="827366"/>
                </a:lnTo>
                <a:close/>
              </a:path>
              <a:path w="892809" h="1971039">
                <a:moveTo>
                  <a:pt x="369773" y="348081"/>
                </a:moveTo>
                <a:lnTo>
                  <a:pt x="282625" y="348081"/>
                </a:lnTo>
                <a:lnTo>
                  <a:pt x="282625" y="435229"/>
                </a:lnTo>
                <a:lnTo>
                  <a:pt x="369773" y="435229"/>
                </a:lnTo>
                <a:lnTo>
                  <a:pt x="369773" y="348081"/>
                </a:lnTo>
                <a:close/>
              </a:path>
              <a:path w="892809" h="1971039">
                <a:moveTo>
                  <a:pt x="544055" y="1088796"/>
                </a:moveTo>
                <a:lnTo>
                  <a:pt x="456907" y="1088796"/>
                </a:lnTo>
                <a:lnTo>
                  <a:pt x="456907" y="1263078"/>
                </a:lnTo>
                <a:lnTo>
                  <a:pt x="544055" y="1263078"/>
                </a:lnTo>
                <a:lnTo>
                  <a:pt x="544055" y="1088796"/>
                </a:lnTo>
                <a:close/>
              </a:path>
              <a:path w="892809" h="1971039">
                <a:moveTo>
                  <a:pt x="544055" y="827366"/>
                </a:moveTo>
                <a:lnTo>
                  <a:pt x="456907" y="827366"/>
                </a:lnTo>
                <a:lnTo>
                  <a:pt x="456907" y="1001649"/>
                </a:lnTo>
                <a:lnTo>
                  <a:pt x="544055" y="1001649"/>
                </a:lnTo>
                <a:lnTo>
                  <a:pt x="544055" y="827366"/>
                </a:lnTo>
                <a:close/>
              </a:path>
              <a:path w="892809" h="1971039">
                <a:moveTo>
                  <a:pt x="544055" y="348081"/>
                </a:moveTo>
                <a:lnTo>
                  <a:pt x="456907" y="348081"/>
                </a:lnTo>
                <a:lnTo>
                  <a:pt x="456907" y="435229"/>
                </a:lnTo>
                <a:lnTo>
                  <a:pt x="544055" y="435229"/>
                </a:lnTo>
                <a:lnTo>
                  <a:pt x="544055" y="348081"/>
                </a:lnTo>
                <a:close/>
              </a:path>
              <a:path w="892809" h="1971039">
                <a:moveTo>
                  <a:pt x="892619" y="1611642"/>
                </a:moveTo>
                <a:lnTo>
                  <a:pt x="631202" y="1611642"/>
                </a:lnTo>
                <a:lnTo>
                  <a:pt x="631202" y="1829498"/>
                </a:lnTo>
                <a:lnTo>
                  <a:pt x="892619" y="1829498"/>
                </a:lnTo>
                <a:lnTo>
                  <a:pt x="892619" y="1611642"/>
                </a:lnTo>
                <a:close/>
              </a:path>
              <a:path w="892809" h="1971039">
                <a:moveTo>
                  <a:pt x="892619" y="1088796"/>
                </a:moveTo>
                <a:lnTo>
                  <a:pt x="631202" y="1088796"/>
                </a:lnTo>
                <a:lnTo>
                  <a:pt x="631202" y="1263078"/>
                </a:lnTo>
                <a:lnTo>
                  <a:pt x="892619" y="1263078"/>
                </a:lnTo>
                <a:lnTo>
                  <a:pt x="892619" y="1088796"/>
                </a:lnTo>
                <a:close/>
              </a:path>
              <a:path w="892809" h="1971039">
                <a:moveTo>
                  <a:pt x="892619" y="827366"/>
                </a:moveTo>
                <a:lnTo>
                  <a:pt x="631202" y="827366"/>
                </a:lnTo>
                <a:lnTo>
                  <a:pt x="631202" y="1001649"/>
                </a:lnTo>
                <a:lnTo>
                  <a:pt x="892619" y="1001649"/>
                </a:lnTo>
                <a:lnTo>
                  <a:pt x="892619" y="827366"/>
                </a:lnTo>
                <a:close/>
              </a:path>
              <a:path w="892809" h="1971039">
                <a:moveTo>
                  <a:pt x="892619" y="348081"/>
                </a:moveTo>
                <a:lnTo>
                  <a:pt x="631202" y="348081"/>
                </a:lnTo>
                <a:lnTo>
                  <a:pt x="631202" y="435229"/>
                </a:lnTo>
                <a:lnTo>
                  <a:pt x="892619" y="435229"/>
                </a:lnTo>
                <a:lnTo>
                  <a:pt x="892619" y="348081"/>
                </a:lnTo>
                <a:close/>
              </a:path>
              <a:path w="892809" h="1971039">
                <a:moveTo>
                  <a:pt x="892619" y="173990"/>
                </a:moveTo>
                <a:lnTo>
                  <a:pt x="718337" y="173990"/>
                </a:lnTo>
                <a:lnTo>
                  <a:pt x="718337" y="0"/>
                </a:lnTo>
                <a:lnTo>
                  <a:pt x="0" y="0"/>
                </a:lnTo>
                <a:lnTo>
                  <a:pt x="0" y="1971040"/>
                </a:lnTo>
                <a:lnTo>
                  <a:pt x="239052" y="1971040"/>
                </a:lnTo>
                <a:lnTo>
                  <a:pt x="239052" y="1830070"/>
                </a:lnTo>
                <a:lnTo>
                  <a:pt x="21196" y="1830070"/>
                </a:lnTo>
                <a:lnTo>
                  <a:pt x="21196" y="1611630"/>
                </a:lnTo>
                <a:lnTo>
                  <a:pt x="413346" y="1611630"/>
                </a:lnTo>
                <a:lnTo>
                  <a:pt x="413346" y="1830070"/>
                </a:lnTo>
                <a:lnTo>
                  <a:pt x="413346" y="1971040"/>
                </a:lnTo>
                <a:lnTo>
                  <a:pt x="892619" y="1971040"/>
                </a:lnTo>
                <a:lnTo>
                  <a:pt x="892619" y="1830070"/>
                </a:lnTo>
                <a:lnTo>
                  <a:pt x="544055" y="1830070"/>
                </a:lnTo>
                <a:lnTo>
                  <a:pt x="544055" y="1611630"/>
                </a:lnTo>
                <a:lnTo>
                  <a:pt x="892619" y="1611630"/>
                </a:lnTo>
                <a:lnTo>
                  <a:pt x="892619" y="1524508"/>
                </a:lnTo>
                <a:lnTo>
                  <a:pt x="892619" y="1524000"/>
                </a:lnTo>
                <a:lnTo>
                  <a:pt x="892619" y="1350213"/>
                </a:lnTo>
                <a:lnTo>
                  <a:pt x="631202" y="1350213"/>
                </a:lnTo>
                <a:lnTo>
                  <a:pt x="631202" y="1524000"/>
                </a:lnTo>
                <a:lnTo>
                  <a:pt x="544055" y="1524000"/>
                </a:lnTo>
                <a:lnTo>
                  <a:pt x="544055" y="1350213"/>
                </a:lnTo>
                <a:lnTo>
                  <a:pt x="456907" y="1350213"/>
                </a:lnTo>
                <a:lnTo>
                  <a:pt x="456907" y="1524000"/>
                </a:lnTo>
                <a:lnTo>
                  <a:pt x="369773" y="1524000"/>
                </a:lnTo>
                <a:lnTo>
                  <a:pt x="369773" y="1350213"/>
                </a:lnTo>
                <a:lnTo>
                  <a:pt x="282625" y="1350213"/>
                </a:lnTo>
                <a:lnTo>
                  <a:pt x="282625" y="1524000"/>
                </a:lnTo>
                <a:lnTo>
                  <a:pt x="195491" y="1524000"/>
                </a:lnTo>
                <a:lnTo>
                  <a:pt x="195491" y="1350213"/>
                </a:lnTo>
                <a:lnTo>
                  <a:pt x="108343" y="1350213"/>
                </a:lnTo>
                <a:lnTo>
                  <a:pt x="108343" y="1524000"/>
                </a:lnTo>
                <a:lnTo>
                  <a:pt x="21196" y="1524000"/>
                </a:lnTo>
                <a:lnTo>
                  <a:pt x="21196" y="1350010"/>
                </a:lnTo>
                <a:lnTo>
                  <a:pt x="892619" y="1350010"/>
                </a:lnTo>
                <a:lnTo>
                  <a:pt x="892619" y="1263650"/>
                </a:lnTo>
                <a:lnTo>
                  <a:pt x="21196" y="1263650"/>
                </a:lnTo>
                <a:lnTo>
                  <a:pt x="21196" y="1088390"/>
                </a:lnTo>
                <a:lnTo>
                  <a:pt x="892619" y="1088390"/>
                </a:lnTo>
                <a:lnTo>
                  <a:pt x="892619" y="1002030"/>
                </a:lnTo>
                <a:lnTo>
                  <a:pt x="21196" y="1002030"/>
                </a:lnTo>
                <a:lnTo>
                  <a:pt x="21196" y="826770"/>
                </a:lnTo>
                <a:lnTo>
                  <a:pt x="892619" y="826770"/>
                </a:lnTo>
                <a:lnTo>
                  <a:pt x="892619" y="740410"/>
                </a:lnTo>
                <a:lnTo>
                  <a:pt x="21196" y="740410"/>
                </a:lnTo>
                <a:lnTo>
                  <a:pt x="21196" y="566420"/>
                </a:lnTo>
                <a:lnTo>
                  <a:pt x="108343" y="566420"/>
                </a:lnTo>
                <a:lnTo>
                  <a:pt x="108343" y="740219"/>
                </a:lnTo>
                <a:lnTo>
                  <a:pt x="195491" y="740219"/>
                </a:lnTo>
                <a:lnTo>
                  <a:pt x="195491" y="566420"/>
                </a:lnTo>
                <a:lnTo>
                  <a:pt x="282625" y="566420"/>
                </a:lnTo>
                <a:lnTo>
                  <a:pt x="282625" y="740219"/>
                </a:lnTo>
                <a:lnTo>
                  <a:pt x="369773" y="740219"/>
                </a:lnTo>
                <a:lnTo>
                  <a:pt x="369773" y="566420"/>
                </a:lnTo>
                <a:lnTo>
                  <a:pt x="456907" y="566420"/>
                </a:lnTo>
                <a:lnTo>
                  <a:pt x="456907" y="740219"/>
                </a:lnTo>
                <a:lnTo>
                  <a:pt x="544055" y="740219"/>
                </a:lnTo>
                <a:lnTo>
                  <a:pt x="544055" y="566420"/>
                </a:lnTo>
                <a:lnTo>
                  <a:pt x="631202" y="566420"/>
                </a:lnTo>
                <a:lnTo>
                  <a:pt x="631202" y="740219"/>
                </a:lnTo>
                <a:lnTo>
                  <a:pt x="892619" y="740219"/>
                </a:lnTo>
                <a:lnTo>
                  <a:pt x="892619" y="566420"/>
                </a:lnTo>
                <a:lnTo>
                  <a:pt x="892619" y="565937"/>
                </a:lnTo>
                <a:lnTo>
                  <a:pt x="892619" y="435610"/>
                </a:lnTo>
                <a:lnTo>
                  <a:pt x="21196" y="435610"/>
                </a:lnTo>
                <a:lnTo>
                  <a:pt x="21196" y="347980"/>
                </a:lnTo>
                <a:lnTo>
                  <a:pt x="892619" y="347980"/>
                </a:lnTo>
                <a:lnTo>
                  <a:pt x="892619" y="173990"/>
                </a:lnTo>
                <a:close/>
              </a:path>
            </a:pathLst>
          </a:custGeom>
          <a:solidFill>
            <a:srgbClr val="285CD1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8B6C97-9675-451A-30E8-E8F061C1F06F}"/>
              </a:ext>
            </a:extLst>
          </p:cNvPr>
          <p:cNvSpPr/>
          <p:nvPr/>
        </p:nvSpPr>
        <p:spPr>
          <a:xfrm>
            <a:off x="7086511" y="4433442"/>
            <a:ext cx="608330" cy="1449070"/>
          </a:xfrm>
          <a:custGeom>
            <a:avLst/>
            <a:gdLst/>
            <a:ahLst/>
            <a:cxnLst/>
            <a:rect l="l" t="t" r="r" b="b"/>
            <a:pathLst>
              <a:path w="608329" h="1449070">
                <a:moveTo>
                  <a:pt x="174282" y="697534"/>
                </a:moveTo>
                <a:lnTo>
                  <a:pt x="87134" y="697534"/>
                </a:lnTo>
                <a:lnTo>
                  <a:pt x="87134" y="784682"/>
                </a:lnTo>
                <a:lnTo>
                  <a:pt x="174282" y="784682"/>
                </a:lnTo>
                <a:lnTo>
                  <a:pt x="174282" y="697534"/>
                </a:lnTo>
                <a:close/>
              </a:path>
              <a:path w="608329" h="1449070">
                <a:moveTo>
                  <a:pt x="174282" y="523252"/>
                </a:moveTo>
                <a:lnTo>
                  <a:pt x="87134" y="523252"/>
                </a:lnTo>
                <a:lnTo>
                  <a:pt x="87134" y="610387"/>
                </a:lnTo>
                <a:lnTo>
                  <a:pt x="174282" y="610387"/>
                </a:lnTo>
                <a:lnTo>
                  <a:pt x="174282" y="523252"/>
                </a:lnTo>
                <a:close/>
              </a:path>
              <a:path w="608329" h="1449070">
                <a:moveTo>
                  <a:pt x="348564" y="697534"/>
                </a:moveTo>
                <a:lnTo>
                  <a:pt x="261429" y="697534"/>
                </a:lnTo>
                <a:lnTo>
                  <a:pt x="261429" y="784682"/>
                </a:lnTo>
                <a:lnTo>
                  <a:pt x="348564" y="784682"/>
                </a:lnTo>
                <a:lnTo>
                  <a:pt x="348564" y="697534"/>
                </a:lnTo>
                <a:close/>
              </a:path>
              <a:path w="608329" h="1449070">
                <a:moveTo>
                  <a:pt x="348564" y="523252"/>
                </a:moveTo>
                <a:lnTo>
                  <a:pt x="261429" y="523252"/>
                </a:lnTo>
                <a:lnTo>
                  <a:pt x="261429" y="610387"/>
                </a:lnTo>
                <a:lnTo>
                  <a:pt x="348564" y="610387"/>
                </a:lnTo>
                <a:lnTo>
                  <a:pt x="348564" y="523252"/>
                </a:lnTo>
                <a:close/>
              </a:path>
              <a:path w="608329" h="1449070">
                <a:moveTo>
                  <a:pt x="608063" y="0"/>
                </a:moveTo>
                <a:lnTo>
                  <a:pt x="435711" y="0"/>
                </a:lnTo>
                <a:lnTo>
                  <a:pt x="435711" y="175260"/>
                </a:lnTo>
                <a:lnTo>
                  <a:pt x="435711" y="261620"/>
                </a:lnTo>
                <a:lnTo>
                  <a:pt x="435711" y="349250"/>
                </a:lnTo>
                <a:lnTo>
                  <a:pt x="435711" y="435610"/>
                </a:lnTo>
                <a:lnTo>
                  <a:pt x="348564" y="435610"/>
                </a:lnTo>
                <a:lnTo>
                  <a:pt x="348564" y="349250"/>
                </a:lnTo>
                <a:lnTo>
                  <a:pt x="435711" y="349250"/>
                </a:lnTo>
                <a:lnTo>
                  <a:pt x="435711" y="261620"/>
                </a:lnTo>
                <a:lnTo>
                  <a:pt x="348564" y="261620"/>
                </a:lnTo>
                <a:lnTo>
                  <a:pt x="348564" y="175260"/>
                </a:lnTo>
                <a:lnTo>
                  <a:pt x="435711" y="175260"/>
                </a:lnTo>
                <a:lnTo>
                  <a:pt x="435711" y="0"/>
                </a:lnTo>
                <a:lnTo>
                  <a:pt x="261429" y="0"/>
                </a:lnTo>
                <a:lnTo>
                  <a:pt x="261429" y="175260"/>
                </a:lnTo>
                <a:lnTo>
                  <a:pt x="261429" y="261620"/>
                </a:lnTo>
                <a:lnTo>
                  <a:pt x="261429" y="349250"/>
                </a:lnTo>
                <a:lnTo>
                  <a:pt x="261429" y="435610"/>
                </a:lnTo>
                <a:lnTo>
                  <a:pt x="174282" y="435610"/>
                </a:lnTo>
                <a:lnTo>
                  <a:pt x="174282" y="349250"/>
                </a:lnTo>
                <a:lnTo>
                  <a:pt x="261429" y="349250"/>
                </a:lnTo>
                <a:lnTo>
                  <a:pt x="261429" y="261620"/>
                </a:lnTo>
                <a:lnTo>
                  <a:pt x="174282" y="261620"/>
                </a:lnTo>
                <a:lnTo>
                  <a:pt x="174282" y="175260"/>
                </a:lnTo>
                <a:lnTo>
                  <a:pt x="261429" y="175260"/>
                </a:lnTo>
                <a:lnTo>
                  <a:pt x="261429" y="0"/>
                </a:lnTo>
                <a:lnTo>
                  <a:pt x="0" y="0"/>
                </a:lnTo>
                <a:lnTo>
                  <a:pt x="0" y="175260"/>
                </a:lnTo>
                <a:lnTo>
                  <a:pt x="87134" y="175260"/>
                </a:lnTo>
                <a:lnTo>
                  <a:pt x="87134" y="261620"/>
                </a:lnTo>
                <a:lnTo>
                  <a:pt x="0" y="261620"/>
                </a:lnTo>
                <a:lnTo>
                  <a:pt x="0" y="349250"/>
                </a:lnTo>
                <a:lnTo>
                  <a:pt x="87134" y="349250"/>
                </a:lnTo>
                <a:lnTo>
                  <a:pt x="87134" y="435610"/>
                </a:lnTo>
                <a:lnTo>
                  <a:pt x="0" y="435610"/>
                </a:lnTo>
                <a:lnTo>
                  <a:pt x="0" y="523240"/>
                </a:lnTo>
                <a:lnTo>
                  <a:pt x="435711" y="523240"/>
                </a:lnTo>
                <a:lnTo>
                  <a:pt x="435711" y="610870"/>
                </a:lnTo>
                <a:lnTo>
                  <a:pt x="0" y="610870"/>
                </a:lnTo>
                <a:lnTo>
                  <a:pt x="0" y="697230"/>
                </a:lnTo>
                <a:lnTo>
                  <a:pt x="435711" y="697230"/>
                </a:lnTo>
                <a:lnTo>
                  <a:pt x="435711" y="784860"/>
                </a:lnTo>
                <a:lnTo>
                  <a:pt x="0" y="784860"/>
                </a:lnTo>
                <a:lnTo>
                  <a:pt x="0" y="871220"/>
                </a:lnTo>
                <a:lnTo>
                  <a:pt x="435711" y="871220"/>
                </a:lnTo>
                <a:lnTo>
                  <a:pt x="435711" y="958850"/>
                </a:lnTo>
                <a:lnTo>
                  <a:pt x="435711" y="1046480"/>
                </a:lnTo>
                <a:lnTo>
                  <a:pt x="435711" y="1132840"/>
                </a:lnTo>
                <a:lnTo>
                  <a:pt x="348564" y="1132840"/>
                </a:lnTo>
                <a:lnTo>
                  <a:pt x="348564" y="1046480"/>
                </a:lnTo>
                <a:lnTo>
                  <a:pt x="435711" y="1046480"/>
                </a:lnTo>
                <a:lnTo>
                  <a:pt x="435711" y="958850"/>
                </a:lnTo>
                <a:lnTo>
                  <a:pt x="348564" y="958850"/>
                </a:lnTo>
                <a:lnTo>
                  <a:pt x="348564" y="871816"/>
                </a:lnTo>
                <a:lnTo>
                  <a:pt x="261429" y="871816"/>
                </a:lnTo>
                <a:lnTo>
                  <a:pt x="261429" y="958850"/>
                </a:lnTo>
                <a:lnTo>
                  <a:pt x="261429" y="1046480"/>
                </a:lnTo>
                <a:lnTo>
                  <a:pt x="261429" y="1132840"/>
                </a:lnTo>
                <a:lnTo>
                  <a:pt x="174282" y="1132840"/>
                </a:lnTo>
                <a:lnTo>
                  <a:pt x="174282" y="1046480"/>
                </a:lnTo>
                <a:lnTo>
                  <a:pt x="261429" y="1046480"/>
                </a:lnTo>
                <a:lnTo>
                  <a:pt x="261429" y="958850"/>
                </a:lnTo>
                <a:lnTo>
                  <a:pt x="174282" y="958850"/>
                </a:lnTo>
                <a:lnTo>
                  <a:pt x="174282" y="871816"/>
                </a:lnTo>
                <a:lnTo>
                  <a:pt x="87134" y="871816"/>
                </a:lnTo>
                <a:lnTo>
                  <a:pt x="87134" y="958850"/>
                </a:lnTo>
                <a:lnTo>
                  <a:pt x="0" y="958850"/>
                </a:lnTo>
                <a:lnTo>
                  <a:pt x="0" y="1046480"/>
                </a:lnTo>
                <a:lnTo>
                  <a:pt x="87134" y="1046480"/>
                </a:lnTo>
                <a:lnTo>
                  <a:pt x="87134" y="1132840"/>
                </a:lnTo>
                <a:lnTo>
                  <a:pt x="0" y="1132840"/>
                </a:lnTo>
                <a:lnTo>
                  <a:pt x="0" y="1220470"/>
                </a:lnTo>
                <a:lnTo>
                  <a:pt x="87134" y="1220470"/>
                </a:lnTo>
                <a:lnTo>
                  <a:pt x="87134" y="1307528"/>
                </a:lnTo>
                <a:lnTo>
                  <a:pt x="174282" y="1307528"/>
                </a:lnTo>
                <a:lnTo>
                  <a:pt x="174282" y="1220470"/>
                </a:lnTo>
                <a:lnTo>
                  <a:pt x="261429" y="1220470"/>
                </a:lnTo>
                <a:lnTo>
                  <a:pt x="261429" y="1307528"/>
                </a:lnTo>
                <a:lnTo>
                  <a:pt x="348564" y="1307528"/>
                </a:lnTo>
                <a:lnTo>
                  <a:pt x="348564" y="1220470"/>
                </a:lnTo>
                <a:lnTo>
                  <a:pt x="435711" y="1220470"/>
                </a:lnTo>
                <a:lnTo>
                  <a:pt x="435711" y="1308100"/>
                </a:lnTo>
                <a:lnTo>
                  <a:pt x="0" y="1308100"/>
                </a:lnTo>
                <a:lnTo>
                  <a:pt x="0" y="1449070"/>
                </a:lnTo>
                <a:lnTo>
                  <a:pt x="608063" y="1449070"/>
                </a:lnTo>
                <a:lnTo>
                  <a:pt x="608063" y="1308100"/>
                </a:lnTo>
                <a:lnTo>
                  <a:pt x="608063" y="1220470"/>
                </a:lnTo>
                <a:lnTo>
                  <a:pt x="608063" y="175260"/>
                </a:lnTo>
                <a:lnTo>
                  <a:pt x="608063" y="0"/>
                </a:lnTo>
                <a:close/>
              </a:path>
            </a:pathLst>
          </a:custGeom>
          <a:solidFill>
            <a:srgbClr val="285CD1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8AA0BC73-0943-45E5-2CB2-AAAC12469BCD}"/>
              </a:ext>
            </a:extLst>
          </p:cNvPr>
          <p:cNvSpPr/>
          <p:nvPr/>
        </p:nvSpPr>
        <p:spPr>
          <a:xfrm>
            <a:off x="0" y="2435419"/>
            <a:ext cx="5685790" cy="838835"/>
          </a:xfrm>
          <a:custGeom>
            <a:avLst/>
            <a:gdLst/>
            <a:ahLst/>
            <a:cxnLst/>
            <a:rect l="l" t="t" r="r" b="b"/>
            <a:pathLst>
              <a:path w="5685790" h="838835">
                <a:moveTo>
                  <a:pt x="0" y="0"/>
                </a:moveTo>
                <a:lnTo>
                  <a:pt x="5685643" y="0"/>
                </a:lnTo>
                <a:lnTo>
                  <a:pt x="5685643" y="838562"/>
                </a:lnTo>
                <a:lnTo>
                  <a:pt x="0" y="838562"/>
                </a:lnTo>
                <a:lnTo>
                  <a:pt x="0" y="0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3C9C275C-5210-87EF-5BDF-B6E14664F01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357" y="4528743"/>
            <a:ext cx="66675" cy="66674"/>
          </a:xfrm>
          <a:prstGeom prst="rect">
            <a:avLst/>
          </a:prstGeom>
        </p:spPr>
      </p:pic>
      <p:pic>
        <p:nvPicPr>
          <p:cNvPr id="16" name="object 11">
            <a:extLst>
              <a:ext uri="{FF2B5EF4-FFF2-40B4-BE49-F238E27FC236}">
                <a16:creationId xmlns:a16="http://schemas.microsoft.com/office/drawing/2014/main" id="{B0E5EDE0-F76C-6EDB-AA90-0D0312B3D8C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357" y="5252643"/>
            <a:ext cx="66675" cy="66674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7ACEF7F3-05DD-61FD-2932-0539919F0FCC}"/>
              </a:ext>
            </a:extLst>
          </p:cNvPr>
          <p:cNvSpPr txBox="1"/>
          <p:nvPr/>
        </p:nvSpPr>
        <p:spPr>
          <a:xfrm>
            <a:off x="878007" y="2422603"/>
            <a:ext cx="4711065" cy="336169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287655">
              <a:lnSpc>
                <a:spcPct val="71100"/>
              </a:lnSpc>
              <a:spcBef>
                <a:spcPts val="985"/>
              </a:spcBef>
              <a:tabLst>
                <a:tab pos="1937385" algn="l"/>
                <a:tab pos="2404110" algn="l"/>
                <a:tab pos="3141345" algn="l"/>
                <a:tab pos="3773804" algn="l"/>
              </a:tabLst>
            </a:pPr>
            <a:r>
              <a:rPr sz="2550" b="1" spc="-10" dirty="0">
                <a:latin typeface="Calibri"/>
                <a:cs typeface="Calibri"/>
              </a:rPr>
              <a:t>Integrazione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25" dirty="0">
                <a:latin typeface="Calibri"/>
                <a:cs typeface="Calibri"/>
              </a:rPr>
              <a:t>di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25" dirty="0">
                <a:latin typeface="Calibri"/>
                <a:cs typeface="Calibri"/>
              </a:rPr>
              <a:t>uno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25" dirty="0">
                <a:latin typeface="Calibri"/>
                <a:cs typeface="Calibri"/>
              </a:rPr>
              <a:t>dei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10" dirty="0">
                <a:latin typeface="Calibri"/>
                <a:cs typeface="Calibri"/>
              </a:rPr>
              <a:t>reati </a:t>
            </a:r>
            <a:r>
              <a:rPr sz="2550" b="1" dirty="0">
                <a:latin typeface="Calibri"/>
                <a:cs typeface="Calibri"/>
              </a:rPr>
              <a:t>presupposto</a:t>
            </a:r>
            <a:r>
              <a:rPr sz="2550" b="1" spc="105" dirty="0">
                <a:latin typeface="Calibri"/>
                <a:cs typeface="Calibri"/>
              </a:rPr>
              <a:t> </a:t>
            </a:r>
            <a:r>
              <a:rPr sz="2550" b="1" dirty="0">
                <a:latin typeface="Calibri"/>
                <a:cs typeface="Calibri"/>
              </a:rPr>
              <a:t>ex</a:t>
            </a:r>
            <a:r>
              <a:rPr sz="2550" b="1" spc="114" dirty="0">
                <a:latin typeface="Calibri"/>
                <a:cs typeface="Calibri"/>
              </a:rPr>
              <a:t> </a:t>
            </a:r>
            <a:r>
              <a:rPr sz="2550" b="1" dirty="0">
                <a:latin typeface="Calibri"/>
                <a:cs typeface="Calibri"/>
              </a:rPr>
              <a:t>D.lgs.</a:t>
            </a:r>
            <a:r>
              <a:rPr sz="2550" b="1" spc="114" dirty="0">
                <a:latin typeface="Calibri"/>
                <a:cs typeface="Calibri"/>
              </a:rPr>
              <a:t> </a:t>
            </a:r>
            <a:r>
              <a:rPr sz="2550" b="1" spc="-10" dirty="0">
                <a:latin typeface="Calibri"/>
                <a:cs typeface="Calibri"/>
              </a:rPr>
              <a:t>231/2001</a:t>
            </a:r>
            <a:endParaRPr sz="2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50" b="1" dirty="0">
                <a:latin typeface="Calibri"/>
                <a:cs typeface="Calibri"/>
              </a:rPr>
              <a:t>Reato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commesso: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050">
              <a:latin typeface="Calibri"/>
              <a:cs typeface="Calibri"/>
            </a:endParaRPr>
          </a:p>
          <a:p>
            <a:pPr marL="455295" marR="474345">
              <a:lnSpc>
                <a:spcPct val="115900"/>
              </a:lnSpc>
            </a:pPr>
            <a:r>
              <a:rPr sz="2050" dirty="0">
                <a:latin typeface="Calibri"/>
                <a:cs typeface="Calibri"/>
              </a:rPr>
              <a:t>Da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un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soggetto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apicale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(prima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linea dirigenziale);</a:t>
            </a:r>
            <a:endParaRPr sz="2050">
              <a:latin typeface="Calibri"/>
              <a:cs typeface="Calibri"/>
            </a:endParaRPr>
          </a:p>
          <a:p>
            <a:pPr marL="455295" marR="5080">
              <a:lnSpc>
                <a:spcPts val="2850"/>
              </a:lnSpc>
              <a:spcBef>
                <a:spcPts val="100"/>
              </a:spcBef>
            </a:pPr>
            <a:r>
              <a:rPr sz="2050" dirty="0">
                <a:latin typeface="Calibri"/>
                <a:cs typeface="Calibri"/>
              </a:rPr>
              <a:t>Da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un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soggetto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sottoposto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alla </a:t>
            </a:r>
            <a:r>
              <a:rPr sz="2050" dirty="0">
                <a:latin typeface="Calibri"/>
                <a:cs typeface="Calibri"/>
              </a:rPr>
              <a:t>direzione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vigilanza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dei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soggetti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apicali.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7DDD9E0B-3FFB-5091-1B4A-4B3C250E007F}"/>
              </a:ext>
            </a:extLst>
          </p:cNvPr>
          <p:cNvSpPr txBox="1"/>
          <p:nvPr/>
        </p:nvSpPr>
        <p:spPr>
          <a:xfrm>
            <a:off x="6106743" y="2473519"/>
            <a:ext cx="5520055" cy="838835"/>
          </a:xfrm>
          <a:prstGeom prst="rect">
            <a:avLst/>
          </a:prstGeom>
          <a:solidFill>
            <a:srgbClr val="132E67">
              <a:alpha val="11999"/>
            </a:srgbClr>
          </a:solidFill>
        </p:spPr>
        <p:txBody>
          <a:bodyPr vert="horz" wrap="square" lIns="0" tIns="159385" rIns="0" bIns="0" rtlCol="0">
            <a:spAutoFit/>
          </a:bodyPr>
          <a:lstStyle/>
          <a:p>
            <a:pPr marL="404495" marR="703580">
              <a:lnSpc>
                <a:spcPct val="71100"/>
              </a:lnSpc>
              <a:spcBef>
                <a:spcPts val="1255"/>
              </a:spcBef>
              <a:tabLst>
                <a:tab pos="1358265" algn="l"/>
                <a:tab pos="2961640" algn="l"/>
              </a:tabLst>
            </a:pPr>
            <a:r>
              <a:rPr sz="2550" b="1" spc="-10" dirty="0">
                <a:latin typeface="Calibri"/>
                <a:cs typeface="Calibri"/>
              </a:rPr>
              <a:t>Reato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10" dirty="0">
                <a:latin typeface="Calibri"/>
                <a:cs typeface="Calibri"/>
              </a:rPr>
              <a:t>commesso</a:t>
            </a:r>
            <a:r>
              <a:rPr sz="2550" b="1" dirty="0">
                <a:latin typeface="Calibri"/>
                <a:cs typeface="Calibri"/>
              </a:rPr>
              <a:t>	</a:t>
            </a:r>
            <a:r>
              <a:rPr sz="2550" b="1" spc="-10" dirty="0">
                <a:latin typeface="Calibri"/>
                <a:cs typeface="Calibri"/>
              </a:rPr>
              <a:t>nell’interesse </a:t>
            </a:r>
            <a:r>
              <a:rPr sz="2550" b="1" dirty="0">
                <a:latin typeface="Calibri"/>
                <a:cs typeface="Calibri"/>
              </a:rPr>
              <a:t>o</a:t>
            </a:r>
            <a:r>
              <a:rPr sz="2550" b="1" spc="60" dirty="0">
                <a:latin typeface="Calibri"/>
                <a:cs typeface="Calibri"/>
              </a:rPr>
              <a:t> </a:t>
            </a:r>
            <a:r>
              <a:rPr sz="2550" b="1" dirty="0">
                <a:latin typeface="Calibri"/>
                <a:cs typeface="Calibri"/>
              </a:rPr>
              <a:t>a</a:t>
            </a:r>
            <a:r>
              <a:rPr sz="2550" b="1" spc="70" dirty="0">
                <a:latin typeface="Calibri"/>
                <a:cs typeface="Calibri"/>
              </a:rPr>
              <a:t> </a:t>
            </a:r>
            <a:r>
              <a:rPr sz="2550" b="1" dirty="0">
                <a:latin typeface="Calibri"/>
                <a:cs typeface="Calibri"/>
              </a:rPr>
              <a:t>vantaggio</a:t>
            </a:r>
            <a:r>
              <a:rPr sz="2550" b="1" spc="75" dirty="0">
                <a:latin typeface="Calibri"/>
                <a:cs typeface="Calibri"/>
              </a:rPr>
              <a:t> </a:t>
            </a:r>
            <a:r>
              <a:rPr sz="2550" b="1" dirty="0">
                <a:latin typeface="Calibri"/>
                <a:cs typeface="Calibri"/>
              </a:rPr>
              <a:t>della</a:t>
            </a:r>
            <a:r>
              <a:rPr sz="2550" b="1" spc="70" dirty="0">
                <a:latin typeface="Calibri"/>
                <a:cs typeface="Calibri"/>
              </a:rPr>
              <a:t> </a:t>
            </a:r>
            <a:r>
              <a:rPr sz="2550" b="1" spc="-10" dirty="0">
                <a:latin typeface="Calibri"/>
                <a:cs typeface="Calibri"/>
              </a:rPr>
              <a:t>Società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A4A028EF-CA66-FA51-745A-323215C73930}"/>
              </a:ext>
            </a:extLst>
          </p:cNvPr>
          <p:cNvSpPr txBox="1"/>
          <p:nvPr/>
        </p:nvSpPr>
        <p:spPr>
          <a:xfrm>
            <a:off x="8000020" y="3643699"/>
            <a:ext cx="3265170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050" dirty="0">
                <a:latin typeface="Calibri"/>
                <a:cs typeface="Calibri"/>
              </a:rPr>
              <a:t>La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Società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NON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ha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adottato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o </a:t>
            </a:r>
            <a:r>
              <a:rPr sz="2050" b="1" spc="-10" dirty="0">
                <a:latin typeface="Calibri"/>
                <a:cs typeface="Calibri"/>
              </a:rPr>
              <a:t>efficacemente</a:t>
            </a:r>
            <a:r>
              <a:rPr sz="2050" b="1" spc="-3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attuat</a:t>
            </a:r>
            <a:r>
              <a:rPr sz="2050" dirty="0">
                <a:latin typeface="Calibri"/>
                <a:cs typeface="Calibri"/>
              </a:rPr>
              <a:t>o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un </a:t>
            </a:r>
            <a:r>
              <a:rPr sz="2050" dirty="0">
                <a:latin typeface="Calibri"/>
                <a:cs typeface="Calibri"/>
              </a:rPr>
              <a:t>Modello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Organizzazione </a:t>
            </a:r>
            <a:r>
              <a:rPr sz="2050" dirty="0">
                <a:latin typeface="Calibri"/>
                <a:cs typeface="Calibri"/>
              </a:rPr>
              <a:t>Gestione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e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Controllo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(MOGC) </a:t>
            </a:r>
            <a:r>
              <a:rPr sz="2050" dirty="0">
                <a:latin typeface="Calibri"/>
                <a:cs typeface="Calibri"/>
              </a:rPr>
              <a:t>idoneo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prevenire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reati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della </a:t>
            </a:r>
            <a:r>
              <a:rPr sz="2050" dirty="0">
                <a:latin typeface="Calibri"/>
                <a:cs typeface="Calibri"/>
              </a:rPr>
              <a:t>specie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di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quello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verificatosi.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771A1058-AAD1-0FA0-DCD4-3BBAD770EDB4}"/>
              </a:ext>
            </a:extLst>
          </p:cNvPr>
          <p:cNvSpPr txBox="1">
            <a:spLocks/>
          </p:cNvSpPr>
          <p:nvPr/>
        </p:nvSpPr>
        <p:spPr>
          <a:xfrm>
            <a:off x="673099" y="811453"/>
            <a:ext cx="11050424" cy="1123291"/>
          </a:xfrm>
          <a:prstGeom prst="rect">
            <a:avLst/>
          </a:prstGeom>
        </p:spPr>
        <p:txBody>
          <a:bodyPr vert="horz" wrap="square" lIns="0" tIns="54219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5595">
              <a:lnSpc>
                <a:spcPct val="100000"/>
              </a:lnSpc>
              <a:spcBef>
                <a:spcPts val="105"/>
              </a:spcBef>
            </a:pPr>
            <a:r>
              <a:rPr lang="it-IT" spc="-90">
                <a:solidFill>
                  <a:srgbClr val="002060"/>
                </a:solidFill>
              </a:rPr>
              <a:t>Condizioni</a:t>
            </a:r>
            <a:r>
              <a:rPr lang="it-IT" spc="-165">
                <a:solidFill>
                  <a:srgbClr val="002060"/>
                </a:solidFill>
              </a:rPr>
              <a:t> </a:t>
            </a:r>
            <a:r>
              <a:rPr lang="it-IT" spc="-20">
                <a:solidFill>
                  <a:srgbClr val="002060"/>
                </a:solidFill>
              </a:rPr>
              <a:t>di</a:t>
            </a:r>
            <a:r>
              <a:rPr lang="it-IT" spc="-150">
                <a:solidFill>
                  <a:srgbClr val="002060"/>
                </a:solidFill>
              </a:rPr>
              <a:t> </a:t>
            </a:r>
            <a:r>
              <a:rPr lang="it-IT" spc="-85">
                <a:solidFill>
                  <a:srgbClr val="002060"/>
                </a:solidFill>
              </a:rPr>
              <a:t>sussistenza</a:t>
            </a:r>
            <a:r>
              <a:rPr lang="it-IT" spc="-155">
                <a:solidFill>
                  <a:srgbClr val="002060"/>
                </a:solidFill>
              </a:rPr>
              <a:t> </a:t>
            </a:r>
            <a:r>
              <a:rPr lang="it-IT" spc="-75">
                <a:solidFill>
                  <a:srgbClr val="002060"/>
                </a:solidFill>
              </a:rPr>
              <a:t>della</a:t>
            </a:r>
            <a:r>
              <a:rPr lang="it-IT" spc="-150">
                <a:solidFill>
                  <a:srgbClr val="002060"/>
                </a:solidFill>
              </a:rPr>
              <a:t> </a:t>
            </a:r>
            <a:r>
              <a:rPr lang="it-IT" spc="-70">
                <a:solidFill>
                  <a:srgbClr val="002060"/>
                </a:solidFill>
              </a:rPr>
              <a:t>responsabilità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6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31EF-3AA1-0D54-191D-71D11CA0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84D582-EF24-21BD-ADC0-F04C087A4794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7D100D-4802-7910-6B91-B9B59D65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CD028-B229-0DE8-DFA7-3D9DEA5E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A05405E6-268A-1FDE-244D-3056A93D9A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97086-A833-951C-C3AE-D11A10312954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1FBA43D8-D7F7-FCBB-0B50-01D1D3807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4AC561-3669-1C4C-1112-2CACE41E4565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D4D8CA2-508E-D996-B11C-943EBD8B208F}"/>
              </a:ext>
            </a:extLst>
          </p:cNvPr>
          <p:cNvSpPr/>
          <p:nvPr/>
        </p:nvSpPr>
        <p:spPr>
          <a:xfrm>
            <a:off x="0" y="1674642"/>
            <a:ext cx="12192000" cy="668020"/>
          </a:xfrm>
          <a:custGeom>
            <a:avLst/>
            <a:gdLst/>
            <a:ahLst/>
            <a:cxnLst/>
            <a:rect l="l" t="t" r="r" b="b"/>
            <a:pathLst>
              <a:path w="12192000" h="668019">
                <a:moveTo>
                  <a:pt x="12191999" y="667621"/>
                </a:moveTo>
                <a:lnTo>
                  <a:pt x="0" y="667621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676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1F65A97-E171-C8E5-257F-056EECB3C150}"/>
              </a:ext>
            </a:extLst>
          </p:cNvPr>
          <p:cNvSpPr/>
          <p:nvPr/>
        </p:nvSpPr>
        <p:spPr>
          <a:xfrm>
            <a:off x="0" y="1014000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C92A813-F2CD-C21C-207F-FF43B515E767}"/>
              </a:ext>
            </a:extLst>
          </p:cNvPr>
          <p:cNvSpPr/>
          <p:nvPr/>
        </p:nvSpPr>
        <p:spPr>
          <a:xfrm>
            <a:off x="464316" y="1710306"/>
            <a:ext cx="771525" cy="619125"/>
          </a:xfrm>
          <a:custGeom>
            <a:avLst/>
            <a:gdLst/>
            <a:ahLst/>
            <a:cxnLst/>
            <a:rect l="l" t="t" r="r" b="b"/>
            <a:pathLst>
              <a:path w="771525" h="619125">
                <a:moveTo>
                  <a:pt x="223739" y="57038"/>
                </a:moveTo>
                <a:lnTo>
                  <a:pt x="251826" y="24492"/>
                </a:lnTo>
                <a:lnTo>
                  <a:pt x="295713" y="10995"/>
                </a:lnTo>
                <a:lnTo>
                  <a:pt x="340969" y="2776"/>
                </a:lnTo>
                <a:lnTo>
                  <a:pt x="387101" y="0"/>
                </a:lnTo>
                <a:lnTo>
                  <a:pt x="435591" y="3021"/>
                </a:lnTo>
                <a:lnTo>
                  <a:pt x="482303" y="11843"/>
                </a:lnTo>
                <a:lnTo>
                  <a:pt x="504313" y="18882"/>
                </a:lnTo>
                <a:lnTo>
                  <a:pt x="387100" y="18882"/>
                </a:lnTo>
                <a:lnTo>
                  <a:pt x="344699" y="21327"/>
                </a:lnTo>
                <a:lnTo>
                  <a:pt x="303050" y="28581"/>
                </a:lnTo>
                <a:lnTo>
                  <a:pt x="262585" y="40524"/>
                </a:lnTo>
                <a:lnTo>
                  <a:pt x="223739" y="57038"/>
                </a:lnTo>
                <a:close/>
              </a:path>
              <a:path w="771525" h="619125">
                <a:moveTo>
                  <a:pt x="387101" y="387101"/>
                </a:moveTo>
                <a:lnTo>
                  <a:pt x="236037" y="349337"/>
                </a:lnTo>
                <a:lnTo>
                  <a:pt x="319326" y="332681"/>
                </a:lnTo>
                <a:lnTo>
                  <a:pt x="184917" y="198271"/>
                </a:lnTo>
                <a:lnTo>
                  <a:pt x="84973" y="198271"/>
                </a:lnTo>
                <a:lnTo>
                  <a:pt x="9441" y="122739"/>
                </a:lnTo>
                <a:lnTo>
                  <a:pt x="103856" y="103856"/>
                </a:lnTo>
                <a:lnTo>
                  <a:pt x="122739" y="9441"/>
                </a:lnTo>
                <a:lnTo>
                  <a:pt x="198242" y="84943"/>
                </a:lnTo>
                <a:lnTo>
                  <a:pt x="198271" y="184850"/>
                </a:lnTo>
                <a:lnTo>
                  <a:pt x="332679" y="319328"/>
                </a:lnTo>
                <a:lnTo>
                  <a:pt x="370158" y="319328"/>
                </a:lnTo>
                <a:lnTo>
                  <a:pt x="387101" y="387101"/>
                </a:lnTo>
                <a:close/>
              </a:path>
              <a:path w="771525" h="619125">
                <a:moveTo>
                  <a:pt x="696065" y="619124"/>
                </a:moveTo>
                <a:lnTo>
                  <a:pt x="672057" y="619124"/>
                </a:lnTo>
                <a:lnTo>
                  <a:pt x="689255" y="597331"/>
                </a:lnTo>
                <a:lnTo>
                  <a:pt x="712111" y="560060"/>
                </a:lnTo>
                <a:lnTo>
                  <a:pt x="730492" y="520053"/>
                </a:lnTo>
                <a:lnTo>
                  <a:pt x="744053" y="477659"/>
                </a:lnTo>
                <a:lnTo>
                  <a:pt x="752444" y="433226"/>
                </a:lnTo>
                <a:lnTo>
                  <a:pt x="755245" y="388283"/>
                </a:lnTo>
                <a:lnTo>
                  <a:pt x="755318" y="387101"/>
                </a:lnTo>
                <a:lnTo>
                  <a:pt x="752473" y="341436"/>
                </a:lnTo>
                <a:lnTo>
                  <a:pt x="744053" y="296543"/>
                </a:lnTo>
                <a:lnTo>
                  <a:pt x="730492" y="254150"/>
                </a:lnTo>
                <a:lnTo>
                  <a:pt x="712111" y="214143"/>
                </a:lnTo>
                <a:lnTo>
                  <a:pt x="689255" y="176872"/>
                </a:lnTo>
                <a:lnTo>
                  <a:pt x="662274" y="142683"/>
                </a:lnTo>
                <a:lnTo>
                  <a:pt x="631515" y="111924"/>
                </a:lnTo>
                <a:lnTo>
                  <a:pt x="597326" y="84943"/>
                </a:lnTo>
                <a:lnTo>
                  <a:pt x="560054" y="62089"/>
                </a:lnTo>
                <a:lnTo>
                  <a:pt x="520048" y="43708"/>
                </a:lnTo>
                <a:lnTo>
                  <a:pt x="477655" y="30148"/>
                </a:lnTo>
                <a:lnTo>
                  <a:pt x="433223" y="21757"/>
                </a:lnTo>
                <a:lnTo>
                  <a:pt x="387100" y="18882"/>
                </a:lnTo>
                <a:lnTo>
                  <a:pt x="504313" y="18882"/>
                </a:lnTo>
                <a:lnTo>
                  <a:pt x="568929" y="45422"/>
                </a:lnTo>
                <a:lnTo>
                  <a:pt x="608112" y="69449"/>
                </a:lnTo>
                <a:lnTo>
                  <a:pt x="644055" y="97813"/>
                </a:lnTo>
                <a:lnTo>
                  <a:pt x="676391" y="130149"/>
                </a:lnTo>
                <a:lnTo>
                  <a:pt x="704755" y="166091"/>
                </a:lnTo>
                <a:lnTo>
                  <a:pt x="728782" y="205274"/>
                </a:lnTo>
                <a:lnTo>
                  <a:pt x="748106" y="247332"/>
                </a:lnTo>
                <a:lnTo>
                  <a:pt x="762268" y="291606"/>
                </a:lnTo>
                <a:lnTo>
                  <a:pt x="771086" y="338095"/>
                </a:lnTo>
                <a:lnTo>
                  <a:pt x="771183" y="338611"/>
                </a:lnTo>
                <a:lnTo>
                  <a:pt x="771524" y="344083"/>
                </a:lnTo>
                <a:lnTo>
                  <a:pt x="771524" y="430120"/>
                </a:lnTo>
                <a:lnTo>
                  <a:pt x="771359" y="432770"/>
                </a:lnTo>
                <a:lnTo>
                  <a:pt x="771331" y="433226"/>
                </a:lnTo>
                <a:lnTo>
                  <a:pt x="771230" y="434850"/>
                </a:lnTo>
                <a:lnTo>
                  <a:pt x="762362" y="482303"/>
                </a:lnTo>
                <a:lnTo>
                  <a:pt x="748107" y="526870"/>
                </a:lnTo>
                <a:lnTo>
                  <a:pt x="728783" y="568928"/>
                </a:lnTo>
                <a:lnTo>
                  <a:pt x="704756" y="608111"/>
                </a:lnTo>
                <a:lnTo>
                  <a:pt x="696065" y="619124"/>
                </a:lnTo>
                <a:close/>
              </a:path>
              <a:path w="771525" h="619125">
                <a:moveTo>
                  <a:pt x="255946" y="202543"/>
                </a:moveTo>
                <a:lnTo>
                  <a:pt x="236037" y="182634"/>
                </a:lnTo>
                <a:lnTo>
                  <a:pt x="236037" y="125723"/>
                </a:lnTo>
                <a:lnTo>
                  <a:pt x="270656" y="108486"/>
                </a:lnTo>
                <a:lnTo>
                  <a:pt x="307586" y="95686"/>
                </a:lnTo>
                <a:lnTo>
                  <a:pt x="346508" y="87717"/>
                </a:lnTo>
                <a:lnTo>
                  <a:pt x="387539" y="84943"/>
                </a:lnTo>
                <a:lnTo>
                  <a:pt x="386735" y="84943"/>
                </a:lnTo>
                <a:lnTo>
                  <a:pt x="436108" y="88927"/>
                </a:lnTo>
                <a:lnTo>
                  <a:pt x="482597" y="100376"/>
                </a:lnTo>
                <a:lnTo>
                  <a:pt x="525946" y="118696"/>
                </a:lnTo>
                <a:lnTo>
                  <a:pt x="565534" y="143267"/>
                </a:lnTo>
                <a:lnTo>
                  <a:pt x="585632" y="160507"/>
                </a:lnTo>
                <a:lnTo>
                  <a:pt x="387101" y="160507"/>
                </a:lnTo>
                <a:lnTo>
                  <a:pt x="351174" y="163367"/>
                </a:lnTo>
                <a:lnTo>
                  <a:pt x="317064" y="171636"/>
                </a:lnTo>
                <a:lnTo>
                  <a:pt x="285184" y="184850"/>
                </a:lnTo>
                <a:lnTo>
                  <a:pt x="255946" y="202543"/>
                </a:lnTo>
                <a:close/>
              </a:path>
              <a:path w="771525" h="619125">
                <a:moveTo>
                  <a:pt x="585628" y="613699"/>
                </a:moveTo>
                <a:lnTo>
                  <a:pt x="387101" y="613699"/>
                </a:lnTo>
                <a:lnTo>
                  <a:pt x="432768" y="609096"/>
                </a:lnTo>
                <a:lnTo>
                  <a:pt x="475303" y="595892"/>
                </a:lnTo>
                <a:lnTo>
                  <a:pt x="513793" y="575000"/>
                </a:lnTo>
                <a:lnTo>
                  <a:pt x="547329" y="547331"/>
                </a:lnTo>
                <a:lnTo>
                  <a:pt x="574998" y="513795"/>
                </a:lnTo>
                <a:lnTo>
                  <a:pt x="595891" y="475305"/>
                </a:lnTo>
                <a:lnTo>
                  <a:pt x="609094" y="432770"/>
                </a:lnTo>
                <a:lnTo>
                  <a:pt x="613579" y="388283"/>
                </a:lnTo>
                <a:lnTo>
                  <a:pt x="613697" y="387101"/>
                </a:lnTo>
                <a:lnTo>
                  <a:pt x="609094" y="341436"/>
                </a:lnTo>
                <a:lnTo>
                  <a:pt x="595891" y="298902"/>
                </a:lnTo>
                <a:lnTo>
                  <a:pt x="574998" y="260411"/>
                </a:lnTo>
                <a:lnTo>
                  <a:pt x="547329" y="226876"/>
                </a:lnTo>
                <a:lnTo>
                  <a:pt x="513793" y="199206"/>
                </a:lnTo>
                <a:lnTo>
                  <a:pt x="475303" y="178314"/>
                </a:lnTo>
                <a:lnTo>
                  <a:pt x="432768" y="165111"/>
                </a:lnTo>
                <a:lnTo>
                  <a:pt x="387101" y="160507"/>
                </a:lnTo>
                <a:lnTo>
                  <a:pt x="585632" y="160507"/>
                </a:lnTo>
                <a:lnTo>
                  <a:pt x="630936" y="208669"/>
                </a:lnTo>
                <a:lnTo>
                  <a:pt x="655507" y="248256"/>
                </a:lnTo>
                <a:lnTo>
                  <a:pt x="673827" y="291606"/>
                </a:lnTo>
                <a:lnTo>
                  <a:pt x="685275" y="338095"/>
                </a:lnTo>
                <a:lnTo>
                  <a:pt x="689230" y="387101"/>
                </a:lnTo>
                <a:lnTo>
                  <a:pt x="685377" y="434850"/>
                </a:lnTo>
                <a:lnTo>
                  <a:pt x="685275" y="436108"/>
                </a:lnTo>
                <a:lnTo>
                  <a:pt x="673899" y="482303"/>
                </a:lnTo>
                <a:lnTo>
                  <a:pt x="655507" y="525946"/>
                </a:lnTo>
                <a:lnTo>
                  <a:pt x="630936" y="565534"/>
                </a:lnTo>
                <a:lnTo>
                  <a:pt x="600738" y="600738"/>
                </a:lnTo>
                <a:lnTo>
                  <a:pt x="585628" y="613699"/>
                </a:lnTo>
                <a:close/>
              </a:path>
              <a:path w="771525" h="619125">
                <a:moveTo>
                  <a:pt x="102143" y="619124"/>
                </a:moveTo>
                <a:lnTo>
                  <a:pt x="78142" y="619124"/>
                </a:lnTo>
                <a:lnTo>
                  <a:pt x="69451" y="608111"/>
                </a:lnTo>
                <a:lnTo>
                  <a:pt x="45424" y="568928"/>
                </a:lnTo>
                <a:lnTo>
                  <a:pt x="26100" y="526870"/>
                </a:lnTo>
                <a:lnTo>
                  <a:pt x="11938" y="482597"/>
                </a:lnTo>
                <a:lnTo>
                  <a:pt x="11844" y="482303"/>
                </a:lnTo>
                <a:lnTo>
                  <a:pt x="3121" y="436108"/>
                </a:lnTo>
                <a:lnTo>
                  <a:pt x="3023" y="435591"/>
                </a:lnTo>
                <a:lnTo>
                  <a:pt x="73" y="388283"/>
                </a:lnTo>
                <a:lnTo>
                  <a:pt x="0" y="387101"/>
                </a:lnTo>
                <a:lnTo>
                  <a:pt x="2748" y="341436"/>
                </a:lnTo>
                <a:lnTo>
                  <a:pt x="2776" y="340971"/>
                </a:lnTo>
                <a:lnTo>
                  <a:pt x="10992" y="295712"/>
                </a:lnTo>
                <a:lnTo>
                  <a:pt x="24487" y="251822"/>
                </a:lnTo>
                <a:lnTo>
                  <a:pt x="43096" y="209797"/>
                </a:lnTo>
                <a:lnTo>
                  <a:pt x="57038" y="223739"/>
                </a:lnTo>
                <a:lnTo>
                  <a:pt x="40527" y="262579"/>
                </a:lnTo>
                <a:lnTo>
                  <a:pt x="28583" y="303043"/>
                </a:lnTo>
                <a:lnTo>
                  <a:pt x="21435" y="344083"/>
                </a:lnTo>
                <a:lnTo>
                  <a:pt x="21328" y="344696"/>
                </a:lnTo>
                <a:lnTo>
                  <a:pt x="18883" y="387101"/>
                </a:lnTo>
                <a:lnTo>
                  <a:pt x="21728" y="432770"/>
                </a:lnTo>
                <a:lnTo>
                  <a:pt x="21757" y="433226"/>
                </a:lnTo>
                <a:lnTo>
                  <a:pt x="30148" y="477659"/>
                </a:lnTo>
                <a:lnTo>
                  <a:pt x="43708" y="520053"/>
                </a:lnTo>
                <a:lnTo>
                  <a:pt x="62090" y="560060"/>
                </a:lnTo>
                <a:lnTo>
                  <a:pt x="84945" y="597331"/>
                </a:lnTo>
                <a:lnTo>
                  <a:pt x="102143" y="619124"/>
                </a:lnTo>
                <a:close/>
              </a:path>
              <a:path w="771525" h="619125">
                <a:moveTo>
                  <a:pt x="579304" y="619124"/>
                </a:moveTo>
                <a:lnTo>
                  <a:pt x="194899" y="619124"/>
                </a:lnTo>
                <a:lnTo>
                  <a:pt x="173465" y="600738"/>
                </a:lnTo>
                <a:lnTo>
                  <a:pt x="143267" y="565534"/>
                </a:lnTo>
                <a:lnTo>
                  <a:pt x="118696" y="525946"/>
                </a:lnTo>
                <a:lnTo>
                  <a:pt x="100376" y="482597"/>
                </a:lnTo>
                <a:lnTo>
                  <a:pt x="88927" y="436108"/>
                </a:lnTo>
                <a:lnTo>
                  <a:pt x="85068" y="388283"/>
                </a:lnTo>
                <a:lnTo>
                  <a:pt x="84973" y="387101"/>
                </a:lnTo>
                <a:lnTo>
                  <a:pt x="87717" y="346508"/>
                </a:lnTo>
                <a:lnTo>
                  <a:pt x="95686" y="307586"/>
                </a:lnTo>
                <a:lnTo>
                  <a:pt x="108486" y="270656"/>
                </a:lnTo>
                <a:lnTo>
                  <a:pt x="125723" y="236037"/>
                </a:lnTo>
                <a:lnTo>
                  <a:pt x="182630" y="236037"/>
                </a:lnTo>
                <a:lnTo>
                  <a:pt x="202541" y="255947"/>
                </a:lnTo>
                <a:lnTo>
                  <a:pt x="184848" y="285185"/>
                </a:lnTo>
                <a:lnTo>
                  <a:pt x="171634" y="317065"/>
                </a:lnTo>
                <a:lnTo>
                  <a:pt x="163365" y="351175"/>
                </a:lnTo>
                <a:lnTo>
                  <a:pt x="160505" y="387101"/>
                </a:lnTo>
                <a:lnTo>
                  <a:pt x="165109" y="432770"/>
                </a:lnTo>
                <a:lnTo>
                  <a:pt x="178312" y="475305"/>
                </a:lnTo>
                <a:lnTo>
                  <a:pt x="199204" y="513795"/>
                </a:lnTo>
                <a:lnTo>
                  <a:pt x="226874" y="547331"/>
                </a:lnTo>
                <a:lnTo>
                  <a:pt x="260409" y="575000"/>
                </a:lnTo>
                <a:lnTo>
                  <a:pt x="298900" y="595892"/>
                </a:lnTo>
                <a:lnTo>
                  <a:pt x="341434" y="609096"/>
                </a:lnTo>
                <a:lnTo>
                  <a:pt x="387101" y="613699"/>
                </a:lnTo>
                <a:lnTo>
                  <a:pt x="585628" y="613699"/>
                </a:lnTo>
                <a:lnTo>
                  <a:pt x="579304" y="619124"/>
                </a:lnTo>
                <a:close/>
              </a:path>
              <a:path w="771525" h="619125">
                <a:moveTo>
                  <a:pt x="370158" y="319328"/>
                </a:moveTo>
                <a:lnTo>
                  <a:pt x="332679" y="319328"/>
                </a:lnTo>
                <a:lnTo>
                  <a:pt x="349336" y="236037"/>
                </a:lnTo>
                <a:lnTo>
                  <a:pt x="370158" y="319328"/>
                </a:lnTo>
                <a:close/>
              </a:path>
              <a:path w="771525" h="619125">
                <a:moveTo>
                  <a:pt x="516094" y="462633"/>
                </a:moveTo>
                <a:lnTo>
                  <a:pt x="387098" y="462633"/>
                </a:lnTo>
                <a:lnTo>
                  <a:pt x="416499" y="456698"/>
                </a:lnTo>
                <a:lnTo>
                  <a:pt x="440507" y="440510"/>
                </a:lnTo>
                <a:lnTo>
                  <a:pt x="456694" y="416502"/>
                </a:lnTo>
                <a:lnTo>
                  <a:pt x="462630" y="387101"/>
                </a:lnTo>
                <a:lnTo>
                  <a:pt x="458517" y="362571"/>
                </a:lnTo>
                <a:lnTo>
                  <a:pt x="448515" y="344083"/>
                </a:lnTo>
                <a:lnTo>
                  <a:pt x="447058" y="341436"/>
                </a:lnTo>
                <a:lnTo>
                  <a:pt x="429794" y="325144"/>
                </a:lnTo>
                <a:lnTo>
                  <a:pt x="407967" y="314857"/>
                </a:lnTo>
                <a:lnTo>
                  <a:pt x="388263" y="236037"/>
                </a:lnTo>
                <a:lnTo>
                  <a:pt x="387919" y="236037"/>
                </a:lnTo>
                <a:lnTo>
                  <a:pt x="435693" y="244077"/>
                </a:lnTo>
                <a:lnTo>
                  <a:pt x="476843" y="265614"/>
                </a:lnTo>
                <a:lnTo>
                  <a:pt x="509274" y="298262"/>
                </a:lnTo>
                <a:lnTo>
                  <a:pt x="530532" y="339574"/>
                </a:lnTo>
                <a:lnTo>
                  <a:pt x="538164" y="387101"/>
                </a:lnTo>
                <a:lnTo>
                  <a:pt x="530462" y="434850"/>
                </a:lnTo>
                <a:lnTo>
                  <a:pt x="516094" y="462633"/>
                </a:lnTo>
                <a:close/>
              </a:path>
              <a:path w="771525" h="619125">
                <a:moveTo>
                  <a:pt x="387099" y="538166"/>
                </a:moveTo>
                <a:lnTo>
                  <a:pt x="339136" y="530464"/>
                </a:lnTo>
                <a:lnTo>
                  <a:pt x="339437" y="530464"/>
                </a:lnTo>
                <a:lnTo>
                  <a:pt x="298262" y="509277"/>
                </a:lnTo>
                <a:lnTo>
                  <a:pt x="265614" y="476847"/>
                </a:lnTo>
                <a:lnTo>
                  <a:pt x="244291" y="436108"/>
                </a:lnTo>
                <a:lnTo>
                  <a:pt x="244059" y="435591"/>
                </a:lnTo>
                <a:lnTo>
                  <a:pt x="236096" y="388283"/>
                </a:lnTo>
                <a:lnTo>
                  <a:pt x="314857" y="407973"/>
                </a:lnTo>
                <a:lnTo>
                  <a:pt x="325144" y="429799"/>
                </a:lnTo>
                <a:lnTo>
                  <a:pt x="341483" y="447112"/>
                </a:lnTo>
                <a:lnTo>
                  <a:pt x="362571" y="458521"/>
                </a:lnTo>
                <a:lnTo>
                  <a:pt x="387101" y="462633"/>
                </a:lnTo>
                <a:lnTo>
                  <a:pt x="516094" y="462633"/>
                </a:lnTo>
                <a:lnTo>
                  <a:pt x="509017" y="476318"/>
                </a:lnTo>
                <a:lnTo>
                  <a:pt x="476316" y="509019"/>
                </a:lnTo>
                <a:lnTo>
                  <a:pt x="434848" y="530464"/>
                </a:lnTo>
                <a:lnTo>
                  <a:pt x="387099" y="538166"/>
                </a:lnTo>
                <a:close/>
              </a:path>
            </a:pathLst>
          </a:custGeom>
          <a:solidFill>
            <a:srgbClr val="005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4770488-043F-6E7F-23CA-59E6CD30C39F}"/>
              </a:ext>
            </a:extLst>
          </p:cNvPr>
          <p:cNvSpPr txBox="1">
            <a:spLocks/>
          </p:cNvSpPr>
          <p:nvPr/>
        </p:nvSpPr>
        <p:spPr>
          <a:xfrm>
            <a:off x="673099" y="340423"/>
            <a:ext cx="11050424" cy="1235620"/>
          </a:xfrm>
          <a:prstGeom prst="rect">
            <a:avLst/>
          </a:prstGeom>
        </p:spPr>
        <p:txBody>
          <a:bodyPr vert="horz" wrap="square" lIns="0" tIns="51840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4790">
              <a:lnSpc>
                <a:spcPct val="100000"/>
              </a:lnSpc>
              <a:spcBef>
                <a:spcPts val="105"/>
              </a:spcBef>
            </a:pPr>
            <a:r>
              <a:rPr lang="it-IT">
                <a:solidFill>
                  <a:srgbClr val="002060"/>
                </a:solidFill>
              </a:rPr>
              <a:t>A</a:t>
            </a:r>
            <a:r>
              <a:rPr lang="it-IT" spc="-210">
                <a:solidFill>
                  <a:srgbClr val="002060"/>
                </a:solidFill>
              </a:rPr>
              <a:t> </a:t>
            </a:r>
            <a:r>
              <a:rPr lang="it-IT" spc="-55">
                <a:solidFill>
                  <a:srgbClr val="002060"/>
                </a:solidFill>
              </a:rPr>
              <a:t>chi</a:t>
            </a:r>
            <a:r>
              <a:rPr lang="it-IT" spc="-190">
                <a:solidFill>
                  <a:srgbClr val="002060"/>
                </a:solidFill>
              </a:rPr>
              <a:t> </a:t>
            </a:r>
            <a:r>
              <a:rPr lang="it-IT" spc="-20">
                <a:solidFill>
                  <a:srgbClr val="002060"/>
                </a:solidFill>
              </a:rPr>
              <a:t>si</a:t>
            </a:r>
            <a:r>
              <a:rPr lang="it-IT" spc="-190">
                <a:solidFill>
                  <a:srgbClr val="002060"/>
                </a:solidFill>
              </a:rPr>
              <a:t> </a:t>
            </a:r>
            <a:r>
              <a:rPr lang="it-IT" spc="-85">
                <a:solidFill>
                  <a:srgbClr val="002060"/>
                </a:solidFill>
              </a:rPr>
              <a:t>rivolge</a:t>
            </a:r>
            <a:r>
              <a:rPr lang="it-IT" spc="-175">
                <a:solidFill>
                  <a:srgbClr val="002060"/>
                </a:solidFill>
              </a:rPr>
              <a:t> </a:t>
            </a:r>
            <a:r>
              <a:rPr lang="it-IT" spc="-20">
                <a:solidFill>
                  <a:srgbClr val="002060"/>
                </a:solidFill>
              </a:rPr>
              <a:t>la</a:t>
            </a:r>
            <a:r>
              <a:rPr lang="it-IT" spc="-195">
                <a:solidFill>
                  <a:srgbClr val="002060"/>
                </a:solidFill>
              </a:rPr>
              <a:t> </a:t>
            </a:r>
            <a:r>
              <a:rPr lang="it-IT" spc="-70">
                <a:solidFill>
                  <a:srgbClr val="002060"/>
                </a:solidFill>
              </a:rPr>
              <a:t>normativa?</a:t>
            </a:r>
            <a:endParaRPr lang="it-IT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8588AEB-887D-D73F-6CE6-1454FC9A321F}"/>
              </a:ext>
            </a:extLst>
          </p:cNvPr>
          <p:cNvSpPr txBox="1"/>
          <p:nvPr/>
        </p:nvSpPr>
        <p:spPr>
          <a:xfrm>
            <a:off x="1370668" y="1629779"/>
            <a:ext cx="3851275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00" b="1" dirty="0">
                <a:solidFill>
                  <a:srgbClr val="005EAF"/>
                </a:solidFill>
                <a:latin typeface="Calibri"/>
                <a:cs typeface="Calibri"/>
              </a:rPr>
              <a:t>I</a:t>
            </a:r>
            <a:r>
              <a:rPr sz="3700" b="1" spc="-15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spc="-70" dirty="0">
                <a:solidFill>
                  <a:srgbClr val="005EAF"/>
                </a:solidFill>
                <a:latin typeface="Calibri"/>
                <a:cs typeface="Calibri"/>
              </a:rPr>
              <a:t>soggetti</a:t>
            </a:r>
            <a:r>
              <a:rPr sz="3700" b="1" spc="-15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spc="-65" dirty="0">
                <a:solidFill>
                  <a:srgbClr val="005EAF"/>
                </a:solidFill>
                <a:latin typeface="Calibri"/>
                <a:cs typeface="Calibri"/>
              </a:rPr>
              <a:t>destinatari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8A57109-70EA-8C11-27F0-1DF2936C1B91}"/>
              </a:ext>
            </a:extLst>
          </p:cNvPr>
          <p:cNvSpPr/>
          <p:nvPr/>
        </p:nvSpPr>
        <p:spPr>
          <a:xfrm>
            <a:off x="1467260" y="336333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15044E3-2DD8-6625-6410-84DA038A9EA2}"/>
              </a:ext>
            </a:extLst>
          </p:cNvPr>
          <p:cNvSpPr/>
          <p:nvPr/>
        </p:nvSpPr>
        <p:spPr>
          <a:xfrm>
            <a:off x="1467260" y="369671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A5A911BC-381D-C1D1-079C-6A0434938AF7}"/>
              </a:ext>
            </a:extLst>
          </p:cNvPr>
          <p:cNvSpPr/>
          <p:nvPr/>
        </p:nvSpPr>
        <p:spPr>
          <a:xfrm>
            <a:off x="1467260" y="40300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A0E13A96-4593-3C5C-52EC-898B37287896}"/>
              </a:ext>
            </a:extLst>
          </p:cNvPr>
          <p:cNvSpPr/>
          <p:nvPr/>
        </p:nvSpPr>
        <p:spPr>
          <a:xfrm>
            <a:off x="1467260" y="436346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897087F9-8C19-B18D-B72B-027172E62B32}"/>
              </a:ext>
            </a:extLst>
          </p:cNvPr>
          <p:cNvSpPr/>
          <p:nvPr/>
        </p:nvSpPr>
        <p:spPr>
          <a:xfrm>
            <a:off x="1467260" y="469683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91430464-3C3D-989B-C84A-AB7556A9B1B2}"/>
              </a:ext>
            </a:extLst>
          </p:cNvPr>
          <p:cNvSpPr/>
          <p:nvPr/>
        </p:nvSpPr>
        <p:spPr>
          <a:xfrm>
            <a:off x="1467260" y="503021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5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7D465E8-E791-1B95-B9B6-43885599FBCC}"/>
              </a:ext>
            </a:extLst>
          </p:cNvPr>
          <p:cNvSpPr txBox="1"/>
          <p:nvPr/>
        </p:nvSpPr>
        <p:spPr>
          <a:xfrm>
            <a:off x="1235841" y="2441047"/>
            <a:ext cx="8386445" cy="3799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D.lgs.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231/2001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rivolto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tutte</a:t>
            </a:r>
            <a:r>
              <a:rPr sz="2300" b="1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persone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giuridiche</a:t>
            </a:r>
            <a:r>
              <a:rPr sz="2300" spc="-10" dirty="0">
                <a:latin typeface="Calibri"/>
                <a:cs typeface="Calibri"/>
              </a:rPr>
              <a:t>: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lang="it-IT" sz="2300" dirty="0">
              <a:latin typeface="Calibri"/>
              <a:cs typeface="Calibri"/>
            </a:endParaRPr>
          </a:p>
          <a:p>
            <a:pPr marL="424815" marR="484505">
              <a:lnSpc>
                <a:spcPct val="115100"/>
              </a:lnSpc>
            </a:pPr>
            <a:r>
              <a:rPr sz="1900" dirty="0">
                <a:latin typeface="Calibri"/>
                <a:cs typeface="Calibri"/>
              </a:rPr>
              <a:t>Società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capitali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(snc,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sas,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spa,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srl,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consorzi,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cooperative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ecc.); Fondazioni;</a:t>
            </a:r>
            <a:endParaRPr sz="1900" dirty="0">
              <a:latin typeface="Calibri"/>
              <a:cs typeface="Calibri"/>
            </a:endParaRPr>
          </a:p>
          <a:p>
            <a:pPr marL="424815">
              <a:lnSpc>
                <a:spcPct val="100000"/>
              </a:lnSpc>
              <a:spcBef>
                <a:spcPts val="345"/>
              </a:spcBef>
            </a:pPr>
            <a:r>
              <a:rPr sz="1900" dirty="0">
                <a:latin typeface="Calibri"/>
                <a:cs typeface="Calibri"/>
              </a:rPr>
              <a:t>Enti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privati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scopo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economico;</a:t>
            </a:r>
            <a:endParaRPr sz="1900" dirty="0">
              <a:latin typeface="Calibri"/>
              <a:cs typeface="Calibri"/>
            </a:endParaRPr>
          </a:p>
          <a:p>
            <a:pPr marL="424815" marR="2003425">
              <a:lnSpc>
                <a:spcPct val="115100"/>
              </a:lnSpc>
            </a:pPr>
            <a:r>
              <a:rPr sz="1900" dirty="0">
                <a:latin typeface="Calibri"/>
                <a:cs typeface="Calibri"/>
              </a:rPr>
              <a:t>Società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diritto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privato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esercitano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pubblico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servizio; </a:t>
            </a:r>
            <a:r>
              <a:rPr sz="1900" dirty="0">
                <a:latin typeface="Calibri"/>
                <a:cs typeface="Calibri"/>
              </a:rPr>
              <a:t>Società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controllate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dalle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Pubbliche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Amministrazioni;</a:t>
            </a:r>
            <a:endParaRPr sz="1900" dirty="0">
              <a:latin typeface="Calibri"/>
              <a:cs typeface="Calibri"/>
            </a:endParaRPr>
          </a:p>
          <a:p>
            <a:pPr marL="424815">
              <a:lnSpc>
                <a:spcPct val="100000"/>
              </a:lnSpc>
              <a:spcBef>
                <a:spcPts val="345"/>
              </a:spcBef>
            </a:pPr>
            <a:r>
              <a:rPr sz="1900" dirty="0">
                <a:latin typeface="Calibri"/>
                <a:cs typeface="Calibri"/>
              </a:rPr>
              <a:t>Soggetti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privi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personalità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giuridica: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associazioni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riconosciute,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comitati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ecc.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00" dirty="0">
              <a:latin typeface="Calibri"/>
              <a:cs typeface="Calibri"/>
            </a:endParaRPr>
          </a:p>
          <a:p>
            <a:pPr marL="12700" marR="445770">
              <a:lnSpc>
                <a:spcPct val="115100"/>
              </a:lnSpc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decreto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rivolge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Stato,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agli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Enti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pubblici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territoriali,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enti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funzioni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rilievo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costituzionale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(partiti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politici,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sindacati).</a:t>
            </a:r>
            <a:endParaRPr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17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8FFF-70F5-7740-316B-AE8BE1F4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995BA2-EEAB-F253-5D7A-E00D799B3A85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7184B1-678D-EBA8-C57E-F8AC4676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5F6C65-6F10-31F5-EF15-30F4D647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8CD26640-81EE-ACCE-0C1D-A534488EB3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1A7CD8-E1A0-6410-A446-6D7288092459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A1DA522C-F780-2862-1F1C-049E207FD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D0621D-9ABB-01EC-7464-522718C79D72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CF80A97-A8EB-8B3C-0987-131B89677720}"/>
              </a:ext>
            </a:extLst>
          </p:cNvPr>
          <p:cNvSpPr/>
          <p:nvPr/>
        </p:nvSpPr>
        <p:spPr>
          <a:xfrm>
            <a:off x="76203" y="1292812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467ACE2A-F100-BF31-9332-414076C17C04}"/>
              </a:ext>
            </a:extLst>
          </p:cNvPr>
          <p:cNvSpPr txBox="1">
            <a:spLocks/>
          </p:cNvSpPr>
          <p:nvPr/>
        </p:nvSpPr>
        <p:spPr>
          <a:xfrm>
            <a:off x="961989" y="1124303"/>
            <a:ext cx="868489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85" dirty="0">
                <a:solidFill>
                  <a:srgbClr val="002060"/>
                </a:solidFill>
              </a:rPr>
              <a:t>Soggetti</a:t>
            </a:r>
            <a:r>
              <a:rPr lang="it-IT" spc="-140" dirty="0">
                <a:solidFill>
                  <a:srgbClr val="002060"/>
                </a:solidFill>
              </a:rPr>
              <a:t> </a:t>
            </a:r>
            <a:r>
              <a:rPr lang="it-IT" spc="-85" dirty="0">
                <a:solidFill>
                  <a:srgbClr val="002060"/>
                </a:solidFill>
              </a:rPr>
              <a:t>singoli</a:t>
            </a:r>
            <a:r>
              <a:rPr lang="it-IT" spc="-135" dirty="0">
                <a:solidFill>
                  <a:srgbClr val="002060"/>
                </a:solidFill>
              </a:rPr>
              <a:t> </a:t>
            </a:r>
            <a:r>
              <a:rPr lang="it-IT" spc="-85" dirty="0">
                <a:solidFill>
                  <a:srgbClr val="002060"/>
                </a:solidFill>
              </a:rPr>
              <a:t>destinatari</a:t>
            </a:r>
            <a:r>
              <a:rPr lang="it-IT" spc="-135" dirty="0">
                <a:solidFill>
                  <a:srgbClr val="002060"/>
                </a:solidFill>
              </a:rPr>
              <a:t> </a:t>
            </a:r>
            <a:r>
              <a:rPr lang="it-IT" spc="-75" dirty="0">
                <a:solidFill>
                  <a:srgbClr val="002060"/>
                </a:solidFill>
              </a:rPr>
              <a:t>della</a:t>
            </a:r>
            <a:r>
              <a:rPr lang="it-IT" spc="-135" dirty="0">
                <a:solidFill>
                  <a:srgbClr val="002060"/>
                </a:solidFill>
              </a:rPr>
              <a:t> </a:t>
            </a:r>
            <a:r>
              <a:rPr lang="it-IT" spc="-30" dirty="0">
                <a:solidFill>
                  <a:srgbClr val="002060"/>
                </a:solidFill>
              </a:rPr>
              <a:t>norma</a:t>
            </a:r>
            <a:endParaRPr lang="it-IT" dirty="0"/>
          </a:p>
        </p:txBody>
      </p:sp>
      <p:pic>
        <p:nvPicPr>
          <p:cNvPr id="23" name="object 5">
            <a:extLst>
              <a:ext uri="{FF2B5EF4-FFF2-40B4-BE49-F238E27FC236}">
                <a16:creationId xmlns:a16="http://schemas.microsoft.com/office/drawing/2014/main" id="{1D45103C-2370-2662-CE3D-8B7A434E6DA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4975" y="3795623"/>
            <a:ext cx="78764" cy="78764"/>
          </a:xfrm>
          <a:prstGeom prst="rect">
            <a:avLst/>
          </a:prstGeom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D2EEFA23-2203-B7F4-A5A1-3B3D8D1E84E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4975" y="4670780"/>
            <a:ext cx="78764" cy="78764"/>
          </a:xfrm>
          <a:prstGeom prst="rect">
            <a:avLst/>
          </a:prstGeom>
        </p:spPr>
      </p:pic>
      <p:pic>
        <p:nvPicPr>
          <p:cNvPr id="25" name="object 7">
            <a:extLst>
              <a:ext uri="{FF2B5EF4-FFF2-40B4-BE49-F238E27FC236}">
                <a16:creationId xmlns:a16="http://schemas.microsoft.com/office/drawing/2014/main" id="{B5758383-F05D-D67D-E85B-9D0B7F19275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4975" y="5545938"/>
            <a:ext cx="78764" cy="78763"/>
          </a:xfrm>
          <a:prstGeom prst="rect">
            <a:avLst/>
          </a:prstGeom>
        </p:spPr>
      </p:pic>
      <p:sp>
        <p:nvSpPr>
          <p:cNvPr id="26" name="object 8">
            <a:extLst>
              <a:ext uri="{FF2B5EF4-FFF2-40B4-BE49-F238E27FC236}">
                <a16:creationId xmlns:a16="http://schemas.microsoft.com/office/drawing/2014/main" id="{D5634F86-5B56-F75A-F96C-6DE3192EACD4}"/>
              </a:ext>
            </a:extLst>
          </p:cNvPr>
          <p:cNvSpPr txBox="1">
            <a:spLocks/>
          </p:cNvSpPr>
          <p:nvPr/>
        </p:nvSpPr>
        <p:spPr>
          <a:xfrm>
            <a:off x="961989" y="1955217"/>
            <a:ext cx="4905375" cy="42183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>
            <a:lvl1pPr marL="0">
              <a:defRPr sz="2500" b="1" i="0">
                <a:solidFill>
                  <a:srgbClr val="285CD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Soggetti in</a:t>
            </a:r>
            <a:r>
              <a:rPr kumimoji="0" lang="it-IT" sz="2500" b="1" i="0" u="none" strike="noStrike" kern="0" cap="none" spc="5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posizione</a:t>
            </a:r>
            <a:r>
              <a:rPr kumimoji="0" lang="it-IT" sz="2500" b="1" i="0" u="none" strike="noStrike" kern="0" cap="none" spc="5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-10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apicale: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soggetti con funzioni di </a:t>
            </a:r>
            <a:r>
              <a:rPr kumimoji="0" lang="it-IT" sz="220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rappresentanza,</a:t>
            </a:r>
            <a:endParaRPr kumimoji="0" lang="it-IT" sz="2200" b="1" i="0" u="none" strike="noStrike" kern="0" cap="none" spc="0" normalizeH="0" baseline="0" noProof="0">
              <a:ln>
                <a:noFill/>
              </a:ln>
              <a:solidFill>
                <a:srgbClr val="285CD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amministrazione</a:t>
            </a:r>
            <a:r>
              <a:rPr kumimoji="0" lang="it-IT" sz="2200" b="0" i="0" u="none" strike="noStrike" kern="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it-IT" sz="2200" b="0" i="0" u="none" strike="noStrike" kern="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2200" b="0" i="0" u="none" strike="noStrike" kern="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direzione</a:t>
            </a:r>
            <a:r>
              <a:rPr kumimoji="0" lang="it-IT" sz="2200" b="0" i="0" u="none" strike="noStrike" kern="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dell’ente</a:t>
            </a:r>
            <a:endParaRPr kumimoji="0" lang="it-IT" sz="2200" b="1" i="0" u="none" strike="noStrike" kern="0" cap="none" spc="0" normalizeH="0" baseline="0" noProof="0">
              <a:ln>
                <a:noFill/>
              </a:ln>
              <a:solidFill>
                <a:srgbClr val="285CD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0" cap="none" spc="0" normalizeH="0" baseline="0" noProof="0">
              <a:ln>
                <a:noFill/>
              </a:ln>
              <a:solidFill>
                <a:srgbClr val="285CD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803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Amministratori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500" b="1" i="0" u="none" strike="noStrike" kern="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803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Dirigenti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500" b="1" i="0" u="none" strike="noStrike" kern="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8030" marR="591820" lvl="0" indent="0" defTabSz="914400" eaLnBrk="1" fontAlgn="auto" latinLnBrk="0" hangingPunct="1">
              <a:lnSpc>
                <a:spcPct val="11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Soggetti</a:t>
            </a:r>
            <a:r>
              <a:rPr kumimoji="0" lang="it-IT" sz="2500" b="1" i="0" u="none" strike="noStrike" kern="0" cap="none" spc="-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</a:t>
            </a:r>
            <a:r>
              <a:rPr kumimoji="0" lang="it-IT" sz="2500" b="1" i="0" u="none" strike="noStrike" kern="0" cap="none" spc="-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agiscono</a:t>
            </a:r>
            <a:r>
              <a:rPr kumimoji="0" lang="it-IT" sz="2500" b="1" i="0" u="none" strike="noStrike" kern="0" cap="none" spc="-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nome</a:t>
            </a:r>
            <a:r>
              <a:rPr kumimoji="0" lang="it-IT" sz="25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it-IT" sz="2500" b="1" i="0" u="none" strike="noStrike" kern="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lang="it-IT" sz="2500" b="1" i="0" u="none" strike="noStrike" kern="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conto</a:t>
            </a:r>
            <a:r>
              <a:rPr kumimoji="0" lang="it-IT" sz="2500" b="1" i="0" u="none" strike="noStrike" kern="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dell’Ente</a:t>
            </a:r>
            <a:endParaRPr kumimoji="0" lang="it-IT" sz="2500" b="1" i="0" u="none" strike="noStrike" kern="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7" name="object 9">
            <a:extLst>
              <a:ext uri="{FF2B5EF4-FFF2-40B4-BE49-F238E27FC236}">
                <a16:creationId xmlns:a16="http://schemas.microsoft.com/office/drawing/2014/main" id="{ED1588C8-06E0-17DB-D78C-DA402757A9D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6481" y="3910736"/>
            <a:ext cx="85725" cy="85724"/>
          </a:xfrm>
          <a:prstGeom prst="rect">
            <a:avLst/>
          </a:prstGeom>
        </p:spPr>
      </p:pic>
      <p:pic>
        <p:nvPicPr>
          <p:cNvPr id="28" name="object 10">
            <a:extLst>
              <a:ext uri="{FF2B5EF4-FFF2-40B4-BE49-F238E27FC236}">
                <a16:creationId xmlns:a16="http://schemas.microsoft.com/office/drawing/2014/main" id="{7AFADC17-D25A-C075-3625-DC5B34D0E33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6481" y="4863235"/>
            <a:ext cx="85725" cy="85724"/>
          </a:xfrm>
          <a:prstGeom prst="rect">
            <a:avLst/>
          </a:prstGeom>
        </p:spPr>
      </p:pic>
      <p:pic>
        <p:nvPicPr>
          <p:cNvPr id="29" name="object 11">
            <a:extLst>
              <a:ext uri="{FF2B5EF4-FFF2-40B4-BE49-F238E27FC236}">
                <a16:creationId xmlns:a16="http://schemas.microsoft.com/office/drawing/2014/main" id="{6ECF5C57-1482-9F44-6ACB-4D922A94F05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6481" y="5815735"/>
            <a:ext cx="85725" cy="85724"/>
          </a:xfrm>
          <a:prstGeom prst="rect">
            <a:avLst/>
          </a:prstGeom>
        </p:spPr>
      </p:pic>
      <p:sp>
        <p:nvSpPr>
          <p:cNvPr id="30" name="object 12">
            <a:extLst>
              <a:ext uri="{FF2B5EF4-FFF2-40B4-BE49-F238E27FC236}">
                <a16:creationId xmlns:a16="http://schemas.microsoft.com/office/drawing/2014/main" id="{CED4EDF3-EB24-F6F4-0F52-CE67D82DEF68}"/>
              </a:ext>
            </a:extLst>
          </p:cNvPr>
          <p:cNvSpPr txBox="1">
            <a:spLocks/>
          </p:cNvSpPr>
          <p:nvPr/>
        </p:nvSpPr>
        <p:spPr>
          <a:xfrm>
            <a:off x="6965368" y="2078298"/>
            <a:ext cx="4712438" cy="4426307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>
            <a:lvl1pPr marL="0">
              <a:defRPr sz="2550" b="1" i="0">
                <a:solidFill>
                  <a:srgbClr val="005EAF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61009" marR="0" lvl="0" indent="0" defTabSz="91440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Soggetti</a:t>
            </a:r>
            <a:r>
              <a:rPr kumimoji="0" lang="it-IT" sz="2500" b="1" i="0" u="none" strike="noStrike" kern="0" cap="none" spc="-15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500" b="1" i="0" u="none" strike="noStrike" kern="0" cap="none" spc="-10" normalizeH="0" baseline="0" noProof="0">
                <a:ln>
                  <a:noFill/>
                </a:ln>
                <a:solidFill>
                  <a:srgbClr val="285CD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sottoposti:</a:t>
            </a:r>
            <a:endParaRPr kumimoji="0" lang="it-IT" sz="2500" b="1" i="0" u="none" strike="noStrike" kern="0" cap="none" spc="0" normalizeH="0" baseline="0" noProof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1009" marR="0" lvl="0" indent="0" defTabSz="91440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soggetti</a:t>
            </a:r>
            <a:r>
              <a:rPr kumimoji="0" lang="it-IT" sz="2200" b="0" i="0" u="none" strike="noStrike" kern="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sottoposti</a:t>
            </a:r>
            <a:r>
              <a:rPr kumimoji="0" lang="it-IT" sz="2200" b="0" i="0" u="none" strike="noStrike" kern="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alla</a:t>
            </a:r>
            <a:r>
              <a:rPr kumimoji="0" lang="it-IT" sz="2200" b="0" i="0" u="none" strike="noStrike" kern="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200" b="0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direzione</a:t>
            </a:r>
            <a:endParaRPr kumimoji="0" lang="it-IT" sz="2200" b="1" i="0" u="none" strike="noStrike" kern="0" cap="none" spc="0" normalizeH="0" baseline="0" noProof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75055" marR="1242695" lvl="0" indent="0" defTabSz="914400" eaLnBrk="1" fontAlgn="auto" latinLnBrk="0" hangingPunct="1">
              <a:lnSpc>
                <a:spcPct val="231500"/>
              </a:lnSpc>
              <a:spcBef>
                <a:spcPts val="2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Dipendenti Collaboratori Agenti</a:t>
            </a:r>
            <a:endParaRPr kumimoji="0" lang="it-IT" sz="2700" b="1" i="0" u="none" strike="noStrike" kern="0" cap="none" spc="0" normalizeH="0" baseline="0" noProof="0" dirty="0">
              <a:ln>
                <a:noFill/>
              </a:ln>
              <a:solidFill>
                <a:srgbClr val="005EA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4C4E0AF9-A011-E727-B177-9893B8CF901C}"/>
              </a:ext>
            </a:extLst>
          </p:cNvPr>
          <p:cNvSpPr/>
          <p:nvPr/>
        </p:nvSpPr>
        <p:spPr>
          <a:xfrm>
            <a:off x="6324695" y="2096997"/>
            <a:ext cx="0" cy="4401185"/>
          </a:xfrm>
          <a:custGeom>
            <a:avLst/>
            <a:gdLst/>
            <a:ahLst/>
            <a:cxnLst/>
            <a:rect l="l" t="t" r="r" b="b"/>
            <a:pathLst>
              <a:path h="4401185">
                <a:moveTo>
                  <a:pt x="0" y="0"/>
                </a:moveTo>
                <a:lnTo>
                  <a:pt x="0" y="4400953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672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DEAA-94C2-FADB-E57A-B451C159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372AF-2ABC-3F29-ABF8-7B17658B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A494352F-852E-E381-DC9C-B76CF45005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5EF6CA-7AC8-4832-6E9E-4239A0920147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CF3FDE48-9DD5-5673-085E-E6688D713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C586C8-D675-0C71-61E0-F4E865212827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pic>
        <p:nvPicPr>
          <p:cNvPr id="162" name="Immagine 161">
            <a:extLst>
              <a:ext uri="{FF2B5EF4-FFF2-40B4-BE49-F238E27FC236}">
                <a16:creationId xmlns:a16="http://schemas.microsoft.com/office/drawing/2014/main" id="{B3EE62E9-685C-32C2-CF8B-DA516A123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97" y="772763"/>
            <a:ext cx="10314494" cy="5845395"/>
          </a:xfrm>
          <a:prstGeom prst="rect">
            <a:avLst/>
          </a:prstGeom>
        </p:spPr>
      </p:pic>
      <p:sp>
        <p:nvSpPr>
          <p:cNvPr id="163" name="object 3">
            <a:extLst>
              <a:ext uri="{FF2B5EF4-FFF2-40B4-BE49-F238E27FC236}">
                <a16:creationId xmlns:a16="http://schemas.microsoft.com/office/drawing/2014/main" id="{17564EB7-F834-0E25-3FE5-313F0207EA76}"/>
              </a:ext>
            </a:extLst>
          </p:cNvPr>
          <p:cNvSpPr/>
          <p:nvPr/>
        </p:nvSpPr>
        <p:spPr>
          <a:xfrm>
            <a:off x="10433743" y="1547446"/>
            <a:ext cx="1877506" cy="563500"/>
          </a:xfrm>
          <a:custGeom>
            <a:avLst/>
            <a:gdLst/>
            <a:ahLst/>
            <a:cxnLst/>
            <a:rect l="l" t="t" r="r" b="b"/>
            <a:pathLst>
              <a:path w="12192000" h="668019">
                <a:moveTo>
                  <a:pt x="12191999" y="667621"/>
                </a:moveTo>
                <a:lnTo>
                  <a:pt x="0" y="667621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676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43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0EBE6-6671-363A-BE68-BCAE7B105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EA226C-ECB5-8AF8-05D8-9C7BB7A96EA8}"/>
              </a:ext>
            </a:extLst>
          </p:cNvPr>
          <p:cNvSpPr txBox="1"/>
          <p:nvPr/>
        </p:nvSpPr>
        <p:spPr>
          <a:xfrm>
            <a:off x="5194570" y="2723745"/>
            <a:ext cx="100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Imprese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D4FA14-CDD6-8E30-AC2F-E1437CE9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04808F-3E47-443E-20EA-DB2D9257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E0C1BE1C-093E-5182-9479-A7B2134620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1916F9-6202-59B4-DFF8-3BB01371EB76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CF5505C4-6E6B-D04F-2B72-F939488E1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CDACD1-DB9B-FDF5-3D29-2900AD9F0846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alpha val="21000"/>
                  </a:schemeClr>
                </a:solidFill>
              </a:rPr>
              <a:t>IMPRESE DI COSTRUZIONI E RESPONSABILITÀ AMMINISTRATIVA </a:t>
            </a:r>
          </a:p>
          <a:p>
            <a:pPr algn="ctr"/>
            <a:r>
              <a:rPr lang="it-IT" sz="1200" b="1" dirty="0">
                <a:solidFill>
                  <a:schemeClr val="tx1">
                    <a:alpha val="21000"/>
                  </a:schemeClr>
                </a:solidFill>
              </a:rPr>
              <a:t>IL MODELLO 231 TRA OBBLIGHI, OPPORTUNITÀ E REPUTAZIONE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132A40B-A4BF-8001-770A-0C5197BA2659}"/>
              </a:ext>
            </a:extLst>
          </p:cNvPr>
          <p:cNvSpPr/>
          <p:nvPr/>
        </p:nvSpPr>
        <p:spPr>
          <a:xfrm>
            <a:off x="1103893" y="3130586"/>
            <a:ext cx="0" cy="3598545"/>
          </a:xfrm>
          <a:custGeom>
            <a:avLst/>
            <a:gdLst/>
            <a:ahLst/>
            <a:cxnLst/>
            <a:rect l="l" t="t" r="r" b="b"/>
            <a:pathLst>
              <a:path h="3598545">
                <a:moveTo>
                  <a:pt x="0" y="0"/>
                </a:moveTo>
                <a:lnTo>
                  <a:pt x="0" y="3598190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EC56B27-D360-5DAE-3B27-97BA70C2B7A0}"/>
              </a:ext>
            </a:extLst>
          </p:cNvPr>
          <p:cNvSpPr/>
          <p:nvPr/>
        </p:nvSpPr>
        <p:spPr>
          <a:xfrm>
            <a:off x="6342829" y="3130586"/>
            <a:ext cx="0" cy="3598545"/>
          </a:xfrm>
          <a:custGeom>
            <a:avLst/>
            <a:gdLst/>
            <a:ahLst/>
            <a:cxnLst/>
            <a:rect l="l" t="t" r="r" b="b"/>
            <a:pathLst>
              <a:path h="3598545">
                <a:moveTo>
                  <a:pt x="0" y="0"/>
                </a:moveTo>
                <a:lnTo>
                  <a:pt x="0" y="3598190"/>
                </a:lnTo>
              </a:path>
            </a:pathLst>
          </a:custGeom>
          <a:ln w="9524">
            <a:solidFill>
              <a:srgbClr val="005EA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7664C4B-ED57-4E63-4F7B-D8577F5A1637}"/>
              </a:ext>
            </a:extLst>
          </p:cNvPr>
          <p:cNvSpPr/>
          <p:nvPr/>
        </p:nvSpPr>
        <p:spPr>
          <a:xfrm>
            <a:off x="0" y="1907405"/>
            <a:ext cx="12192000" cy="668020"/>
          </a:xfrm>
          <a:custGeom>
            <a:avLst/>
            <a:gdLst/>
            <a:ahLst/>
            <a:cxnLst/>
            <a:rect l="l" t="t" r="r" b="b"/>
            <a:pathLst>
              <a:path w="12192000" h="668019">
                <a:moveTo>
                  <a:pt x="12191999" y="667621"/>
                </a:moveTo>
                <a:lnTo>
                  <a:pt x="0" y="667621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67621"/>
                </a:lnTo>
                <a:close/>
              </a:path>
            </a:pathLst>
          </a:custGeom>
          <a:solidFill>
            <a:srgbClr val="132E67">
              <a:alpha val="11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EFC2AB8-395F-CA3E-17EE-5DB0E6D15E1C}"/>
              </a:ext>
            </a:extLst>
          </p:cNvPr>
          <p:cNvSpPr/>
          <p:nvPr/>
        </p:nvSpPr>
        <p:spPr>
          <a:xfrm>
            <a:off x="0" y="1332186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C39A8BD9-4493-8415-8892-1AEA33459201}"/>
              </a:ext>
            </a:extLst>
          </p:cNvPr>
          <p:cNvSpPr/>
          <p:nvPr/>
        </p:nvSpPr>
        <p:spPr>
          <a:xfrm>
            <a:off x="530606" y="2475882"/>
            <a:ext cx="412750" cy="88900"/>
          </a:xfrm>
          <a:custGeom>
            <a:avLst/>
            <a:gdLst/>
            <a:ahLst/>
            <a:cxnLst/>
            <a:rect l="l" t="t" r="r" b="b"/>
            <a:pathLst>
              <a:path w="412750" h="88900">
                <a:moveTo>
                  <a:pt x="412432" y="88760"/>
                </a:moveTo>
                <a:lnTo>
                  <a:pt x="408355" y="86702"/>
                </a:lnTo>
                <a:lnTo>
                  <a:pt x="399770" y="83134"/>
                </a:lnTo>
                <a:lnTo>
                  <a:pt x="395351" y="81800"/>
                </a:lnTo>
                <a:lnTo>
                  <a:pt x="391248" y="80987"/>
                </a:lnTo>
                <a:lnTo>
                  <a:pt x="391248" y="79502"/>
                </a:lnTo>
                <a:lnTo>
                  <a:pt x="391248" y="36931"/>
                </a:lnTo>
                <a:lnTo>
                  <a:pt x="390156" y="31508"/>
                </a:lnTo>
                <a:lnTo>
                  <a:pt x="385826" y="21069"/>
                </a:lnTo>
                <a:lnTo>
                  <a:pt x="382676" y="16395"/>
                </a:lnTo>
                <a:lnTo>
                  <a:pt x="381990" y="15709"/>
                </a:lnTo>
                <a:lnTo>
                  <a:pt x="375539" y="9271"/>
                </a:lnTo>
                <a:lnTo>
                  <a:pt x="375539" y="39014"/>
                </a:lnTo>
                <a:lnTo>
                  <a:pt x="375539" y="79502"/>
                </a:lnTo>
                <a:lnTo>
                  <a:pt x="36893" y="79502"/>
                </a:lnTo>
                <a:lnTo>
                  <a:pt x="36893" y="39014"/>
                </a:lnTo>
                <a:lnTo>
                  <a:pt x="60210" y="15709"/>
                </a:lnTo>
                <a:lnTo>
                  <a:pt x="352221" y="15709"/>
                </a:lnTo>
                <a:lnTo>
                  <a:pt x="375539" y="39014"/>
                </a:lnTo>
                <a:lnTo>
                  <a:pt x="375539" y="9271"/>
                </a:lnTo>
                <a:lnTo>
                  <a:pt x="374764" y="8496"/>
                </a:lnTo>
                <a:lnTo>
                  <a:pt x="370166" y="5422"/>
                </a:lnTo>
                <a:lnTo>
                  <a:pt x="359740" y="1092"/>
                </a:lnTo>
                <a:lnTo>
                  <a:pt x="354304" y="0"/>
                </a:lnTo>
                <a:lnTo>
                  <a:pt x="58127" y="0"/>
                </a:lnTo>
                <a:lnTo>
                  <a:pt x="22275" y="31508"/>
                </a:lnTo>
                <a:lnTo>
                  <a:pt x="21183" y="36931"/>
                </a:lnTo>
                <a:lnTo>
                  <a:pt x="21183" y="80975"/>
                </a:lnTo>
                <a:lnTo>
                  <a:pt x="17081" y="81788"/>
                </a:lnTo>
                <a:lnTo>
                  <a:pt x="12661" y="83134"/>
                </a:lnTo>
                <a:lnTo>
                  <a:pt x="4076" y="86702"/>
                </a:lnTo>
                <a:lnTo>
                  <a:pt x="0" y="88760"/>
                </a:lnTo>
                <a:lnTo>
                  <a:pt x="21183" y="88760"/>
                </a:lnTo>
                <a:lnTo>
                  <a:pt x="391248" y="88760"/>
                </a:lnTo>
                <a:lnTo>
                  <a:pt x="412432" y="88760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9">
            <a:extLst>
              <a:ext uri="{FF2B5EF4-FFF2-40B4-BE49-F238E27FC236}">
                <a16:creationId xmlns:a16="http://schemas.microsoft.com/office/drawing/2014/main" id="{3FAA5883-A1E7-3C62-D5BE-66FDF3BDE693}"/>
              </a:ext>
            </a:extLst>
          </p:cNvPr>
          <p:cNvGrpSpPr/>
          <p:nvPr/>
        </p:nvGrpSpPr>
        <p:grpSpPr>
          <a:xfrm>
            <a:off x="235337" y="1910198"/>
            <a:ext cx="650875" cy="650240"/>
            <a:chOff x="235337" y="1309064"/>
            <a:chExt cx="650875" cy="650240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49D9248B-BDC1-0415-CCE0-93E6F9A40A96}"/>
                </a:ext>
              </a:extLst>
            </p:cNvPr>
            <p:cNvSpPr/>
            <p:nvPr/>
          </p:nvSpPr>
          <p:spPr>
            <a:xfrm>
              <a:off x="372884" y="130906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80">
                  <a:moveTo>
                    <a:pt x="512889" y="304634"/>
                  </a:moveTo>
                  <a:lnTo>
                    <a:pt x="498030" y="271208"/>
                  </a:lnTo>
                  <a:lnTo>
                    <a:pt x="497636" y="270814"/>
                  </a:lnTo>
                  <a:lnTo>
                    <a:pt x="497636" y="308102"/>
                  </a:lnTo>
                  <a:lnTo>
                    <a:pt x="494690" y="322783"/>
                  </a:lnTo>
                  <a:lnTo>
                    <a:pt x="334327" y="486041"/>
                  </a:lnTo>
                  <a:lnTo>
                    <a:pt x="308102" y="496912"/>
                  </a:lnTo>
                  <a:lnTo>
                    <a:pt x="300672" y="496239"/>
                  </a:lnTo>
                  <a:lnTo>
                    <a:pt x="272110" y="469544"/>
                  </a:lnTo>
                  <a:lnTo>
                    <a:pt x="271170" y="464820"/>
                  </a:lnTo>
                  <a:lnTo>
                    <a:pt x="271170" y="455002"/>
                  </a:lnTo>
                  <a:lnTo>
                    <a:pt x="433679" y="282054"/>
                  </a:lnTo>
                  <a:lnTo>
                    <a:pt x="474218" y="273278"/>
                  </a:lnTo>
                  <a:lnTo>
                    <a:pt x="497636" y="308102"/>
                  </a:lnTo>
                  <a:lnTo>
                    <a:pt x="497636" y="270814"/>
                  </a:lnTo>
                  <a:lnTo>
                    <a:pt x="463410" y="255155"/>
                  </a:lnTo>
                  <a:lnTo>
                    <a:pt x="456755" y="255155"/>
                  </a:lnTo>
                  <a:lnTo>
                    <a:pt x="453605" y="255485"/>
                  </a:lnTo>
                  <a:lnTo>
                    <a:pt x="453301" y="255485"/>
                  </a:lnTo>
                  <a:lnTo>
                    <a:pt x="446786" y="256819"/>
                  </a:lnTo>
                  <a:lnTo>
                    <a:pt x="446582" y="256819"/>
                  </a:lnTo>
                  <a:lnTo>
                    <a:pt x="442874" y="257962"/>
                  </a:lnTo>
                  <a:lnTo>
                    <a:pt x="436460" y="260667"/>
                  </a:lnTo>
                  <a:lnTo>
                    <a:pt x="433425" y="262331"/>
                  </a:lnTo>
                  <a:lnTo>
                    <a:pt x="427659" y="266242"/>
                  </a:lnTo>
                  <a:lnTo>
                    <a:pt x="425411" y="268122"/>
                  </a:lnTo>
                  <a:lnTo>
                    <a:pt x="413931" y="260667"/>
                  </a:lnTo>
                  <a:lnTo>
                    <a:pt x="413931" y="279539"/>
                  </a:lnTo>
                  <a:lnTo>
                    <a:pt x="279819" y="413651"/>
                  </a:lnTo>
                  <a:lnTo>
                    <a:pt x="267589" y="393839"/>
                  </a:lnTo>
                  <a:lnTo>
                    <a:pt x="254444" y="374688"/>
                  </a:lnTo>
                  <a:lnTo>
                    <a:pt x="225412" y="338391"/>
                  </a:lnTo>
                  <a:lnTo>
                    <a:pt x="188823" y="300672"/>
                  </a:lnTo>
                  <a:lnTo>
                    <a:pt x="156222" y="272884"/>
                  </a:lnTo>
                  <a:lnTo>
                    <a:pt x="118668" y="245694"/>
                  </a:lnTo>
                  <a:lnTo>
                    <a:pt x="99060" y="233222"/>
                  </a:lnTo>
                  <a:lnTo>
                    <a:pt x="124498" y="207772"/>
                  </a:lnTo>
                  <a:lnTo>
                    <a:pt x="233311" y="99034"/>
                  </a:lnTo>
                  <a:lnTo>
                    <a:pt x="262902" y="141668"/>
                  </a:lnTo>
                  <a:lnTo>
                    <a:pt x="295757" y="181038"/>
                  </a:lnTo>
                  <a:lnTo>
                    <a:pt x="331876" y="217144"/>
                  </a:lnTo>
                  <a:lnTo>
                    <a:pt x="371271" y="249974"/>
                  </a:lnTo>
                  <a:lnTo>
                    <a:pt x="413931" y="279539"/>
                  </a:lnTo>
                  <a:lnTo>
                    <a:pt x="413931" y="260667"/>
                  </a:lnTo>
                  <a:lnTo>
                    <a:pt x="402196" y="253034"/>
                  </a:lnTo>
                  <a:lnTo>
                    <a:pt x="375094" y="233045"/>
                  </a:lnTo>
                  <a:lnTo>
                    <a:pt x="324650" y="188277"/>
                  </a:lnTo>
                  <a:lnTo>
                    <a:pt x="279895" y="137833"/>
                  </a:lnTo>
                  <a:lnTo>
                    <a:pt x="252298" y="99034"/>
                  </a:lnTo>
                  <a:lnTo>
                    <a:pt x="244767" y="87452"/>
                  </a:lnTo>
                  <a:lnTo>
                    <a:pt x="257708" y="49479"/>
                  </a:lnTo>
                  <a:lnTo>
                    <a:pt x="257390" y="46037"/>
                  </a:lnTo>
                  <a:lnTo>
                    <a:pt x="257340" y="45808"/>
                  </a:lnTo>
                  <a:lnTo>
                    <a:pt x="256057" y="39204"/>
                  </a:lnTo>
                  <a:lnTo>
                    <a:pt x="242481" y="15671"/>
                  </a:lnTo>
                  <a:lnTo>
                    <a:pt x="242481" y="52946"/>
                  </a:lnTo>
                  <a:lnTo>
                    <a:pt x="239547" y="67627"/>
                  </a:lnTo>
                  <a:lnTo>
                    <a:pt x="236156" y="73939"/>
                  </a:lnTo>
                  <a:lnTo>
                    <a:pt x="154139" y="155943"/>
                  </a:lnTo>
                  <a:lnTo>
                    <a:pt x="79959" y="230047"/>
                  </a:lnTo>
                  <a:lnTo>
                    <a:pt x="79870" y="230187"/>
                  </a:lnTo>
                  <a:lnTo>
                    <a:pt x="75704" y="234353"/>
                  </a:lnTo>
                  <a:lnTo>
                    <a:pt x="71704" y="237032"/>
                  </a:lnTo>
                  <a:lnTo>
                    <a:pt x="62636" y="240792"/>
                  </a:lnTo>
                  <a:lnTo>
                    <a:pt x="57924" y="241731"/>
                  </a:lnTo>
                  <a:lnTo>
                    <a:pt x="48107" y="241731"/>
                  </a:lnTo>
                  <a:lnTo>
                    <a:pt x="16954" y="214350"/>
                  </a:lnTo>
                  <a:lnTo>
                    <a:pt x="16014" y="209638"/>
                  </a:lnTo>
                  <a:lnTo>
                    <a:pt x="16065" y="199542"/>
                  </a:lnTo>
                  <a:lnTo>
                    <a:pt x="178523" y="26898"/>
                  </a:lnTo>
                  <a:lnTo>
                    <a:pt x="204851" y="16052"/>
                  </a:lnTo>
                  <a:lnTo>
                    <a:pt x="212204" y="16052"/>
                  </a:lnTo>
                  <a:lnTo>
                    <a:pt x="241782" y="45808"/>
                  </a:lnTo>
                  <a:lnTo>
                    <a:pt x="242481" y="52946"/>
                  </a:lnTo>
                  <a:lnTo>
                    <a:pt x="242481" y="15671"/>
                  </a:lnTo>
                  <a:lnTo>
                    <a:pt x="208241" y="0"/>
                  </a:lnTo>
                  <a:lnTo>
                    <a:pt x="201574" y="0"/>
                  </a:lnTo>
                  <a:lnTo>
                    <a:pt x="198424" y="330"/>
                  </a:lnTo>
                  <a:lnTo>
                    <a:pt x="198132" y="330"/>
                  </a:lnTo>
                  <a:lnTo>
                    <a:pt x="191604" y="1663"/>
                  </a:lnTo>
                  <a:lnTo>
                    <a:pt x="191401" y="1663"/>
                  </a:lnTo>
                  <a:lnTo>
                    <a:pt x="187706" y="2819"/>
                  </a:lnTo>
                  <a:lnTo>
                    <a:pt x="167386" y="15786"/>
                  </a:lnTo>
                  <a:lnTo>
                    <a:pt x="12052" y="171145"/>
                  </a:lnTo>
                  <a:lnTo>
                    <a:pt x="241" y="199821"/>
                  </a:lnTo>
                  <a:lnTo>
                    <a:pt x="0" y="204698"/>
                  </a:lnTo>
                  <a:lnTo>
                    <a:pt x="15506" y="242201"/>
                  </a:lnTo>
                  <a:lnTo>
                    <a:pt x="47726" y="257441"/>
                  </a:lnTo>
                  <a:lnTo>
                    <a:pt x="52959" y="257441"/>
                  </a:lnTo>
                  <a:lnTo>
                    <a:pt x="63487" y="256489"/>
                  </a:lnTo>
                  <a:lnTo>
                    <a:pt x="73228" y="253593"/>
                  </a:lnTo>
                  <a:lnTo>
                    <a:pt x="82156" y="248767"/>
                  </a:lnTo>
                  <a:lnTo>
                    <a:pt x="87261" y="244513"/>
                  </a:lnTo>
                  <a:lnTo>
                    <a:pt x="103759" y="254685"/>
                  </a:lnTo>
                  <a:lnTo>
                    <a:pt x="144589" y="283743"/>
                  </a:lnTo>
                  <a:lnTo>
                    <a:pt x="178219" y="312254"/>
                  </a:lnTo>
                  <a:lnTo>
                    <a:pt x="211493" y="346290"/>
                  </a:lnTo>
                  <a:lnTo>
                    <a:pt x="244665" y="387997"/>
                  </a:lnTo>
                  <a:lnTo>
                    <a:pt x="268274" y="425259"/>
                  </a:lnTo>
                  <a:lnTo>
                    <a:pt x="266268" y="427710"/>
                  </a:lnTo>
                  <a:lnTo>
                    <a:pt x="262420" y="433476"/>
                  </a:lnTo>
                  <a:lnTo>
                    <a:pt x="255460" y="456438"/>
                  </a:lnTo>
                  <a:lnTo>
                    <a:pt x="255460" y="463372"/>
                  </a:lnTo>
                  <a:lnTo>
                    <a:pt x="278930" y="503923"/>
                  </a:lnTo>
                  <a:lnTo>
                    <a:pt x="297522" y="511657"/>
                  </a:lnTo>
                  <a:lnTo>
                    <a:pt x="297370" y="511657"/>
                  </a:lnTo>
                  <a:lnTo>
                    <a:pt x="308178" y="512622"/>
                  </a:lnTo>
                  <a:lnTo>
                    <a:pt x="318706" y="511657"/>
                  </a:lnTo>
                  <a:lnTo>
                    <a:pt x="328422" y="508762"/>
                  </a:lnTo>
                  <a:lnTo>
                    <a:pt x="337324" y="503923"/>
                  </a:lnTo>
                  <a:lnTo>
                    <a:pt x="345440" y="497141"/>
                  </a:lnTo>
                  <a:lnTo>
                    <a:pt x="345668" y="496912"/>
                  </a:lnTo>
                  <a:lnTo>
                    <a:pt x="497103" y="345478"/>
                  </a:lnTo>
                  <a:lnTo>
                    <a:pt x="512864" y="311594"/>
                  </a:lnTo>
                  <a:lnTo>
                    <a:pt x="512889" y="304634"/>
                  </a:lnTo>
                  <a:close/>
                </a:path>
              </a:pathLst>
            </a:custGeom>
            <a:solidFill>
              <a:srgbClr val="285C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26B09E65-50E6-58E5-4F89-416FB2FF471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37" y="1594783"/>
              <a:ext cx="364957" cy="364393"/>
            </a:xfrm>
            <a:prstGeom prst="rect">
              <a:avLst/>
            </a:prstGeom>
          </p:spPr>
        </p:pic>
      </p:grpSp>
      <p:pic>
        <p:nvPicPr>
          <p:cNvPr id="19" name="object 13">
            <a:extLst>
              <a:ext uri="{FF2B5EF4-FFF2-40B4-BE49-F238E27FC236}">
                <a16:creationId xmlns:a16="http://schemas.microsoft.com/office/drawing/2014/main" id="{2F75DA65-1974-FC8F-2C1B-432F21BD58A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8462" y="3559217"/>
            <a:ext cx="66675" cy="66674"/>
          </a:xfrm>
          <a:prstGeom prst="rect">
            <a:avLst/>
          </a:prstGeom>
        </p:spPr>
      </p:pic>
      <p:pic>
        <p:nvPicPr>
          <p:cNvPr id="20" name="object 14">
            <a:extLst>
              <a:ext uri="{FF2B5EF4-FFF2-40B4-BE49-F238E27FC236}">
                <a16:creationId xmlns:a16="http://schemas.microsoft.com/office/drawing/2014/main" id="{B1D65AB2-B12F-8798-00BC-227FA5982A8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8462" y="4168817"/>
            <a:ext cx="66675" cy="66674"/>
          </a:xfrm>
          <a:prstGeom prst="rect">
            <a:avLst/>
          </a:prstGeom>
        </p:spPr>
      </p:pic>
      <p:pic>
        <p:nvPicPr>
          <p:cNvPr id="21" name="object 15">
            <a:extLst>
              <a:ext uri="{FF2B5EF4-FFF2-40B4-BE49-F238E27FC236}">
                <a16:creationId xmlns:a16="http://schemas.microsoft.com/office/drawing/2014/main" id="{70065F1F-2AA2-75DC-6530-5BBAF462FFC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8462" y="4473617"/>
            <a:ext cx="66675" cy="66674"/>
          </a:xfrm>
          <a:prstGeom prst="rect">
            <a:avLst/>
          </a:prstGeom>
        </p:spPr>
      </p:pic>
      <p:sp>
        <p:nvSpPr>
          <p:cNvPr id="22" name="object 16">
            <a:extLst>
              <a:ext uri="{FF2B5EF4-FFF2-40B4-BE49-F238E27FC236}">
                <a16:creationId xmlns:a16="http://schemas.microsoft.com/office/drawing/2014/main" id="{5EA27248-F4A8-B99A-DCA1-B7D41B1E67D6}"/>
              </a:ext>
            </a:extLst>
          </p:cNvPr>
          <p:cNvSpPr txBox="1"/>
          <p:nvPr/>
        </p:nvSpPr>
        <p:spPr>
          <a:xfrm>
            <a:off x="1514787" y="2774992"/>
            <a:ext cx="3893820" cy="185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50" b="1" kern="0" spc="-10" dirty="0">
                <a:solidFill>
                  <a:srgbClr val="005EAF"/>
                </a:solidFill>
                <a:latin typeface="Calibri"/>
                <a:cs typeface="Calibri"/>
              </a:rPr>
              <a:t>Interesse</a:t>
            </a:r>
            <a:endParaRPr sz="25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3540" marR="5080">
              <a:lnSpc>
                <a:spcPts val="2400"/>
              </a:lnSpc>
              <a:spcBef>
                <a:spcPts val="1845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Elemento</a:t>
            </a:r>
            <a:r>
              <a:rPr sz="2050"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caratterizzante</a:t>
            </a:r>
            <a:r>
              <a:rPr sz="2050" kern="0" spc="1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la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condotta</a:t>
            </a:r>
            <a:r>
              <a:rPr sz="2050" b="1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soggetto</a:t>
            </a:r>
            <a:r>
              <a:rPr sz="2050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agente;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Connotato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indole</a:t>
            </a:r>
            <a:r>
              <a:rPr sz="2050" b="1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soggettiva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Afferisce</a:t>
            </a:r>
            <a:r>
              <a:rPr sz="2050" kern="0" spc="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volontà</a:t>
            </a:r>
            <a:endParaRPr sz="20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1AF57915-8AD0-6A75-1399-AB2066E842FF}"/>
              </a:ext>
            </a:extLst>
          </p:cNvPr>
          <p:cNvSpPr txBox="1"/>
          <p:nvPr/>
        </p:nvSpPr>
        <p:spPr>
          <a:xfrm>
            <a:off x="1881946" y="4905449"/>
            <a:ext cx="3841750" cy="15570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6510" marR="5080" indent="-4445">
              <a:lnSpc>
                <a:spcPts val="2400"/>
              </a:lnSpc>
              <a:spcBef>
                <a:spcPts val="229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suscettibile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valutazione</a:t>
            </a:r>
            <a:r>
              <a:rPr sz="2050" b="1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50" b="1" kern="0" spc="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ante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Indica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una</a:t>
            </a:r>
            <a:r>
              <a:rPr sz="2050" kern="0" spc="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connessione</a:t>
            </a:r>
            <a:r>
              <a:rPr sz="2050" b="1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teleologica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tra</a:t>
            </a:r>
            <a:r>
              <a:rPr sz="2050" kern="0" spc="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ed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risultato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che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attraverso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realizzazione</a:t>
            </a:r>
            <a:r>
              <a:rPr sz="2050" kern="0" spc="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stesso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ci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si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propone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conseguire.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4" name="object 18">
            <a:extLst>
              <a:ext uri="{FF2B5EF4-FFF2-40B4-BE49-F238E27FC236}">
                <a16:creationId xmlns:a16="http://schemas.microsoft.com/office/drawing/2014/main" id="{AF74E5F5-6965-581B-FD48-F1A2590A482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8462" y="5388017"/>
            <a:ext cx="66675" cy="66674"/>
          </a:xfrm>
          <a:prstGeom prst="rect">
            <a:avLst/>
          </a:prstGeom>
        </p:spPr>
      </p:pic>
      <p:pic>
        <p:nvPicPr>
          <p:cNvPr id="25" name="object 19">
            <a:extLst>
              <a:ext uri="{FF2B5EF4-FFF2-40B4-BE49-F238E27FC236}">
                <a16:creationId xmlns:a16="http://schemas.microsoft.com/office/drawing/2014/main" id="{87644688-BB1D-9923-93B5-C5E0C3DC48A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7727" y="3524700"/>
            <a:ext cx="66675" cy="66674"/>
          </a:xfrm>
          <a:prstGeom prst="rect">
            <a:avLst/>
          </a:prstGeom>
        </p:spPr>
      </p:pic>
      <p:pic>
        <p:nvPicPr>
          <p:cNvPr id="26" name="object 20">
            <a:extLst>
              <a:ext uri="{FF2B5EF4-FFF2-40B4-BE49-F238E27FC236}">
                <a16:creationId xmlns:a16="http://schemas.microsoft.com/office/drawing/2014/main" id="{19732541-E199-48D7-BB72-08FFE2E0682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7727" y="3829500"/>
            <a:ext cx="66675" cy="66674"/>
          </a:xfrm>
          <a:prstGeom prst="rect">
            <a:avLst/>
          </a:prstGeom>
        </p:spPr>
      </p:pic>
      <p:pic>
        <p:nvPicPr>
          <p:cNvPr id="27" name="object 21">
            <a:extLst>
              <a:ext uri="{FF2B5EF4-FFF2-40B4-BE49-F238E27FC236}">
                <a16:creationId xmlns:a16="http://schemas.microsoft.com/office/drawing/2014/main" id="{BE76F88C-8C60-96A3-313C-75423BD774B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7727" y="4743900"/>
            <a:ext cx="66675" cy="66674"/>
          </a:xfrm>
          <a:prstGeom prst="rect">
            <a:avLst/>
          </a:prstGeom>
        </p:spPr>
      </p:pic>
      <p:sp>
        <p:nvSpPr>
          <p:cNvPr id="28" name="object 22">
            <a:extLst>
              <a:ext uri="{FF2B5EF4-FFF2-40B4-BE49-F238E27FC236}">
                <a16:creationId xmlns:a16="http://schemas.microsoft.com/office/drawing/2014/main" id="{BA89B305-3752-3DD2-B450-7FC12054F1E0}"/>
              </a:ext>
            </a:extLst>
          </p:cNvPr>
          <p:cNvSpPr txBox="1"/>
          <p:nvPr/>
        </p:nvSpPr>
        <p:spPr>
          <a:xfrm>
            <a:off x="6754053" y="2731521"/>
            <a:ext cx="4439285" cy="3086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50" b="1" kern="0" spc="-10" dirty="0">
                <a:solidFill>
                  <a:srgbClr val="005EAF"/>
                </a:solidFill>
                <a:latin typeface="Calibri"/>
                <a:cs typeface="Calibri"/>
              </a:rPr>
              <a:t>Vantaggio</a:t>
            </a:r>
            <a:endParaRPr sz="25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2905">
              <a:lnSpc>
                <a:spcPts val="2430"/>
              </a:lnSpc>
              <a:spcBef>
                <a:spcPts val="1789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Connotazione</a:t>
            </a:r>
            <a:r>
              <a:rPr sz="2050" kern="0" spc="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oggettiva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;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2905" marR="5080">
              <a:lnSpc>
                <a:spcPts val="2400"/>
              </a:lnSpc>
              <a:spcBef>
                <a:spcPts val="100"/>
              </a:spcBef>
            </a:pP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rapportare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ad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una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verifica</a:t>
            </a:r>
            <a:r>
              <a:rPr sz="2050" b="1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ex</a:t>
            </a:r>
            <a:r>
              <a:rPr sz="2050" b="1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post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che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tenga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conto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sz="2050"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beneficio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concretamente</a:t>
            </a:r>
            <a:r>
              <a:rPr sz="2050" kern="0" spc="1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conseguito</a:t>
            </a:r>
            <a:r>
              <a:rPr sz="2050" kern="0" spc="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dall’Ente;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necessità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fine</a:t>
            </a:r>
            <a:r>
              <a:rPr sz="2050" b="1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050" b="1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favore</a:t>
            </a:r>
            <a:r>
              <a:rPr sz="2050" b="1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della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società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ma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mero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realizzarsi</a:t>
            </a:r>
            <a:r>
              <a:rPr sz="2050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sz="2050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un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vantaggio</a:t>
            </a:r>
            <a:r>
              <a:rPr sz="2050" kern="0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derivante</a:t>
            </a:r>
            <a:r>
              <a:rPr sz="2050" kern="0" spc="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dalla</a:t>
            </a:r>
            <a:r>
              <a:rPr sz="2050" kern="0" spc="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05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condotta illecita.</a:t>
            </a:r>
            <a:endParaRPr sz="2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1F2AD5B9-8F48-BED9-4142-40248395FDF8}"/>
              </a:ext>
            </a:extLst>
          </p:cNvPr>
          <p:cNvSpPr txBox="1"/>
          <p:nvPr/>
        </p:nvSpPr>
        <p:spPr>
          <a:xfrm>
            <a:off x="1183527" y="1886472"/>
            <a:ext cx="6482080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700" b="1" kern="0" spc="-35" dirty="0">
                <a:solidFill>
                  <a:srgbClr val="005EAF"/>
                </a:solidFill>
                <a:latin typeface="Calibri"/>
                <a:cs typeface="Calibri"/>
              </a:rPr>
              <a:t>il</a:t>
            </a:r>
            <a:r>
              <a:rPr sz="3700" b="1" kern="0" spc="-17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kern="0" spc="-70" dirty="0">
                <a:solidFill>
                  <a:srgbClr val="005EAF"/>
                </a:solidFill>
                <a:latin typeface="Calibri"/>
                <a:cs typeface="Calibri"/>
              </a:rPr>
              <a:t>concetto</a:t>
            </a:r>
            <a:r>
              <a:rPr sz="3700" b="1" kern="0" spc="-15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kern="0" spc="-30" dirty="0">
                <a:solidFill>
                  <a:srgbClr val="005EAF"/>
                </a:solidFill>
                <a:latin typeface="Calibri"/>
                <a:cs typeface="Calibri"/>
              </a:rPr>
              <a:t>di</a:t>
            </a:r>
            <a:r>
              <a:rPr sz="3700" b="1" kern="0" spc="-155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kern="0" spc="-70" dirty="0">
                <a:solidFill>
                  <a:srgbClr val="005EAF"/>
                </a:solidFill>
                <a:latin typeface="Calibri"/>
                <a:cs typeface="Calibri"/>
              </a:rPr>
              <a:t>interesse</a:t>
            </a:r>
            <a:r>
              <a:rPr sz="3700" b="1" kern="0" spc="-15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kern="0" dirty="0">
                <a:solidFill>
                  <a:srgbClr val="005EAF"/>
                </a:solidFill>
                <a:latin typeface="Calibri"/>
                <a:cs typeface="Calibri"/>
              </a:rPr>
              <a:t>e</a:t>
            </a:r>
            <a:r>
              <a:rPr sz="3700" b="1" kern="0" spc="-160" dirty="0">
                <a:solidFill>
                  <a:srgbClr val="005EAF"/>
                </a:solidFill>
                <a:latin typeface="Calibri"/>
                <a:cs typeface="Calibri"/>
              </a:rPr>
              <a:t> </a:t>
            </a:r>
            <a:r>
              <a:rPr sz="3700" b="1" kern="0" spc="-50" dirty="0">
                <a:solidFill>
                  <a:srgbClr val="005EAF"/>
                </a:solidFill>
                <a:latin typeface="Calibri"/>
                <a:cs typeface="Calibri"/>
              </a:rPr>
              <a:t>vantaggio</a:t>
            </a:r>
            <a:endParaRPr sz="37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0" name="object 24">
            <a:extLst>
              <a:ext uri="{FF2B5EF4-FFF2-40B4-BE49-F238E27FC236}">
                <a16:creationId xmlns:a16="http://schemas.microsoft.com/office/drawing/2014/main" id="{F7EC3E99-13DE-A325-BC37-742B3EB47E69}"/>
              </a:ext>
            </a:extLst>
          </p:cNvPr>
          <p:cNvGrpSpPr/>
          <p:nvPr/>
        </p:nvGrpSpPr>
        <p:grpSpPr>
          <a:xfrm>
            <a:off x="3193916" y="4667865"/>
            <a:ext cx="187325" cy="300990"/>
            <a:chOff x="3193916" y="4066731"/>
            <a:chExt cx="187325" cy="300990"/>
          </a:xfrm>
        </p:grpSpPr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825612F2-973D-6B75-715F-63A267A623F4}"/>
                </a:ext>
              </a:extLst>
            </p:cNvPr>
            <p:cNvSpPr/>
            <p:nvPr/>
          </p:nvSpPr>
          <p:spPr>
            <a:xfrm>
              <a:off x="3273177" y="4066731"/>
              <a:ext cx="46355" cy="278765"/>
            </a:xfrm>
            <a:custGeom>
              <a:avLst/>
              <a:gdLst/>
              <a:ahLst/>
              <a:cxnLst/>
              <a:rect l="l" t="t" r="r" b="b"/>
              <a:pathLst>
                <a:path w="46354" h="278764">
                  <a:moveTo>
                    <a:pt x="15737" y="276540"/>
                  </a:moveTo>
                  <a:lnTo>
                    <a:pt x="9165" y="278345"/>
                  </a:lnTo>
                  <a:lnTo>
                    <a:pt x="2744" y="275557"/>
                  </a:lnTo>
                  <a:lnTo>
                    <a:pt x="0" y="268472"/>
                  </a:lnTo>
                  <a:lnTo>
                    <a:pt x="2487" y="216159"/>
                  </a:lnTo>
                  <a:lnTo>
                    <a:pt x="6441" y="163957"/>
                  </a:lnTo>
                  <a:lnTo>
                    <a:pt x="11871" y="111890"/>
                  </a:lnTo>
                  <a:lnTo>
                    <a:pt x="18787" y="59983"/>
                  </a:lnTo>
                  <a:lnTo>
                    <a:pt x="27199" y="8263"/>
                  </a:lnTo>
                  <a:lnTo>
                    <a:pt x="38243" y="0"/>
                  </a:lnTo>
                  <a:lnTo>
                    <a:pt x="44358" y="2711"/>
                  </a:lnTo>
                  <a:lnTo>
                    <a:pt x="46134" y="9640"/>
                  </a:lnTo>
                  <a:lnTo>
                    <a:pt x="37710" y="61352"/>
                  </a:lnTo>
                  <a:lnTo>
                    <a:pt x="30769" y="113241"/>
                  </a:lnTo>
                  <a:lnTo>
                    <a:pt x="25320" y="165295"/>
                  </a:lnTo>
                  <a:lnTo>
                    <a:pt x="21373" y="217502"/>
                  </a:lnTo>
                  <a:lnTo>
                    <a:pt x="18934" y="269849"/>
                  </a:lnTo>
                  <a:lnTo>
                    <a:pt x="15737" y="276540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26">
              <a:extLst>
                <a:ext uri="{FF2B5EF4-FFF2-40B4-BE49-F238E27FC236}">
                  <a16:creationId xmlns:a16="http://schemas.microsoft.com/office/drawing/2014/main" id="{C8003E41-2E4A-913E-39D2-05886E10BDA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3916" y="4189922"/>
              <a:ext cx="187172" cy="177357"/>
            </a:xfrm>
            <a:prstGeom prst="rect">
              <a:avLst/>
            </a:prstGeom>
          </p:spPr>
        </p:pic>
      </p:grpSp>
      <p:sp>
        <p:nvSpPr>
          <p:cNvPr id="33" name="object 12">
            <a:extLst>
              <a:ext uri="{FF2B5EF4-FFF2-40B4-BE49-F238E27FC236}">
                <a16:creationId xmlns:a16="http://schemas.microsoft.com/office/drawing/2014/main" id="{AE181A12-E0E3-16F9-75DD-848B9A844DB2}"/>
              </a:ext>
            </a:extLst>
          </p:cNvPr>
          <p:cNvSpPr txBox="1">
            <a:spLocks/>
          </p:cNvSpPr>
          <p:nvPr/>
        </p:nvSpPr>
        <p:spPr>
          <a:xfrm>
            <a:off x="885964" y="1142326"/>
            <a:ext cx="8054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8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Presupposto</a:t>
            </a:r>
            <a:r>
              <a:rPr kumimoji="0" lang="it-IT" sz="4400" b="1" i="0" u="none" strike="noStrike" kern="0" cap="none" spc="-16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7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alla</a:t>
            </a:r>
            <a:r>
              <a:rPr kumimoji="0" lang="it-IT" sz="4400" b="1" i="0" u="none" strike="noStrike" kern="0" cap="none" spc="-16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8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responsabilità</a:t>
            </a:r>
            <a:r>
              <a:rPr kumimoji="0" lang="it-IT" sz="4400" b="1" i="0" u="none" strike="noStrike" kern="0" cap="none" spc="-15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2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231: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A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3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A58B-D757-600E-D6C3-8D1100AA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E3C5D-7A10-306B-F2C5-7533345D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edificio, Simmetria, acciaio, impalcatura&#10;&#10;Il contenuto generato dall'IA potrebbe non essere corretto.">
            <a:extLst>
              <a:ext uri="{FF2B5EF4-FFF2-40B4-BE49-F238E27FC236}">
                <a16:creationId xmlns:a16="http://schemas.microsoft.com/office/drawing/2014/main" id="{7EE0B9D0-2CDB-B8CC-C8C0-C3F3FEBE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F09A99-2B36-EF9D-1BA4-A9D73BB61A7E}"/>
              </a:ext>
            </a:extLst>
          </p:cNvPr>
          <p:cNvSpPr txBox="1"/>
          <p:nvPr/>
        </p:nvSpPr>
        <p:spPr>
          <a:xfrm>
            <a:off x="129297" y="6715938"/>
            <a:ext cx="171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 3 marzo 2025</a:t>
            </a:r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851BABE1-896A-33F8-B831-3E249EB18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" y="0"/>
            <a:ext cx="2033235" cy="88196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E80E54-6720-5092-26ED-2B2F5690171E}"/>
              </a:ext>
            </a:extLst>
          </p:cNvPr>
          <p:cNvSpPr txBox="1"/>
          <p:nvPr/>
        </p:nvSpPr>
        <p:spPr>
          <a:xfrm>
            <a:off x="2280945" y="230188"/>
            <a:ext cx="7630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 DI COSTRUZIONI E RESPONSABILITÀ AMMINISTRATIVA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1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MODELLO 231 TRA OBBLIGHI, OPPORTUNITÀ E REPUTAZIONE</a:t>
            </a: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18114FCB-43C4-AD77-5D55-43381ADFB492}"/>
              </a:ext>
            </a:extLst>
          </p:cNvPr>
          <p:cNvSpPr txBox="1"/>
          <p:nvPr/>
        </p:nvSpPr>
        <p:spPr>
          <a:xfrm>
            <a:off x="1716027" y="1965025"/>
            <a:ext cx="9999345" cy="470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spcBef>
                <a:spcPts val="100"/>
              </a:spcBef>
              <a:buFontTx/>
              <a:buChar char="•"/>
              <a:tabLst>
                <a:tab pos="178435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No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detentive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590"/>
              </a:spcBef>
              <a:buFont typeface="Calibri"/>
              <a:buChar char="•"/>
            </a:pP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78435" indent="-165735">
              <a:buFont typeface="Calibri"/>
              <a:buChar char="•"/>
              <a:tabLst>
                <a:tab pos="178435" algn="l"/>
              </a:tabLst>
            </a:pP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b="1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reputazionali</a:t>
            </a:r>
            <a:r>
              <a:rPr b="1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(es: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pubblicazione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sentenza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condanna);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280"/>
              </a:spcBef>
              <a:buFont typeface="Calibri"/>
              <a:buChar char="•"/>
            </a:pP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indent="177165" algn="just">
              <a:lnSpc>
                <a:spcPct val="114599"/>
              </a:lnSpc>
              <a:buFont typeface="Calibri"/>
              <a:buChar char="•"/>
              <a:tabLst>
                <a:tab pos="189865" algn="l"/>
              </a:tabLst>
            </a:pP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b="1"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pecuniarie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calibrate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su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sistema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quote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proporzionate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patrimonio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dell’ente.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L’importo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una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singola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quota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va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minimo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258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ad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massimo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1.549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euro.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Le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quote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vanno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100</a:t>
            </a:r>
            <a:r>
              <a:rPr kern="0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1000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(con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possibilità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raddoppio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determinati</a:t>
            </a:r>
            <a:r>
              <a:rPr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reati);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275"/>
              </a:spcBef>
              <a:buFont typeface="Calibri"/>
              <a:buChar char="•"/>
            </a:pP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indent="196850" algn="just">
              <a:lnSpc>
                <a:spcPct val="114599"/>
              </a:lnSpc>
              <a:buFont typeface="Calibri"/>
              <a:buChar char="•"/>
              <a:tabLst>
                <a:tab pos="209550" algn="l"/>
              </a:tabLst>
            </a:pP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Sanzioni</a:t>
            </a:r>
            <a:r>
              <a:rPr b="1" kern="0" spc="1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interdittive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: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interdizione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dall’esercizio</a:t>
            </a:r>
            <a:r>
              <a:rPr kern="0" spc="1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dell’attività;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sospensione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kern="0" spc="1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revoca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delle</a:t>
            </a:r>
            <a:r>
              <a:rPr kern="0" spc="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autorizzazioni,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licenze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concessioni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funzionali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alla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commissione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dell’illecito;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divieto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contrattare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la</a:t>
            </a:r>
            <a:r>
              <a:rPr kern="0" spc="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P.A.;</a:t>
            </a:r>
            <a:r>
              <a:rPr kern="0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esclusione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da</a:t>
            </a:r>
            <a:r>
              <a:rPr kern="0" spc="2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agevolazioni,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finanziamenti,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contributi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sussidi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l’eventuale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revoca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quelli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già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concessi;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divieto</a:t>
            </a:r>
            <a:r>
              <a:rPr kern="0" spc="2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di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pubblicizzare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beni</a:t>
            </a:r>
            <a:r>
              <a:rPr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servizi;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275"/>
              </a:spcBef>
              <a:buFont typeface="Calibri"/>
              <a:buChar char="•"/>
            </a:pP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 indent="170180" algn="just">
              <a:lnSpc>
                <a:spcPct val="114599"/>
              </a:lnSpc>
              <a:spcBef>
                <a:spcPts val="5"/>
              </a:spcBef>
              <a:buFont typeface="Calibri"/>
              <a:buChar char="•"/>
              <a:tabLst>
                <a:tab pos="182880" algn="l"/>
              </a:tabLst>
            </a:pP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Confisca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prezzo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e/o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prodotto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b="1"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reato</a:t>
            </a:r>
            <a:r>
              <a:rPr b="1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(es: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l’importo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della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tangente</a:t>
            </a:r>
            <a:r>
              <a:rPr kern="0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pagata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per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ottenere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un</a:t>
            </a:r>
            <a:r>
              <a:rPr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appalto;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margine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gestionale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dell’appalto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rappresenta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il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prodotto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del</a:t>
            </a:r>
            <a:r>
              <a:rPr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reato).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2" name="object 5">
            <a:extLst>
              <a:ext uri="{FF2B5EF4-FFF2-40B4-BE49-F238E27FC236}">
                <a16:creationId xmlns:a16="http://schemas.microsoft.com/office/drawing/2014/main" id="{0B4FB818-41CB-AECE-6227-D03E5EF65852}"/>
              </a:ext>
            </a:extLst>
          </p:cNvPr>
          <p:cNvGrpSpPr/>
          <p:nvPr/>
        </p:nvGrpSpPr>
        <p:grpSpPr>
          <a:xfrm>
            <a:off x="0" y="1879104"/>
            <a:ext cx="1600835" cy="504190"/>
            <a:chOff x="0" y="1306349"/>
            <a:chExt cx="1600835" cy="504190"/>
          </a:xfrm>
        </p:grpSpPr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46450CA2-21FF-C1B4-9D27-6D6676C969DA}"/>
                </a:ext>
              </a:extLst>
            </p:cNvPr>
            <p:cNvSpPr/>
            <p:nvPr/>
          </p:nvSpPr>
          <p:spPr>
            <a:xfrm>
              <a:off x="0" y="1583508"/>
              <a:ext cx="1084580" cy="9525"/>
            </a:xfrm>
            <a:custGeom>
              <a:avLst/>
              <a:gdLst/>
              <a:ahLst/>
              <a:cxnLst/>
              <a:rect l="l" t="t" r="r" b="b"/>
              <a:pathLst>
                <a:path w="1084580" h="9525">
                  <a:moveTo>
                    <a:pt x="1084452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084452" y="0"/>
                  </a:lnTo>
                  <a:lnTo>
                    <a:pt x="1084452" y="9524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F0673388-7734-D71F-6A10-25F7824155F0}"/>
                </a:ext>
              </a:extLst>
            </p:cNvPr>
            <p:cNvSpPr/>
            <p:nvPr/>
          </p:nvSpPr>
          <p:spPr>
            <a:xfrm>
              <a:off x="956421" y="1306349"/>
              <a:ext cx="644525" cy="504190"/>
            </a:xfrm>
            <a:custGeom>
              <a:avLst/>
              <a:gdLst/>
              <a:ahLst/>
              <a:cxnLst/>
              <a:rect l="l" t="t" r="r" b="b"/>
              <a:pathLst>
                <a:path w="644525" h="504189">
                  <a:moveTo>
                    <a:pt x="532124" y="504078"/>
                  </a:moveTo>
                  <a:lnTo>
                    <a:pt x="517994" y="501362"/>
                  </a:lnTo>
                  <a:lnTo>
                    <a:pt x="506250" y="493920"/>
                  </a:lnTo>
                  <a:lnTo>
                    <a:pt x="497950" y="482811"/>
                  </a:lnTo>
                  <a:lnTo>
                    <a:pt x="494154" y="469093"/>
                  </a:lnTo>
                  <a:lnTo>
                    <a:pt x="460841" y="469093"/>
                  </a:lnTo>
                  <a:lnTo>
                    <a:pt x="457045" y="482811"/>
                  </a:lnTo>
                  <a:lnTo>
                    <a:pt x="448745" y="493920"/>
                  </a:lnTo>
                  <a:lnTo>
                    <a:pt x="437001" y="501362"/>
                  </a:lnTo>
                  <a:lnTo>
                    <a:pt x="422871" y="504078"/>
                  </a:lnTo>
                  <a:lnTo>
                    <a:pt x="408741" y="501362"/>
                  </a:lnTo>
                  <a:lnTo>
                    <a:pt x="396997" y="493920"/>
                  </a:lnTo>
                  <a:lnTo>
                    <a:pt x="388697" y="482811"/>
                  </a:lnTo>
                  <a:lnTo>
                    <a:pt x="384901" y="469093"/>
                  </a:lnTo>
                  <a:lnTo>
                    <a:pt x="351588" y="469093"/>
                  </a:lnTo>
                  <a:lnTo>
                    <a:pt x="347792" y="482811"/>
                  </a:lnTo>
                  <a:lnTo>
                    <a:pt x="339492" y="493920"/>
                  </a:lnTo>
                  <a:lnTo>
                    <a:pt x="327748" y="501362"/>
                  </a:lnTo>
                  <a:lnTo>
                    <a:pt x="313618" y="504078"/>
                  </a:lnTo>
                  <a:lnTo>
                    <a:pt x="299488" y="501362"/>
                  </a:lnTo>
                  <a:lnTo>
                    <a:pt x="287744" y="493920"/>
                  </a:lnTo>
                  <a:lnTo>
                    <a:pt x="279444" y="482811"/>
                  </a:lnTo>
                  <a:lnTo>
                    <a:pt x="275648" y="469093"/>
                  </a:lnTo>
                  <a:lnTo>
                    <a:pt x="242335" y="469093"/>
                  </a:lnTo>
                  <a:lnTo>
                    <a:pt x="238539" y="482811"/>
                  </a:lnTo>
                  <a:lnTo>
                    <a:pt x="230239" y="493920"/>
                  </a:lnTo>
                  <a:lnTo>
                    <a:pt x="218495" y="501362"/>
                  </a:lnTo>
                  <a:lnTo>
                    <a:pt x="204365" y="504078"/>
                  </a:lnTo>
                  <a:lnTo>
                    <a:pt x="190235" y="501362"/>
                  </a:lnTo>
                  <a:lnTo>
                    <a:pt x="178491" y="493920"/>
                  </a:lnTo>
                  <a:lnTo>
                    <a:pt x="170191" y="482811"/>
                  </a:lnTo>
                  <a:lnTo>
                    <a:pt x="166395" y="469093"/>
                  </a:lnTo>
                  <a:lnTo>
                    <a:pt x="133082" y="469093"/>
                  </a:lnTo>
                  <a:lnTo>
                    <a:pt x="129286" y="482811"/>
                  </a:lnTo>
                  <a:lnTo>
                    <a:pt x="120986" y="493920"/>
                  </a:lnTo>
                  <a:lnTo>
                    <a:pt x="109242" y="501362"/>
                  </a:lnTo>
                  <a:lnTo>
                    <a:pt x="95112" y="504078"/>
                  </a:lnTo>
                  <a:lnTo>
                    <a:pt x="80982" y="501362"/>
                  </a:lnTo>
                  <a:lnTo>
                    <a:pt x="69238" y="493920"/>
                  </a:lnTo>
                  <a:lnTo>
                    <a:pt x="60938" y="482811"/>
                  </a:lnTo>
                  <a:lnTo>
                    <a:pt x="57142" y="469093"/>
                  </a:lnTo>
                  <a:lnTo>
                    <a:pt x="38094" y="469093"/>
                  </a:lnTo>
                  <a:lnTo>
                    <a:pt x="23278" y="466096"/>
                  </a:lnTo>
                  <a:lnTo>
                    <a:pt x="11168" y="457925"/>
                  </a:lnTo>
                  <a:lnTo>
                    <a:pt x="2997" y="445815"/>
                  </a:lnTo>
                  <a:lnTo>
                    <a:pt x="0" y="430999"/>
                  </a:lnTo>
                  <a:lnTo>
                    <a:pt x="2997" y="416183"/>
                  </a:lnTo>
                  <a:lnTo>
                    <a:pt x="11168" y="404072"/>
                  </a:lnTo>
                  <a:lnTo>
                    <a:pt x="23278" y="395902"/>
                  </a:lnTo>
                  <a:lnTo>
                    <a:pt x="38094" y="392904"/>
                  </a:lnTo>
                  <a:lnTo>
                    <a:pt x="57017" y="392904"/>
                  </a:lnTo>
                  <a:lnTo>
                    <a:pt x="57017" y="116440"/>
                  </a:lnTo>
                  <a:lnTo>
                    <a:pt x="38094" y="116440"/>
                  </a:lnTo>
                  <a:lnTo>
                    <a:pt x="23278" y="113442"/>
                  </a:lnTo>
                  <a:lnTo>
                    <a:pt x="11168" y="105272"/>
                  </a:lnTo>
                  <a:lnTo>
                    <a:pt x="2997" y="93161"/>
                  </a:lnTo>
                  <a:lnTo>
                    <a:pt x="0" y="78345"/>
                  </a:lnTo>
                  <a:lnTo>
                    <a:pt x="2997" y="63529"/>
                  </a:lnTo>
                  <a:lnTo>
                    <a:pt x="11168" y="51419"/>
                  </a:lnTo>
                  <a:lnTo>
                    <a:pt x="23278" y="43248"/>
                  </a:lnTo>
                  <a:lnTo>
                    <a:pt x="38094" y="40251"/>
                  </a:lnTo>
                  <a:lnTo>
                    <a:pt x="57003" y="40251"/>
                  </a:lnTo>
                  <a:lnTo>
                    <a:pt x="57003" y="38094"/>
                  </a:lnTo>
                  <a:lnTo>
                    <a:pt x="60001" y="23278"/>
                  </a:lnTo>
                  <a:lnTo>
                    <a:pt x="68172" y="11168"/>
                  </a:lnTo>
                  <a:lnTo>
                    <a:pt x="80282" y="2997"/>
                  </a:lnTo>
                  <a:lnTo>
                    <a:pt x="95098" y="0"/>
                  </a:lnTo>
                  <a:lnTo>
                    <a:pt x="109914" y="2997"/>
                  </a:lnTo>
                  <a:lnTo>
                    <a:pt x="122024" y="11168"/>
                  </a:lnTo>
                  <a:lnTo>
                    <a:pt x="130195" y="23278"/>
                  </a:lnTo>
                  <a:lnTo>
                    <a:pt x="133193" y="38094"/>
                  </a:lnTo>
                  <a:lnTo>
                    <a:pt x="133193" y="40251"/>
                  </a:lnTo>
                  <a:lnTo>
                    <a:pt x="166201" y="40251"/>
                  </a:lnTo>
                  <a:lnTo>
                    <a:pt x="166201" y="38094"/>
                  </a:lnTo>
                  <a:lnTo>
                    <a:pt x="169199" y="23278"/>
                  </a:lnTo>
                  <a:lnTo>
                    <a:pt x="177370" y="11168"/>
                  </a:lnTo>
                  <a:lnTo>
                    <a:pt x="189480" y="2997"/>
                  </a:lnTo>
                  <a:lnTo>
                    <a:pt x="204296" y="0"/>
                  </a:lnTo>
                  <a:lnTo>
                    <a:pt x="219112" y="2997"/>
                  </a:lnTo>
                  <a:lnTo>
                    <a:pt x="231222" y="11168"/>
                  </a:lnTo>
                  <a:lnTo>
                    <a:pt x="239393" y="23278"/>
                  </a:lnTo>
                  <a:lnTo>
                    <a:pt x="242391" y="38094"/>
                  </a:lnTo>
                  <a:lnTo>
                    <a:pt x="242391" y="40251"/>
                  </a:lnTo>
                  <a:lnTo>
                    <a:pt x="275454" y="40251"/>
                  </a:lnTo>
                  <a:lnTo>
                    <a:pt x="275454" y="38094"/>
                  </a:lnTo>
                  <a:lnTo>
                    <a:pt x="278452" y="23278"/>
                  </a:lnTo>
                  <a:lnTo>
                    <a:pt x="286623" y="11168"/>
                  </a:lnTo>
                  <a:lnTo>
                    <a:pt x="298733" y="2997"/>
                  </a:lnTo>
                  <a:lnTo>
                    <a:pt x="313549" y="0"/>
                  </a:lnTo>
                  <a:lnTo>
                    <a:pt x="328365" y="2997"/>
                  </a:lnTo>
                  <a:lnTo>
                    <a:pt x="340475" y="11168"/>
                  </a:lnTo>
                  <a:lnTo>
                    <a:pt x="348646" y="23278"/>
                  </a:lnTo>
                  <a:lnTo>
                    <a:pt x="351644" y="38094"/>
                  </a:lnTo>
                  <a:lnTo>
                    <a:pt x="351644" y="40251"/>
                  </a:lnTo>
                  <a:lnTo>
                    <a:pt x="384707" y="40251"/>
                  </a:lnTo>
                  <a:lnTo>
                    <a:pt x="384707" y="38094"/>
                  </a:lnTo>
                  <a:lnTo>
                    <a:pt x="387705" y="23278"/>
                  </a:lnTo>
                  <a:lnTo>
                    <a:pt x="395876" y="11168"/>
                  </a:lnTo>
                  <a:lnTo>
                    <a:pt x="407986" y="2997"/>
                  </a:lnTo>
                  <a:lnTo>
                    <a:pt x="422802" y="0"/>
                  </a:lnTo>
                  <a:lnTo>
                    <a:pt x="437618" y="2997"/>
                  </a:lnTo>
                  <a:lnTo>
                    <a:pt x="449728" y="11168"/>
                  </a:lnTo>
                  <a:lnTo>
                    <a:pt x="457899" y="23278"/>
                  </a:lnTo>
                  <a:lnTo>
                    <a:pt x="460897" y="38094"/>
                  </a:lnTo>
                  <a:lnTo>
                    <a:pt x="460897" y="40251"/>
                  </a:lnTo>
                  <a:lnTo>
                    <a:pt x="493960" y="40251"/>
                  </a:lnTo>
                  <a:lnTo>
                    <a:pt x="493960" y="38094"/>
                  </a:lnTo>
                  <a:lnTo>
                    <a:pt x="496958" y="23278"/>
                  </a:lnTo>
                  <a:lnTo>
                    <a:pt x="505129" y="11168"/>
                  </a:lnTo>
                  <a:lnTo>
                    <a:pt x="517239" y="2997"/>
                  </a:lnTo>
                  <a:lnTo>
                    <a:pt x="532055" y="0"/>
                  </a:lnTo>
                  <a:lnTo>
                    <a:pt x="546871" y="2997"/>
                  </a:lnTo>
                  <a:lnTo>
                    <a:pt x="558981" y="11168"/>
                  </a:lnTo>
                  <a:lnTo>
                    <a:pt x="567152" y="23278"/>
                  </a:lnTo>
                  <a:lnTo>
                    <a:pt x="570150" y="38094"/>
                  </a:lnTo>
                  <a:lnTo>
                    <a:pt x="570150" y="40251"/>
                  </a:lnTo>
                  <a:lnTo>
                    <a:pt x="589086" y="40251"/>
                  </a:lnTo>
                  <a:lnTo>
                    <a:pt x="603902" y="43248"/>
                  </a:lnTo>
                  <a:lnTo>
                    <a:pt x="616013" y="51419"/>
                  </a:lnTo>
                  <a:lnTo>
                    <a:pt x="624183" y="63529"/>
                  </a:lnTo>
                  <a:lnTo>
                    <a:pt x="627181" y="78345"/>
                  </a:lnTo>
                  <a:lnTo>
                    <a:pt x="624183" y="93161"/>
                  </a:lnTo>
                  <a:lnTo>
                    <a:pt x="616013" y="105272"/>
                  </a:lnTo>
                  <a:lnTo>
                    <a:pt x="603902" y="113442"/>
                  </a:lnTo>
                  <a:lnTo>
                    <a:pt x="589086" y="116440"/>
                  </a:lnTo>
                  <a:lnTo>
                    <a:pt x="570150" y="116440"/>
                  </a:lnTo>
                  <a:lnTo>
                    <a:pt x="570150" y="150775"/>
                  </a:lnTo>
                  <a:lnTo>
                    <a:pt x="572195" y="150775"/>
                  </a:lnTo>
                  <a:lnTo>
                    <a:pt x="585503" y="153470"/>
                  </a:lnTo>
                  <a:lnTo>
                    <a:pt x="596383" y="160814"/>
                  </a:lnTo>
                  <a:lnTo>
                    <a:pt x="603726" y="171698"/>
                  </a:lnTo>
                  <a:lnTo>
                    <a:pt x="606420" y="185014"/>
                  </a:lnTo>
                  <a:lnTo>
                    <a:pt x="606420" y="200826"/>
                  </a:lnTo>
                  <a:lnTo>
                    <a:pt x="610622" y="200826"/>
                  </a:lnTo>
                  <a:lnTo>
                    <a:pt x="643493" y="227879"/>
                  </a:lnTo>
                  <a:lnTo>
                    <a:pt x="644100" y="234484"/>
                  </a:lnTo>
                  <a:lnTo>
                    <a:pt x="644100" y="366337"/>
                  </a:lnTo>
                  <a:lnTo>
                    <a:pt x="641494" y="379289"/>
                  </a:lnTo>
                  <a:lnTo>
                    <a:pt x="634388" y="389901"/>
                  </a:lnTo>
                  <a:lnTo>
                    <a:pt x="623848" y="397107"/>
                  </a:lnTo>
                  <a:lnTo>
                    <a:pt x="610940" y="399843"/>
                  </a:lnTo>
                  <a:lnTo>
                    <a:pt x="617582" y="405772"/>
                  </a:lnTo>
                  <a:lnTo>
                    <a:pt x="622703" y="413090"/>
                  </a:lnTo>
                  <a:lnTo>
                    <a:pt x="626020" y="421514"/>
                  </a:lnTo>
                  <a:lnTo>
                    <a:pt x="627250" y="430764"/>
                  </a:lnTo>
                  <a:lnTo>
                    <a:pt x="627250" y="430929"/>
                  </a:lnTo>
                  <a:lnTo>
                    <a:pt x="624253" y="445785"/>
                  </a:lnTo>
                  <a:lnTo>
                    <a:pt x="616082" y="457916"/>
                  </a:lnTo>
                  <a:lnTo>
                    <a:pt x="603972" y="466095"/>
                  </a:lnTo>
                  <a:lnTo>
                    <a:pt x="589156" y="469093"/>
                  </a:lnTo>
                  <a:lnTo>
                    <a:pt x="570094" y="469093"/>
                  </a:lnTo>
                  <a:lnTo>
                    <a:pt x="566298" y="482811"/>
                  </a:lnTo>
                  <a:lnTo>
                    <a:pt x="557998" y="493920"/>
                  </a:lnTo>
                  <a:lnTo>
                    <a:pt x="546254" y="501362"/>
                  </a:lnTo>
                  <a:lnTo>
                    <a:pt x="532124" y="504078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BC6B689A-E950-D10E-D863-368A83146F7E}"/>
                </a:ext>
              </a:extLst>
            </p:cNvPr>
            <p:cNvSpPr/>
            <p:nvPr/>
          </p:nvSpPr>
          <p:spPr>
            <a:xfrm>
              <a:off x="964714" y="1314643"/>
              <a:ext cx="628015" cy="487680"/>
            </a:xfrm>
            <a:custGeom>
              <a:avLst/>
              <a:gdLst/>
              <a:ahLst/>
              <a:cxnLst/>
              <a:rect l="l" t="t" r="r" b="b"/>
              <a:pathLst>
                <a:path w="628015" h="487680">
                  <a:moveTo>
                    <a:pt x="523830" y="487491"/>
                  </a:moveTo>
                  <a:lnTo>
                    <a:pt x="512240" y="485146"/>
                  </a:lnTo>
                  <a:lnTo>
                    <a:pt x="502767" y="478754"/>
                  </a:lnTo>
                  <a:lnTo>
                    <a:pt x="496374" y="469280"/>
                  </a:lnTo>
                  <a:lnTo>
                    <a:pt x="494029" y="457690"/>
                  </a:lnTo>
                  <a:lnTo>
                    <a:pt x="494029" y="452506"/>
                  </a:lnTo>
                  <a:lnTo>
                    <a:pt x="444379" y="452506"/>
                  </a:lnTo>
                  <a:lnTo>
                    <a:pt x="444379" y="457690"/>
                  </a:lnTo>
                  <a:lnTo>
                    <a:pt x="442033" y="469280"/>
                  </a:lnTo>
                  <a:lnTo>
                    <a:pt x="435641" y="478754"/>
                  </a:lnTo>
                  <a:lnTo>
                    <a:pt x="426167" y="485146"/>
                  </a:lnTo>
                  <a:lnTo>
                    <a:pt x="414577" y="487491"/>
                  </a:lnTo>
                  <a:lnTo>
                    <a:pt x="402988" y="485146"/>
                  </a:lnTo>
                  <a:lnTo>
                    <a:pt x="393514" y="478754"/>
                  </a:lnTo>
                  <a:lnTo>
                    <a:pt x="387121" y="469280"/>
                  </a:lnTo>
                  <a:lnTo>
                    <a:pt x="384776" y="457690"/>
                  </a:lnTo>
                  <a:lnTo>
                    <a:pt x="384776" y="452506"/>
                  </a:lnTo>
                  <a:lnTo>
                    <a:pt x="335126" y="452506"/>
                  </a:lnTo>
                  <a:lnTo>
                    <a:pt x="335126" y="457690"/>
                  </a:lnTo>
                  <a:lnTo>
                    <a:pt x="332780" y="469280"/>
                  </a:lnTo>
                  <a:lnTo>
                    <a:pt x="326388" y="478754"/>
                  </a:lnTo>
                  <a:lnTo>
                    <a:pt x="316914" y="485146"/>
                  </a:lnTo>
                  <a:lnTo>
                    <a:pt x="305324" y="487491"/>
                  </a:lnTo>
                  <a:lnTo>
                    <a:pt x="293735" y="485146"/>
                  </a:lnTo>
                  <a:lnTo>
                    <a:pt x="284261" y="478754"/>
                  </a:lnTo>
                  <a:lnTo>
                    <a:pt x="277868" y="469280"/>
                  </a:lnTo>
                  <a:lnTo>
                    <a:pt x="275523" y="457690"/>
                  </a:lnTo>
                  <a:lnTo>
                    <a:pt x="275523" y="452506"/>
                  </a:lnTo>
                  <a:lnTo>
                    <a:pt x="225873" y="452506"/>
                  </a:lnTo>
                  <a:lnTo>
                    <a:pt x="225873" y="457690"/>
                  </a:lnTo>
                  <a:lnTo>
                    <a:pt x="223528" y="469280"/>
                  </a:lnTo>
                  <a:lnTo>
                    <a:pt x="217135" y="478754"/>
                  </a:lnTo>
                  <a:lnTo>
                    <a:pt x="207661" y="485146"/>
                  </a:lnTo>
                  <a:lnTo>
                    <a:pt x="196072" y="487491"/>
                  </a:lnTo>
                  <a:lnTo>
                    <a:pt x="184482" y="485146"/>
                  </a:lnTo>
                  <a:lnTo>
                    <a:pt x="175008" y="478754"/>
                  </a:lnTo>
                  <a:lnTo>
                    <a:pt x="168616" y="469280"/>
                  </a:lnTo>
                  <a:lnTo>
                    <a:pt x="166270" y="457690"/>
                  </a:lnTo>
                  <a:lnTo>
                    <a:pt x="166270" y="452506"/>
                  </a:lnTo>
                  <a:lnTo>
                    <a:pt x="116620" y="452506"/>
                  </a:lnTo>
                  <a:lnTo>
                    <a:pt x="116620" y="457690"/>
                  </a:lnTo>
                  <a:lnTo>
                    <a:pt x="114275" y="469280"/>
                  </a:lnTo>
                  <a:lnTo>
                    <a:pt x="107882" y="478754"/>
                  </a:lnTo>
                  <a:lnTo>
                    <a:pt x="98409" y="485146"/>
                  </a:lnTo>
                  <a:lnTo>
                    <a:pt x="86819" y="487491"/>
                  </a:lnTo>
                  <a:lnTo>
                    <a:pt x="75229" y="485146"/>
                  </a:lnTo>
                  <a:lnTo>
                    <a:pt x="65755" y="478754"/>
                  </a:lnTo>
                  <a:lnTo>
                    <a:pt x="59363" y="469280"/>
                  </a:lnTo>
                  <a:lnTo>
                    <a:pt x="57017" y="457690"/>
                  </a:lnTo>
                  <a:lnTo>
                    <a:pt x="57017" y="452506"/>
                  </a:lnTo>
                  <a:lnTo>
                    <a:pt x="29801" y="452506"/>
                  </a:lnTo>
                  <a:lnTo>
                    <a:pt x="18211" y="450161"/>
                  </a:lnTo>
                  <a:lnTo>
                    <a:pt x="8737" y="443769"/>
                  </a:lnTo>
                  <a:lnTo>
                    <a:pt x="2345" y="434295"/>
                  </a:lnTo>
                  <a:lnTo>
                    <a:pt x="0" y="422705"/>
                  </a:lnTo>
                  <a:lnTo>
                    <a:pt x="2345" y="411115"/>
                  </a:lnTo>
                  <a:lnTo>
                    <a:pt x="8737" y="401641"/>
                  </a:lnTo>
                  <a:lnTo>
                    <a:pt x="18211" y="395249"/>
                  </a:lnTo>
                  <a:lnTo>
                    <a:pt x="29801" y="392904"/>
                  </a:lnTo>
                  <a:lnTo>
                    <a:pt x="57017" y="392904"/>
                  </a:lnTo>
                  <a:lnTo>
                    <a:pt x="57017" y="99853"/>
                  </a:lnTo>
                  <a:lnTo>
                    <a:pt x="29801" y="99853"/>
                  </a:lnTo>
                  <a:lnTo>
                    <a:pt x="18211" y="97508"/>
                  </a:lnTo>
                  <a:lnTo>
                    <a:pt x="8737" y="91116"/>
                  </a:lnTo>
                  <a:lnTo>
                    <a:pt x="2345" y="81642"/>
                  </a:lnTo>
                  <a:lnTo>
                    <a:pt x="0" y="70052"/>
                  </a:lnTo>
                  <a:lnTo>
                    <a:pt x="2345" y="58462"/>
                  </a:lnTo>
                  <a:lnTo>
                    <a:pt x="8737" y="48988"/>
                  </a:lnTo>
                  <a:lnTo>
                    <a:pt x="18211" y="42596"/>
                  </a:lnTo>
                  <a:lnTo>
                    <a:pt x="29801" y="40251"/>
                  </a:lnTo>
                  <a:lnTo>
                    <a:pt x="57003" y="40251"/>
                  </a:lnTo>
                  <a:lnTo>
                    <a:pt x="57003" y="29801"/>
                  </a:lnTo>
                  <a:lnTo>
                    <a:pt x="59349" y="18211"/>
                  </a:lnTo>
                  <a:lnTo>
                    <a:pt x="65741" y="8737"/>
                  </a:lnTo>
                  <a:lnTo>
                    <a:pt x="75215" y="2345"/>
                  </a:lnTo>
                  <a:lnTo>
                    <a:pt x="86805" y="0"/>
                  </a:lnTo>
                  <a:lnTo>
                    <a:pt x="98395" y="2345"/>
                  </a:lnTo>
                  <a:lnTo>
                    <a:pt x="107868" y="8737"/>
                  </a:lnTo>
                  <a:lnTo>
                    <a:pt x="114261" y="18211"/>
                  </a:lnTo>
                  <a:lnTo>
                    <a:pt x="116606" y="29801"/>
                  </a:lnTo>
                  <a:lnTo>
                    <a:pt x="116606" y="40251"/>
                  </a:lnTo>
                  <a:lnTo>
                    <a:pt x="166201" y="40251"/>
                  </a:lnTo>
                  <a:lnTo>
                    <a:pt x="166201" y="29801"/>
                  </a:lnTo>
                  <a:lnTo>
                    <a:pt x="168546" y="18211"/>
                  </a:lnTo>
                  <a:lnTo>
                    <a:pt x="174939" y="8737"/>
                  </a:lnTo>
                  <a:lnTo>
                    <a:pt x="184412" y="2345"/>
                  </a:lnTo>
                  <a:lnTo>
                    <a:pt x="196002" y="0"/>
                  </a:lnTo>
                  <a:lnTo>
                    <a:pt x="207592" y="2345"/>
                  </a:lnTo>
                  <a:lnTo>
                    <a:pt x="217066" y="8737"/>
                  </a:lnTo>
                  <a:lnTo>
                    <a:pt x="223458" y="18211"/>
                  </a:lnTo>
                  <a:lnTo>
                    <a:pt x="225804" y="29801"/>
                  </a:lnTo>
                  <a:lnTo>
                    <a:pt x="225804" y="40251"/>
                  </a:lnTo>
                  <a:lnTo>
                    <a:pt x="275454" y="40251"/>
                  </a:lnTo>
                  <a:lnTo>
                    <a:pt x="275454" y="29801"/>
                  </a:lnTo>
                  <a:lnTo>
                    <a:pt x="277799" y="18211"/>
                  </a:lnTo>
                  <a:lnTo>
                    <a:pt x="284192" y="8737"/>
                  </a:lnTo>
                  <a:lnTo>
                    <a:pt x="293665" y="2345"/>
                  </a:lnTo>
                  <a:lnTo>
                    <a:pt x="305255" y="0"/>
                  </a:lnTo>
                  <a:lnTo>
                    <a:pt x="316845" y="2345"/>
                  </a:lnTo>
                  <a:lnTo>
                    <a:pt x="326319" y="8737"/>
                  </a:lnTo>
                  <a:lnTo>
                    <a:pt x="332711" y="18211"/>
                  </a:lnTo>
                  <a:lnTo>
                    <a:pt x="335057" y="29801"/>
                  </a:lnTo>
                  <a:lnTo>
                    <a:pt x="335057" y="40251"/>
                  </a:lnTo>
                  <a:lnTo>
                    <a:pt x="384707" y="40251"/>
                  </a:lnTo>
                  <a:lnTo>
                    <a:pt x="384707" y="29801"/>
                  </a:lnTo>
                  <a:lnTo>
                    <a:pt x="387052" y="18211"/>
                  </a:lnTo>
                  <a:lnTo>
                    <a:pt x="393445" y="8737"/>
                  </a:lnTo>
                  <a:lnTo>
                    <a:pt x="402918" y="2345"/>
                  </a:lnTo>
                  <a:lnTo>
                    <a:pt x="414508" y="0"/>
                  </a:lnTo>
                  <a:lnTo>
                    <a:pt x="426098" y="2345"/>
                  </a:lnTo>
                  <a:lnTo>
                    <a:pt x="435572" y="8737"/>
                  </a:lnTo>
                  <a:lnTo>
                    <a:pt x="441964" y="18211"/>
                  </a:lnTo>
                  <a:lnTo>
                    <a:pt x="444310" y="29801"/>
                  </a:lnTo>
                  <a:lnTo>
                    <a:pt x="444310" y="40251"/>
                  </a:lnTo>
                  <a:lnTo>
                    <a:pt x="493960" y="40251"/>
                  </a:lnTo>
                  <a:lnTo>
                    <a:pt x="493960" y="29801"/>
                  </a:lnTo>
                  <a:lnTo>
                    <a:pt x="496305" y="18211"/>
                  </a:lnTo>
                  <a:lnTo>
                    <a:pt x="502698" y="8737"/>
                  </a:lnTo>
                  <a:lnTo>
                    <a:pt x="512171" y="2345"/>
                  </a:lnTo>
                  <a:lnTo>
                    <a:pt x="523761" y="0"/>
                  </a:lnTo>
                  <a:lnTo>
                    <a:pt x="535351" y="2345"/>
                  </a:lnTo>
                  <a:lnTo>
                    <a:pt x="544825" y="8737"/>
                  </a:lnTo>
                  <a:lnTo>
                    <a:pt x="551217" y="18211"/>
                  </a:lnTo>
                  <a:lnTo>
                    <a:pt x="553563" y="29801"/>
                  </a:lnTo>
                  <a:lnTo>
                    <a:pt x="553563" y="40251"/>
                  </a:lnTo>
                  <a:lnTo>
                    <a:pt x="580793" y="40251"/>
                  </a:lnTo>
                  <a:lnTo>
                    <a:pt x="592383" y="42596"/>
                  </a:lnTo>
                  <a:lnTo>
                    <a:pt x="601857" y="48988"/>
                  </a:lnTo>
                  <a:lnTo>
                    <a:pt x="608249" y="58462"/>
                  </a:lnTo>
                  <a:lnTo>
                    <a:pt x="610594" y="70052"/>
                  </a:lnTo>
                  <a:lnTo>
                    <a:pt x="608249" y="81642"/>
                  </a:lnTo>
                  <a:lnTo>
                    <a:pt x="601857" y="91116"/>
                  </a:lnTo>
                  <a:lnTo>
                    <a:pt x="592383" y="97508"/>
                  </a:lnTo>
                  <a:lnTo>
                    <a:pt x="580793" y="99853"/>
                  </a:lnTo>
                  <a:lnTo>
                    <a:pt x="553563" y="99853"/>
                  </a:lnTo>
                  <a:lnTo>
                    <a:pt x="553563" y="150775"/>
                  </a:lnTo>
                  <a:lnTo>
                    <a:pt x="563902" y="150775"/>
                  </a:lnTo>
                  <a:lnTo>
                    <a:pt x="573983" y="152817"/>
                  </a:lnTo>
                  <a:lnTo>
                    <a:pt x="582227" y="158383"/>
                  </a:lnTo>
                  <a:lnTo>
                    <a:pt x="587791" y="166631"/>
                  </a:lnTo>
                  <a:lnTo>
                    <a:pt x="589833" y="176720"/>
                  </a:lnTo>
                  <a:lnTo>
                    <a:pt x="589833" y="200826"/>
                  </a:lnTo>
                  <a:lnTo>
                    <a:pt x="609074" y="200826"/>
                  </a:lnTo>
                  <a:lnTo>
                    <a:pt x="615418" y="203467"/>
                  </a:lnTo>
                  <a:lnTo>
                    <a:pt x="620187" y="208263"/>
                  </a:lnTo>
                  <a:lnTo>
                    <a:pt x="624956" y="213046"/>
                  </a:lnTo>
                  <a:lnTo>
                    <a:pt x="627554" y="219404"/>
                  </a:lnTo>
                  <a:lnTo>
                    <a:pt x="627513" y="226149"/>
                  </a:lnTo>
                  <a:lnTo>
                    <a:pt x="627513" y="358043"/>
                  </a:lnTo>
                  <a:lnTo>
                    <a:pt x="625529" y="367849"/>
                  </a:lnTo>
                  <a:lnTo>
                    <a:pt x="620121" y="375864"/>
                  </a:lnTo>
                  <a:lnTo>
                    <a:pt x="612106" y="381272"/>
                  </a:lnTo>
                  <a:lnTo>
                    <a:pt x="602301" y="383256"/>
                  </a:lnTo>
                  <a:lnTo>
                    <a:pt x="553563" y="383256"/>
                  </a:lnTo>
                  <a:lnTo>
                    <a:pt x="553563" y="392904"/>
                  </a:lnTo>
                  <a:lnTo>
                    <a:pt x="580793" y="392904"/>
                  </a:lnTo>
                  <a:lnTo>
                    <a:pt x="592320" y="395237"/>
                  </a:lnTo>
                  <a:lnTo>
                    <a:pt x="601788" y="401596"/>
                  </a:lnTo>
                  <a:lnTo>
                    <a:pt x="608226" y="411022"/>
                  </a:lnTo>
                  <a:lnTo>
                    <a:pt x="610663" y="422553"/>
                  </a:lnTo>
                  <a:lnTo>
                    <a:pt x="610663" y="422705"/>
                  </a:lnTo>
                  <a:lnTo>
                    <a:pt x="608318" y="434295"/>
                  </a:lnTo>
                  <a:lnTo>
                    <a:pt x="601926" y="443769"/>
                  </a:lnTo>
                  <a:lnTo>
                    <a:pt x="592452" y="450161"/>
                  </a:lnTo>
                  <a:lnTo>
                    <a:pt x="580862" y="452506"/>
                  </a:lnTo>
                  <a:lnTo>
                    <a:pt x="553632" y="452506"/>
                  </a:lnTo>
                  <a:lnTo>
                    <a:pt x="553632" y="457690"/>
                  </a:lnTo>
                  <a:lnTo>
                    <a:pt x="551286" y="469280"/>
                  </a:lnTo>
                  <a:lnTo>
                    <a:pt x="544894" y="478754"/>
                  </a:lnTo>
                  <a:lnTo>
                    <a:pt x="535420" y="485146"/>
                  </a:lnTo>
                  <a:lnTo>
                    <a:pt x="523830" y="487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object 9">
              <a:extLst>
                <a:ext uri="{FF2B5EF4-FFF2-40B4-BE49-F238E27FC236}">
                  <a16:creationId xmlns:a16="http://schemas.microsoft.com/office/drawing/2014/main" id="{CD3A6EB5-B07E-AE1A-0750-EDA9AA45FD3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4205" y="1482005"/>
              <a:ext cx="201462" cy="199306"/>
            </a:xfrm>
            <a:prstGeom prst="rect">
              <a:avLst/>
            </a:prstGeom>
          </p:spPr>
        </p:pic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06BCE704-1676-56A5-F232-3F217B04E181}"/>
                </a:ext>
              </a:extLst>
            </p:cNvPr>
            <p:cNvSpPr/>
            <p:nvPr/>
          </p:nvSpPr>
          <p:spPr>
            <a:xfrm>
              <a:off x="981301" y="1331230"/>
              <a:ext cx="577850" cy="454659"/>
            </a:xfrm>
            <a:custGeom>
              <a:avLst/>
              <a:gdLst/>
              <a:ahLst/>
              <a:cxnLst/>
              <a:rect l="l" t="t" r="r" b="b"/>
              <a:pathLst>
                <a:path w="577850" h="454660">
                  <a:moveTo>
                    <a:pt x="83432" y="40251"/>
                  </a:moveTo>
                  <a:lnTo>
                    <a:pt x="57003" y="40251"/>
                  </a:lnTo>
                  <a:lnTo>
                    <a:pt x="57003" y="5916"/>
                  </a:lnTo>
                  <a:lnTo>
                    <a:pt x="62919" y="0"/>
                  </a:lnTo>
                  <a:lnTo>
                    <a:pt x="77516" y="0"/>
                  </a:lnTo>
                  <a:lnTo>
                    <a:pt x="83432" y="5916"/>
                  </a:lnTo>
                  <a:lnTo>
                    <a:pt x="83432" y="40251"/>
                  </a:lnTo>
                  <a:close/>
                </a:path>
                <a:path w="577850" h="454660">
                  <a:moveTo>
                    <a:pt x="192630" y="40251"/>
                  </a:moveTo>
                  <a:lnTo>
                    <a:pt x="166201" y="40251"/>
                  </a:lnTo>
                  <a:lnTo>
                    <a:pt x="166201" y="5916"/>
                  </a:lnTo>
                  <a:lnTo>
                    <a:pt x="172117" y="0"/>
                  </a:lnTo>
                  <a:lnTo>
                    <a:pt x="186714" y="0"/>
                  </a:lnTo>
                  <a:lnTo>
                    <a:pt x="192630" y="5916"/>
                  </a:lnTo>
                  <a:lnTo>
                    <a:pt x="192630" y="40251"/>
                  </a:lnTo>
                  <a:close/>
                </a:path>
                <a:path w="577850" h="454660">
                  <a:moveTo>
                    <a:pt x="301883" y="40251"/>
                  </a:moveTo>
                  <a:lnTo>
                    <a:pt x="275454" y="40251"/>
                  </a:lnTo>
                  <a:lnTo>
                    <a:pt x="275454" y="5916"/>
                  </a:lnTo>
                  <a:lnTo>
                    <a:pt x="281370" y="0"/>
                  </a:lnTo>
                  <a:lnTo>
                    <a:pt x="295981" y="0"/>
                  </a:lnTo>
                  <a:lnTo>
                    <a:pt x="301883" y="5916"/>
                  </a:lnTo>
                  <a:lnTo>
                    <a:pt x="301883" y="40251"/>
                  </a:lnTo>
                  <a:close/>
                </a:path>
                <a:path w="577850" h="454660">
                  <a:moveTo>
                    <a:pt x="411136" y="40251"/>
                  </a:moveTo>
                  <a:lnTo>
                    <a:pt x="384707" y="40251"/>
                  </a:lnTo>
                  <a:lnTo>
                    <a:pt x="384707" y="5916"/>
                  </a:lnTo>
                  <a:lnTo>
                    <a:pt x="390623" y="0"/>
                  </a:lnTo>
                  <a:lnTo>
                    <a:pt x="405234" y="0"/>
                  </a:lnTo>
                  <a:lnTo>
                    <a:pt x="411136" y="5916"/>
                  </a:lnTo>
                  <a:lnTo>
                    <a:pt x="411136" y="40251"/>
                  </a:lnTo>
                  <a:close/>
                </a:path>
                <a:path w="577850" h="454660">
                  <a:moveTo>
                    <a:pt x="520389" y="40251"/>
                  </a:moveTo>
                  <a:lnTo>
                    <a:pt x="493960" y="40251"/>
                  </a:lnTo>
                  <a:lnTo>
                    <a:pt x="493960" y="5916"/>
                  </a:lnTo>
                  <a:lnTo>
                    <a:pt x="499876" y="0"/>
                  </a:lnTo>
                  <a:lnTo>
                    <a:pt x="514486" y="0"/>
                  </a:lnTo>
                  <a:lnTo>
                    <a:pt x="520389" y="5916"/>
                  </a:lnTo>
                  <a:lnTo>
                    <a:pt x="520389" y="40251"/>
                  </a:lnTo>
                  <a:close/>
                </a:path>
                <a:path w="577850" h="454660">
                  <a:moveTo>
                    <a:pt x="571504" y="66679"/>
                  </a:moveTo>
                  <a:lnTo>
                    <a:pt x="5916" y="66679"/>
                  </a:lnTo>
                  <a:lnTo>
                    <a:pt x="0" y="60763"/>
                  </a:lnTo>
                  <a:lnTo>
                    <a:pt x="0" y="46167"/>
                  </a:lnTo>
                  <a:lnTo>
                    <a:pt x="5916" y="40251"/>
                  </a:lnTo>
                  <a:lnTo>
                    <a:pt x="571504" y="40251"/>
                  </a:lnTo>
                  <a:lnTo>
                    <a:pt x="577420" y="46167"/>
                  </a:lnTo>
                  <a:lnTo>
                    <a:pt x="577420" y="60763"/>
                  </a:lnTo>
                  <a:lnTo>
                    <a:pt x="571504" y="66679"/>
                  </a:lnTo>
                  <a:close/>
                </a:path>
                <a:path w="577850" h="454660">
                  <a:moveTo>
                    <a:pt x="83432" y="392904"/>
                  </a:moveTo>
                  <a:lnTo>
                    <a:pt x="57017" y="392904"/>
                  </a:lnTo>
                  <a:lnTo>
                    <a:pt x="57017" y="66679"/>
                  </a:lnTo>
                  <a:lnTo>
                    <a:pt x="83432" y="66679"/>
                  </a:lnTo>
                  <a:lnTo>
                    <a:pt x="83432" y="392904"/>
                  </a:lnTo>
                  <a:close/>
                </a:path>
                <a:path w="577850" h="454660">
                  <a:moveTo>
                    <a:pt x="192671" y="392904"/>
                  </a:moveTo>
                  <a:lnTo>
                    <a:pt x="166256" y="392904"/>
                  </a:lnTo>
                  <a:lnTo>
                    <a:pt x="166256" y="66679"/>
                  </a:lnTo>
                  <a:lnTo>
                    <a:pt x="192671" y="66679"/>
                  </a:lnTo>
                  <a:lnTo>
                    <a:pt x="192671" y="392904"/>
                  </a:lnTo>
                  <a:close/>
                </a:path>
                <a:path w="577850" h="454660">
                  <a:moveTo>
                    <a:pt x="301897" y="392904"/>
                  </a:moveTo>
                  <a:lnTo>
                    <a:pt x="275496" y="392904"/>
                  </a:lnTo>
                  <a:lnTo>
                    <a:pt x="275496" y="66679"/>
                  </a:lnTo>
                  <a:lnTo>
                    <a:pt x="301897" y="66679"/>
                  </a:lnTo>
                  <a:lnTo>
                    <a:pt x="301897" y="392904"/>
                  </a:lnTo>
                  <a:close/>
                </a:path>
                <a:path w="577850" h="454660">
                  <a:moveTo>
                    <a:pt x="384776" y="195491"/>
                  </a:moveTo>
                  <a:lnTo>
                    <a:pt x="384721" y="66679"/>
                  </a:lnTo>
                  <a:lnTo>
                    <a:pt x="411149" y="66679"/>
                  </a:lnTo>
                  <a:lnTo>
                    <a:pt x="411149" y="187626"/>
                  </a:lnTo>
                  <a:lnTo>
                    <a:pt x="394811" y="187626"/>
                  </a:lnTo>
                  <a:lnTo>
                    <a:pt x="388799" y="190695"/>
                  </a:lnTo>
                  <a:lnTo>
                    <a:pt x="384776" y="195491"/>
                  </a:lnTo>
                  <a:close/>
                </a:path>
                <a:path w="577850" h="454660">
                  <a:moveTo>
                    <a:pt x="520389" y="137589"/>
                  </a:moveTo>
                  <a:lnTo>
                    <a:pt x="493974" y="137589"/>
                  </a:lnTo>
                  <a:lnTo>
                    <a:pt x="493974" y="66679"/>
                  </a:lnTo>
                  <a:lnTo>
                    <a:pt x="520389" y="66679"/>
                  </a:lnTo>
                  <a:lnTo>
                    <a:pt x="520389" y="137589"/>
                  </a:lnTo>
                  <a:close/>
                </a:path>
                <a:path w="577850" h="454660">
                  <a:moveTo>
                    <a:pt x="411150" y="392904"/>
                  </a:moveTo>
                  <a:lnTo>
                    <a:pt x="384721" y="392904"/>
                  </a:lnTo>
                  <a:lnTo>
                    <a:pt x="384776" y="355417"/>
                  </a:lnTo>
                  <a:lnTo>
                    <a:pt x="388799" y="360214"/>
                  </a:lnTo>
                  <a:lnTo>
                    <a:pt x="394825" y="363282"/>
                  </a:lnTo>
                  <a:lnTo>
                    <a:pt x="411150" y="363282"/>
                  </a:lnTo>
                  <a:lnTo>
                    <a:pt x="411150" y="392904"/>
                  </a:lnTo>
                  <a:close/>
                </a:path>
                <a:path w="577850" h="454660">
                  <a:moveTo>
                    <a:pt x="520389" y="392904"/>
                  </a:moveTo>
                  <a:lnTo>
                    <a:pt x="493974" y="392904"/>
                  </a:lnTo>
                  <a:lnTo>
                    <a:pt x="493974" y="363282"/>
                  </a:lnTo>
                  <a:lnTo>
                    <a:pt x="520389" y="363282"/>
                  </a:lnTo>
                  <a:lnTo>
                    <a:pt x="520389" y="392904"/>
                  </a:lnTo>
                  <a:close/>
                </a:path>
                <a:path w="577850" h="454660">
                  <a:moveTo>
                    <a:pt x="571573" y="419332"/>
                  </a:moveTo>
                  <a:lnTo>
                    <a:pt x="5916" y="419332"/>
                  </a:lnTo>
                  <a:lnTo>
                    <a:pt x="0" y="413416"/>
                  </a:lnTo>
                  <a:lnTo>
                    <a:pt x="0" y="398820"/>
                  </a:lnTo>
                  <a:lnTo>
                    <a:pt x="5916" y="392904"/>
                  </a:lnTo>
                  <a:lnTo>
                    <a:pt x="571504" y="392904"/>
                  </a:lnTo>
                  <a:lnTo>
                    <a:pt x="577406" y="398820"/>
                  </a:lnTo>
                  <a:lnTo>
                    <a:pt x="577489" y="413416"/>
                  </a:lnTo>
                  <a:lnTo>
                    <a:pt x="571573" y="419332"/>
                  </a:lnTo>
                  <a:close/>
                </a:path>
                <a:path w="577850" h="454660">
                  <a:moveTo>
                    <a:pt x="77530" y="454317"/>
                  </a:moveTo>
                  <a:lnTo>
                    <a:pt x="62933" y="454317"/>
                  </a:lnTo>
                  <a:lnTo>
                    <a:pt x="57017" y="448401"/>
                  </a:lnTo>
                  <a:lnTo>
                    <a:pt x="57017" y="419332"/>
                  </a:lnTo>
                  <a:lnTo>
                    <a:pt x="83446" y="419332"/>
                  </a:lnTo>
                  <a:lnTo>
                    <a:pt x="83446" y="448401"/>
                  </a:lnTo>
                  <a:lnTo>
                    <a:pt x="77530" y="454317"/>
                  </a:lnTo>
                  <a:close/>
                </a:path>
                <a:path w="577850" h="454660">
                  <a:moveTo>
                    <a:pt x="186783" y="454317"/>
                  </a:moveTo>
                  <a:lnTo>
                    <a:pt x="172186" y="454317"/>
                  </a:lnTo>
                  <a:lnTo>
                    <a:pt x="166270" y="448401"/>
                  </a:lnTo>
                  <a:lnTo>
                    <a:pt x="166270" y="419332"/>
                  </a:lnTo>
                  <a:lnTo>
                    <a:pt x="192699" y="419332"/>
                  </a:lnTo>
                  <a:lnTo>
                    <a:pt x="192699" y="448401"/>
                  </a:lnTo>
                  <a:lnTo>
                    <a:pt x="186783" y="454317"/>
                  </a:lnTo>
                  <a:close/>
                </a:path>
                <a:path w="577850" h="454660">
                  <a:moveTo>
                    <a:pt x="296036" y="454317"/>
                  </a:moveTo>
                  <a:lnTo>
                    <a:pt x="281439" y="454317"/>
                  </a:lnTo>
                  <a:lnTo>
                    <a:pt x="275523" y="448401"/>
                  </a:lnTo>
                  <a:lnTo>
                    <a:pt x="275523" y="419332"/>
                  </a:lnTo>
                  <a:lnTo>
                    <a:pt x="301952" y="419332"/>
                  </a:lnTo>
                  <a:lnTo>
                    <a:pt x="301952" y="448401"/>
                  </a:lnTo>
                  <a:lnTo>
                    <a:pt x="296036" y="454317"/>
                  </a:lnTo>
                  <a:close/>
                </a:path>
                <a:path w="577850" h="454660">
                  <a:moveTo>
                    <a:pt x="405289" y="454317"/>
                  </a:moveTo>
                  <a:lnTo>
                    <a:pt x="390692" y="454317"/>
                  </a:lnTo>
                  <a:lnTo>
                    <a:pt x="384776" y="448401"/>
                  </a:lnTo>
                  <a:lnTo>
                    <a:pt x="384776" y="419332"/>
                  </a:lnTo>
                  <a:lnTo>
                    <a:pt x="411205" y="419332"/>
                  </a:lnTo>
                  <a:lnTo>
                    <a:pt x="411205" y="448401"/>
                  </a:lnTo>
                  <a:lnTo>
                    <a:pt x="405289" y="454317"/>
                  </a:lnTo>
                  <a:close/>
                </a:path>
                <a:path w="577850" h="454660">
                  <a:moveTo>
                    <a:pt x="514542" y="454317"/>
                  </a:moveTo>
                  <a:lnTo>
                    <a:pt x="499945" y="454317"/>
                  </a:lnTo>
                  <a:lnTo>
                    <a:pt x="494029" y="448401"/>
                  </a:lnTo>
                  <a:lnTo>
                    <a:pt x="494029" y="419332"/>
                  </a:lnTo>
                  <a:lnTo>
                    <a:pt x="520458" y="419332"/>
                  </a:lnTo>
                  <a:lnTo>
                    <a:pt x="520458" y="448401"/>
                  </a:lnTo>
                  <a:lnTo>
                    <a:pt x="514542" y="454317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object 11">
            <a:extLst>
              <a:ext uri="{FF2B5EF4-FFF2-40B4-BE49-F238E27FC236}">
                <a16:creationId xmlns:a16="http://schemas.microsoft.com/office/drawing/2014/main" id="{279CBD9D-135D-717B-B075-C68B69A96205}"/>
              </a:ext>
            </a:extLst>
          </p:cNvPr>
          <p:cNvGrpSpPr/>
          <p:nvPr/>
        </p:nvGrpSpPr>
        <p:grpSpPr>
          <a:xfrm>
            <a:off x="0" y="3531741"/>
            <a:ext cx="1575435" cy="627380"/>
            <a:chOff x="0" y="2958986"/>
            <a:chExt cx="1575435" cy="627380"/>
          </a:xfrm>
        </p:grpSpPr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673FE02C-65B5-13D0-5547-6F9AB9ED8D29}"/>
                </a:ext>
              </a:extLst>
            </p:cNvPr>
            <p:cNvSpPr/>
            <p:nvPr/>
          </p:nvSpPr>
          <p:spPr>
            <a:xfrm>
              <a:off x="0" y="3315452"/>
              <a:ext cx="962025" cy="9525"/>
            </a:xfrm>
            <a:custGeom>
              <a:avLst/>
              <a:gdLst/>
              <a:ahLst/>
              <a:cxnLst/>
              <a:rect l="l" t="t" r="r" b="b"/>
              <a:pathLst>
                <a:path w="962025" h="9525">
                  <a:moveTo>
                    <a:pt x="96197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61970" y="0"/>
                  </a:lnTo>
                  <a:lnTo>
                    <a:pt x="961970" y="9524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9308D830-614A-A921-6731-3376FF0C1418}"/>
                </a:ext>
              </a:extLst>
            </p:cNvPr>
            <p:cNvSpPr/>
            <p:nvPr/>
          </p:nvSpPr>
          <p:spPr>
            <a:xfrm>
              <a:off x="947648" y="2958998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79">
                  <a:moveTo>
                    <a:pt x="439166" y="239687"/>
                  </a:moveTo>
                  <a:lnTo>
                    <a:pt x="413600" y="207835"/>
                  </a:lnTo>
                  <a:lnTo>
                    <a:pt x="366737" y="187909"/>
                  </a:lnTo>
                  <a:lnTo>
                    <a:pt x="341083" y="185293"/>
                  </a:lnTo>
                  <a:lnTo>
                    <a:pt x="307022" y="189953"/>
                  </a:lnTo>
                  <a:lnTo>
                    <a:pt x="276491" y="203060"/>
                  </a:lnTo>
                  <a:lnTo>
                    <a:pt x="250647" y="223316"/>
                  </a:lnTo>
                  <a:lnTo>
                    <a:pt x="230644" y="249428"/>
                  </a:lnTo>
                  <a:lnTo>
                    <a:pt x="192417" y="249428"/>
                  </a:lnTo>
                  <a:lnTo>
                    <a:pt x="184099" y="251117"/>
                  </a:lnTo>
                  <a:lnTo>
                    <a:pt x="177304" y="255701"/>
                  </a:lnTo>
                  <a:lnTo>
                    <a:pt x="172720" y="262496"/>
                  </a:lnTo>
                  <a:lnTo>
                    <a:pt x="171043" y="270814"/>
                  </a:lnTo>
                  <a:lnTo>
                    <a:pt x="172720" y="279133"/>
                  </a:lnTo>
                  <a:lnTo>
                    <a:pt x="177304" y="285927"/>
                  </a:lnTo>
                  <a:lnTo>
                    <a:pt x="184099" y="290512"/>
                  </a:lnTo>
                  <a:lnTo>
                    <a:pt x="192417" y="292188"/>
                  </a:lnTo>
                  <a:lnTo>
                    <a:pt x="214972" y="292188"/>
                  </a:lnTo>
                  <a:lnTo>
                    <a:pt x="212801" y="306247"/>
                  </a:lnTo>
                  <a:lnTo>
                    <a:pt x="212801" y="320903"/>
                  </a:lnTo>
                  <a:lnTo>
                    <a:pt x="214972" y="334949"/>
                  </a:lnTo>
                  <a:lnTo>
                    <a:pt x="185293" y="334949"/>
                  </a:lnTo>
                  <a:lnTo>
                    <a:pt x="176974" y="336638"/>
                  </a:lnTo>
                  <a:lnTo>
                    <a:pt x="170180" y="341223"/>
                  </a:lnTo>
                  <a:lnTo>
                    <a:pt x="165595" y="348018"/>
                  </a:lnTo>
                  <a:lnTo>
                    <a:pt x="163918" y="356336"/>
                  </a:lnTo>
                  <a:lnTo>
                    <a:pt x="165595" y="364655"/>
                  </a:lnTo>
                  <a:lnTo>
                    <a:pt x="170180" y="371449"/>
                  </a:lnTo>
                  <a:lnTo>
                    <a:pt x="176974" y="376034"/>
                  </a:lnTo>
                  <a:lnTo>
                    <a:pt x="185293" y="377723"/>
                  </a:lnTo>
                  <a:lnTo>
                    <a:pt x="230644" y="377723"/>
                  </a:lnTo>
                  <a:lnTo>
                    <a:pt x="250647" y="403834"/>
                  </a:lnTo>
                  <a:lnTo>
                    <a:pt x="276491" y="424091"/>
                  </a:lnTo>
                  <a:lnTo>
                    <a:pt x="307022" y="437197"/>
                  </a:lnTo>
                  <a:lnTo>
                    <a:pt x="341083" y="441858"/>
                  </a:lnTo>
                  <a:lnTo>
                    <a:pt x="366737" y="439242"/>
                  </a:lnTo>
                  <a:lnTo>
                    <a:pt x="413613" y="419303"/>
                  </a:lnTo>
                  <a:lnTo>
                    <a:pt x="439153" y="387451"/>
                  </a:lnTo>
                  <a:lnTo>
                    <a:pt x="437426" y="379437"/>
                  </a:lnTo>
                  <a:lnTo>
                    <a:pt x="432600" y="372440"/>
                  </a:lnTo>
                  <a:lnTo>
                    <a:pt x="425437" y="367919"/>
                  </a:lnTo>
                  <a:lnTo>
                    <a:pt x="417372" y="366509"/>
                  </a:lnTo>
                  <a:lnTo>
                    <a:pt x="409346" y="368223"/>
                  </a:lnTo>
                  <a:lnTo>
                    <a:pt x="402348" y="373037"/>
                  </a:lnTo>
                  <a:lnTo>
                    <a:pt x="389280" y="384213"/>
                  </a:lnTo>
                  <a:lnTo>
                    <a:pt x="374459" y="392379"/>
                  </a:lnTo>
                  <a:lnTo>
                    <a:pt x="358267" y="397395"/>
                  </a:lnTo>
                  <a:lnTo>
                    <a:pt x="341083" y="399097"/>
                  </a:lnTo>
                  <a:lnTo>
                    <a:pt x="325386" y="397598"/>
                  </a:lnTo>
                  <a:lnTo>
                    <a:pt x="310680" y="393331"/>
                  </a:lnTo>
                  <a:lnTo>
                    <a:pt x="297192" y="386600"/>
                  </a:lnTo>
                  <a:lnTo>
                    <a:pt x="285127" y="377723"/>
                  </a:lnTo>
                  <a:lnTo>
                    <a:pt x="306451" y="377723"/>
                  </a:lnTo>
                  <a:lnTo>
                    <a:pt x="314769" y="376034"/>
                  </a:lnTo>
                  <a:lnTo>
                    <a:pt x="321564" y="371449"/>
                  </a:lnTo>
                  <a:lnTo>
                    <a:pt x="326148" y="364655"/>
                  </a:lnTo>
                  <a:lnTo>
                    <a:pt x="327837" y="356336"/>
                  </a:lnTo>
                  <a:lnTo>
                    <a:pt x="326148" y="348018"/>
                  </a:lnTo>
                  <a:lnTo>
                    <a:pt x="321564" y="341223"/>
                  </a:lnTo>
                  <a:lnTo>
                    <a:pt x="314769" y="336638"/>
                  </a:lnTo>
                  <a:lnTo>
                    <a:pt x="306451" y="334949"/>
                  </a:lnTo>
                  <a:lnTo>
                    <a:pt x="258584" y="334949"/>
                  </a:lnTo>
                  <a:lnTo>
                    <a:pt x="256794" y="328091"/>
                  </a:lnTo>
                  <a:lnTo>
                    <a:pt x="255536" y="320992"/>
                  </a:lnTo>
                  <a:lnTo>
                    <a:pt x="255536" y="306158"/>
                  </a:lnTo>
                  <a:lnTo>
                    <a:pt x="256794" y="299059"/>
                  </a:lnTo>
                  <a:lnTo>
                    <a:pt x="258584" y="292188"/>
                  </a:lnTo>
                  <a:lnTo>
                    <a:pt x="306451" y="292188"/>
                  </a:lnTo>
                  <a:lnTo>
                    <a:pt x="314769" y="290512"/>
                  </a:lnTo>
                  <a:lnTo>
                    <a:pt x="321564" y="285927"/>
                  </a:lnTo>
                  <a:lnTo>
                    <a:pt x="326148" y="279133"/>
                  </a:lnTo>
                  <a:lnTo>
                    <a:pt x="327837" y="270814"/>
                  </a:lnTo>
                  <a:lnTo>
                    <a:pt x="326148" y="262496"/>
                  </a:lnTo>
                  <a:lnTo>
                    <a:pt x="321564" y="255701"/>
                  </a:lnTo>
                  <a:lnTo>
                    <a:pt x="314769" y="251117"/>
                  </a:lnTo>
                  <a:lnTo>
                    <a:pt x="306451" y="249428"/>
                  </a:lnTo>
                  <a:lnTo>
                    <a:pt x="285127" y="249428"/>
                  </a:lnTo>
                  <a:lnTo>
                    <a:pt x="297192" y="240550"/>
                  </a:lnTo>
                  <a:lnTo>
                    <a:pt x="310680" y="233819"/>
                  </a:lnTo>
                  <a:lnTo>
                    <a:pt x="325386" y="229552"/>
                  </a:lnTo>
                  <a:lnTo>
                    <a:pt x="341083" y="228053"/>
                  </a:lnTo>
                  <a:lnTo>
                    <a:pt x="358267" y="229755"/>
                  </a:lnTo>
                  <a:lnTo>
                    <a:pt x="374459" y="234772"/>
                  </a:lnTo>
                  <a:lnTo>
                    <a:pt x="389280" y="242925"/>
                  </a:lnTo>
                  <a:lnTo>
                    <a:pt x="402348" y="254076"/>
                  </a:lnTo>
                  <a:lnTo>
                    <a:pt x="409333" y="258927"/>
                  </a:lnTo>
                  <a:lnTo>
                    <a:pt x="417347" y="260667"/>
                  </a:lnTo>
                  <a:lnTo>
                    <a:pt x="425424" y="259257"/>
                  </a:lnTo>
                  <a:lnTo>
                    <a:pt x="432600" y="254673"/>
                  </a:lnTo>
                  <a:lnTo>
                    <a:pt x="437438" y="247700"/>
                  </a:lnTo>
                  <a:lnTo>
                    <a:pt x="439166" y="239687"/>
                  </a:lnTo>
                  <a:close/>
                </a:path>
                <a:path w="627380" h="627379">
                  <a:moveTo>
                    <a:pt x="627164" y="313575"/>
                  </a:moveTo>
                  <a:lnTo>
                    <a:pt x="623747" y="267296"/>
                  </a:lnTo>
                  <a:lnTo>
                    <a:pt x="613854" y="223113"/>
                  </a:lnTo>
                  <a:lnTo>
                    <a:pt x="597966" y="181508"/>
                  </a:lnTo>
                  <a:lnTo>
                    <a:pt x="584403" y="157073"/>
                  </a:lnTo>
                  <a:lnTo>
                    <a:pt x="584403" y="313575"/>
                  </a:lnTo>
                  <a:lnTo>
                    <a:pt x="580021" y="362191"/>
                  </a:lnTo>
                  <a:lnTo>
                    <a:pt x="567423" y="407974"/>
                  </a:lnTo>
                  <a:lnTo>
                    <a:pt x="547370" y="450151"/>
                  </a:lnTo>
                  <a:lnTo>
                    <a:pt x="520623" y="487959"/>
                  </a:lnTo>
                  <a:lnTo>
                    <a:pt x="487959" y="520623"/>
                  </a:lnTo>
                  <a:lnTo>
                    <a:pt x="450151" y="547370"/>
                  </a:lnTo>
                  <a:lnTo>
                    <a:pt x="407974" y="567423"/>
                  </a:lnTo>
                  <a:lnTo>
                    <a:pt x="362191" y="580021"/>
                  </a:lnTo>
                  <a:lnTo>
                    <a:pt x="313575" y="584390"/>
                  </a:lnTo>
                  <a:lnTo>
                    <a:pt x="264960" y="580021"/>
                  </a:lnTo>
                  <a:lnTo>
                    <a:pt x="219176" y="567423"/>
                  </a:lnTo>
                  <a:lnTo>
                    <a:pt x="176999" y="547370"/>
                  </a:lnTo>
                  <a:lnTo>
                    <a:pt x="139192" y="520623"/>
                  </a:lnTo>
                  <a:lnTo>
                    <a:pt x="106540" y="487959"/>
                  </a:lnTo>
                  <a:lnTo>
                    <a:pt x="79794" y="450151"/>
                  </a:lnTo>
                  <a:lnTo>
                    <a:pt x="59728" y="407974"/>
                  </a:lnTo>
                  <a:lnTo>
                    <a:pt x="47129" y="362191"/>
                  </a:lnTo>
                  <a:lnTo>
                    <a:pt x="42760" y="313575"/>
                  </a:lnTo>
                  <a:lnTo>
                    <a:pt x="47129" y="264960"/>
                  </a:lnTo>
                  <a:lnTo>
                    <a:pt x="59728" y="219176"/>
                  </a:lnTo>
                  <a:lnTo>
                    <a:pt x="79794" y="176999"/>
                  </a:lnTo>
                  <a:lnTo>
                    <a:pt x="106540" y="139192"/>
                  </a:lnTo>
                  <a:lnTo>
                    <a:pt x="139192" y="106527"/>
                  </a:lnTo>
                  <a:lnTo>
                    <a:pt x="176999" y="79781"/>
                  </a:lnTo>
                  <a:lnTo>
                    <a:pt x="219176" y="59728"/>
                  </a:lnTo>
                  <a:lnTo>
                    <a:pt x="264960" y="47129"/>
                  </a:lnTo>
                  <a:lnTo>
                    <a:pt x="313575" y="42760"/>
                  </a:lnTo>
                  <a:lnTo>
                    <a:pt x="362191" y="47129"/>
                  </a:lnTo>
                  <a:lnTo>
                    <a:pt x="407974" y="59728"/>
                  </a:lnTo>
                  <a:lnTo>
                    <a:pt x="450151" y="79781"/>
                  </a:lnTo>
                  <a:lnTo>
                    <a:pt x="487959" y="106527"/>
                  </a:lnTo>
                  <a:lnTo>
                    <a:pt x="520623" y="139192"/>
                  </a:lnTo>
                  <a:lnTo>
                    <a:pt x="547370" y="176999"/>
                  </a:lnTo>
                  <a:lnTo>
                    <a:pt x="567423" y="219176"/>
                  </a:lnTo>
                  <a:lnTo>
                    <a:pt x="580021" y="264960"/>
                  </a:lnTo>
                  <a:lnTo>
                    <a:pt x="584403" y="313575"/>
                  </a:lnTo>
                  <a:lnTo>
                    <a:pt x="584403" y="157073"/>
                  </a:lnTo>
                  <a:lnTo>
                    <a:pt x="550151" y="107962"/>
                  </a:lnTo>
                  <a:lnTo>
                    <a:pt x="519188" y="77012"/>
                  </a:lnTo>
                  <a:lnTo>
                    <a:pt x="484200" y="50584"/>
                  </a:lnTo>
                  <a:lnTo>
                    <a:pt x="470090" y="42760"/>
                  </a:lnTo>
                  <a:lnTo>
                    <a:pt x="445655" y="29184"/>
                  </a:lnTo>
                  <a:lnTo>
                    <a:pt x="404037" y="13296"/>
                  </a:lnTo>
                  <a:lnTo>
                    <a:pt x="359854" y="3403"/>
                  </a:lnTo>
                  <a:lnTo>
                    <a:pt x="313575" y="0"/>
                  </a:lnTo>
                  <a:lnTo>
                    <a:pt x="267309" y="3403"/>
                  </a:lnTo>
                  <a:lnTo>
                    <a:pt x="223113" y="13296"/>
                  </a:lnTo>
                  <a:lnTo>
                    <a:pt x="181508" y="29184"/>
                  </a:lnTo>
                  <a:lnTo>
                    <a:pt x="142963" y="50584"/>
                  </a:lnTo>
                  <a:lnTo>
                    <a:pt x="107962" y="77012"/>
                  </a:lnTo>
                  <a:lnTo>
                    <a:pt x="77012" y="107962"/>
                  </a:lnTo>
                  <a:lnTo>
                    <a:pt x="50596" y="142951"/>
                  </a:lnTo>
                  <a:lnTo>
                    <a:pt x="29184" y="181508"/>
                  </a:lnTo>
                  <a:lnTo>
                    <a:pt x="13296" y="223113"/>
                  </a:lnTo>
                  <a:lnTo>
                    <a:pt x="3403" y="267296"/>
                  </a:lnTo>
                  <a:lnTo>
                    <a:pt x="0" y="313575"/>
                  </a:lnTo>
                  <a:lnTo>
                    <a:pt x="3403" y="359854"/>
                  </a:lnTo>
                  <a:lnTo>
                    <a:pt x="13296" y="404037"/>
                  </a:lnTo>
                  <a:lnTo>
                    <a:pt x="29184" y="445643"/>
                  </a:lnTo>
                  <a:lnTo>
                    <a:pt x="50596" y="484200"/>
                  </a:lnTo>
                  <a:lnTo>
                    <a:pt x="77012" y="519188"/>
                  </a:lnTo>
                  <a:lnTo>
                    <a:pt x="107962" y="550138"/>
                  </a:lnTo>
                  <a:lnTo>
                    <a:pt x="142963" y="576567"/>
                  </a:lnTo>
                  <a:lnTo>
                    <a:pt x="181508" y="597966"/>
                  </a:lnTo>
                  <a:lnTo>
                    <a:pt x="223113" y="613854"/>
                  </a:lnTo>
                  <a:lnTo>
                    <a:pt x="267309" y="623747"/>
                  </a:lnTo>
                  <a:lnTo>
                    <a:pt x="313575" y="627151"/>
                  </a:lnTo>
                  <a:lnTo>
                    <a:pt x="359854" y="623747"/>
                  </a:lnTo>
                  <a:lnTo>
                    <a:pt x="404037" y="613854"/>
                  </a:lnTo>
                  <a:lnTo>
                    <a:pt x="445655" y="597966"/>
                  </a:lnTo>
                  <a:lnTo>
                    <a:pt x="470090" y="584390"/>
                  </a:lnTo>
                  <a:lnTo>
                    <a:pt x="484200" y="576567"/>
                  </a:lnTo>
                  <a:lnTo>
                    <a:pt x="519188" y="550138"/>
                  </a:lnTo>
                  <a:lnTo>
                    <a:pt x="550151" y="519188"/>
                  </a:lnTo>
                  <a:lnTo>
                    <a:pt x="576567" y="484200"/>
                  </a:lnTo>
                  <a:lnTo>
                    <a:pt x="597966" y="445643"/>
                  </a:lnTo>
                  <a:lnTo>
                    <a:pt x="613854" y="404037"/>
                  </a:lnTo>
                  <a:lnTo>
                    <a:pt x="623747" y="359854"/>
                  </a:lnTo>
                  <a:lnTo>
                    <a:pt x="627164" y="313575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object 14">
            <a:extLst>
              <a:ext uri="{FF2B5EF4-FFF2-40B4-BE49-F238E27FC236}">
                <a16:creationId xmlns:a16="http://schemas.microsoft.com/office/drawing/2014/main" id="{A11DB313-CF3F-E688-3CEA-382D1007B454}"/>
              </a:ext>
            </a:extLst>
          </p:cNvPr>
          <p:cNvGrpSpPr/>
          <p:nvPr/>
        </p:nvGrpSpPr>
        <p:grpSpPr>
          <a:xfrm>
            <a:off x="0" y="5840145"/>
            <a:ext cx="1480820" cy="645795"/>
            <a:chOff x="0" y="5267390"/>
            <a:chExt cx="1480820" cy="645795"/>
          </a:xfrm>
        </p:grpSpPr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E52F1C19-CC49-6984-3949-4A62CEFC2627}"/>
                </a:ext>
              </a:extLst>
            </p:cNvPr>
            <p:cNvSpPr/>
            <p:nvPr/>
          </p:nvSpPr>
          <p:spPr>
            <a:xfrm>
              <a:off x="0" y="5734474"/>
              <a:ext cx="995044" cy="11430"/>
            </a:xfrm>
            <a:custGeom>
              <a:avLst/>
              <a:gdLst/>
              <a:ahLst/>
              <a:cxnLst/>
              <a:rect l="l" t="t" r="r" b="b"/>
              <a:pathLst>
                <a:path w="995044" h="11429">
                  <a:moveTo>
                    <a:pt x="994653" y="9524"/>
                  </a:moveTo>
                  <a:lnTo>
                    <a:pt x="0" y="10856"/>
                  </a:lnTo>
                  <a:lnTo>
                    <a:pt x="0" y="1330"/>
                  </a:lnTo>
                  <a:lnTo>
                    <a:pt x="994641" y="0"/>
                  </a:lnTo>
                  <a:lnTo>
                    <a:pt x="994653" y="9524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45FFA4F0-1E1E-D839-E84A-E8DE68688B03}"/>
                </a:ext>
              </a:extLst>
            </p:cNvPr>
            <p:cNvSpPr/>
            <p:nvPr/>
          </p:nvSpPr>
          <p:spPr>
            <a:xfrm>
              <a:off x="1006820" y="5267390"/>
              <a:ext cx="473709" cy="645795"/>
            </a:xfrm>
            <a:custGeom>
              <a:avLst/>
              <a:gdLst/>
              <a:ahLst/>
              <a:cxnLst/>
              <a:rect l="l" t="t" r="r" b="b"/>
              <a:pathLst>
                <a:path w="473709" h="645795">
                  <a:moveTo>
                    <a:pt x="80778" y="129159"/>
                  </a:moveTo>
                  <a:lnTo>
                    <a:pt x="72563" y="126809"/>
                  </a:lnTo>
                  <a:lnTo>
                    <a:pt x="65908" y="121452"/>
                  </a:lnTo>
                  <a:lnTo>
                    <a:pt x="61959" y="114205"/>
                  </a:lnTo>
                  <a:lnTo>
                    <a:pt x="61009" y="106007"/>
                  </a:lnTo>
                  <a:lnTo>
                    <a:pt x="63350" y="97792"/>
                  </a:lnTo>
                  <a:lnTo>
                    <a:pt x="86583" y="63344"/>
                  </a:lnTo>
                  <a:lnTo>
                    <a:pt x="123699" y="30440"/>
                  </a:lnTo>
                  <a:lnTo>
                    <a:pt x="188687" y="3514"/>
                  </a:lnTo>
                  <a:lnTo>
                    <a:pt x="224192" y="0"/>
                  </a:lnTo>
                  <a:lnTo>
                    <a:pt x="249378" y="0"/>
                  </a:lnTo>
                  <a:lnTo>
                    <a:pt x="284883" y="3514"/>
                  </a:lnTo>
                  <a:lnTo>
                    <a:pt x="318697" y="13792"/>
                  </a:lnTo>
                  <a:lnTo>
                    <a:pt x="349871" y="30440"/>
                  </a:lnTo>
                  <a:lnTo>
                    <a:pt x="365251" y="43051"/>
                  </a:lnTo>
                  <a:lnTo>
                    <a:pt x="224192" y="43051"/>
                  </a:lnTo>
                  <a:lnTo>
                    <a:pt x="197121" y="45730"/>
                  </a:lnTo>
                  <a:lnTo>
                    <a:pt x="147580" y="66254"/>
                  </a:lnTo>
                  <a:lnTo>
                    <a:pt x="112693" y="99667"/>
                  </a:lnTo>
                  <a:lnTo>
                    <a:pt x="101580" y="117596"/>
                  </a:lnTo>
                  <a:lnTo>
                    <a:pt x="96223" y="124254"/>
                  </a:lnTo>
                  <a:lnTo>
                    <a:pt x="88977" y="128208"/>
                  </a:lnTo>
                  <a:lnTo>
                    <a:pt x="80778" y="129159"/>
                  </a:lnTo>
                  <a:close/>
                </a:path>
                <a:path w="473709" h="645795">
                  <a:moveTo>
                    <a:pt x="430519" y="301363"/>
                  </a:moveTo>
                  <a:lnTo>
                    <a:pt x="387467" y="301363"/>
                  </a:lnTo>
                  <a:lnTo>
                    <a:pt x="387467" y="181140"/>
                  </a:lnTo>
                  <a:lnTo>
                    <a:pt x="384788" y="154069"/>
                  </a:lnTo>
                  <a:lnTo>
                    <a:pt x="364264" y="104528"/>
                  </a:lnTo>
                  <a:lnTo>
                    <a:pt x="325990" y="66254"/>
                  </a:lnTo>
                  <a:lnTo>
                    <a:pt x="276449" y="45730"/>
                  </a:lnTo>
                  <a:lnTo>
                    <a:pt x="249378" y="43051"/>
                  </a:lnTo>
                  <a:lnTo>
                    <a:pt x="365251" y="43051"/>
                  </a:lnTo>
                  <a:lnTo>
                    <a:pt x="400078" y="80647"/>
                  </a:lnTo>
                  <a:lnTo>
                    <a:pt x="427005" y="145635"/>
                  </a:lnTo>
                  <a:lnTo>
                    <a:pt x="430519" y="181140"/>
                  </a:lnTo>
                  <a:lnTo>
                    <a:pt x="430519" y="301363"/>
                  </a:lnTo>
                  <a:close/>
                </a:path>
                <a:path w="473709" h="645795">
                  <a:moveTo>
                    <a:pt x="452045" y="645778"/>
                  </a:moveTo>
                  <a:lnTo>
                    <a:pt x="21525" y="645778"/>
                  </a:lnTo>
                  <a:lnTo>
                    <a:pt x="13149" y="644086"/>
                  </a:lnTo>
                  <a:lnTo>
                    <a:pt x="6307" y="639471"/>
                  </a:lnTo>
                  <a:lnTo>
                    <a:pt x="1692" y="632629"/>
                  </a:lnTo>
                  <a:lnTo>
                    <a:pt x="0" y="624252"/>
                  </a:lnTo>
                  <a:lnTo>
                    <a:pt x="0" y="322889"/>
                  </a:lnTo>
                  <a:lnTo>
                    <a:pt x="1692" y="314513"/>
                  </a:lnTo>
                  <a:lnTo>
                    <a:pt x="6307" y="307670"/>
                  </a:lnTo>
                  <a:lnTo>
                    <a:pt x="13149" y="303055"/>
                  </a:lnTo>
                  <a:lnTo>
                    <a:pt x="21525" y="301363"/>
                  </a:lnTo>
                  <a:lnTo>
                    <a:pt x="452045" y="301363"/>
                  </a:lnTo>
                  <a:lnTo>
                    <a:pt x="460421" y="303055"/>
                  </a:lnTo>
                  <a:lnTo>
                    <a:pt x="467263" y="307670"/>
                  </a:lnTo>
                  <a:lnTo>
                    <a:pt x="471878" y="314513"/>
                  </a:lnTo>
                  <a:lnTo>
                    <a:pt x="473571" y="322889"/>
                  </a:lnTo>
                  <a:lnTo>
                    <a:pt x="473571" y="344415"/>
                  </a:lnTo>
                  <a:lnTo>
                    <a:pt x="43051" y="344415"/>
                  </a:lnTo>
                  <a:lnTo>
                    <a:pt x="43051" y="602726"/>
                  </a:lnTo>
                  <a:lnTo>
                    <a:pt x="473571" y="602726"/>
                  </a:lnTo>
                  <a:lnTo>
                    <a:pt x="473571" y="624252"/>
                  </a:lnTo>
                  <a:lnTo>
                    <a:pt x="471878" y="632629"/>
                  </a:lnTo>
                  <a:lnTo>
                    <a:pt x="467263" y="639471"/>
                  </a:lnTo>
                  <a:lnTo>
                    <a:pt x="460421" y="644086"/>
                  </a:lnTo>
                  <a:lnTo>
                    <a:pt x="452045" y="645778"/>
                  </a:lnTo>
                  <a:close/>
                </a:path>
                <a:path w="473709" h="645795">
                  <a:moveTo>
                    <a:pt x="473571" y="602726"/>
                  </a:moveTo>
                  <a:lnTo>
                    <a:pt x="430519" y="602726"/>
                  </a:lnTo>
                  <a:lnTo>
                    <a:pt x="430519" y="344415"/>
                  </a:lnTo>
                  <a:lnTo>
                    <a:pt x="473571" y="344415"/>
                  </a:lnTo>
                  <a:lnTo>
                    <a:pt x="473571" y="602726"/>
                  </a:lnTo>
                  <a:close/>
                </a:path>
                <a:path w="473709" h="645795">
                  <a:moveTo>
                    <a:pt x="236785" y="559674"/>
                  </a:moveTo>
                  <a:lnTo>
                    <a:pt x="215259" y="491416"/>
                  </a:lnTo>
                  <a:lnTo>
                    <a:pt x="197953" y="482109"/>
                  </a:lnTo>
                  <a:lnTo>
                    <a:pt x="184329" y="468176"/>
                  </a:lnTo>
                  <a:lnTo>
                    <a:pt x="175407" y="450638"/>
                  </a:lnTo>
                  <a:lnTo>
                    <a:pt x="172207" y="430519"/>
                  </a:lnTo>
                  <a:lnTo>
                    <a:pt x="177285" y="405390"/>
                  </a:lnTo>
                  <a:lnTo>
                    <a:pt x="191128" y="384862"/>
                  </a:lnTo>
                  <a:lnTo>
                    <a:pt x="211656" y="371018"/>
                  </a:lnTo>
                  <a:lnTo>
                    <a:pt x="236785" y="365941"/>
                  </a:lnTo>
                  <a:lnTo>
                    <a:pt x="261914" y="371018"/>
                  </a:lnTo>
                  <a:lnTo>
                    <a:pt x="282442" y="384862"/>
                  </a:lnTo>
                  <a:lnTo>
                    <a:pt x="296285" y="405390"/>
                  </a:lnTo>
                  <a:lnTo>
                    <a:pt x="297013" y="408993"/>
                  </a:lnTo>
                  <a:lnTo>
                    <a:pt x="236785" y="408993"/>
                  </a:lnTo>
                  <a:lnTo>
                    <a:pt x="228409" y="410685"/>
                  </a:lnTo>
                  <a:lnTo>
                    <a:pt x="221566" y="415300"/>
                  </a:lnTo>
                  <a:lnTo>
                    <a:pt x="216952" y="422142"/>
                  </a:lnTo>
                  <a:lnTo>
                    <a:pt x="215259" y="430519"/>
                  </a:lnTo>
                  <a:lnTo>
                    <a:pt x="216952" y="438895"/>
                  </a:lnTo>
                  <a:lnTo>
                    <a:pt x="221566" y="445738"/>
                  </a:lnTo>
                  <a:lnTo>
                    <a:pt x="228409" y="450352"/>
                  </a:lnTo>
                  <a:lnTo>
                    <a:pt x="236785" y="452045"/>
                  </a:lnTo>
                  <a:lnTo>
                    <a:pt x="297447" y="452045"/>
                  </a:lnTo>
                  <a:lnTo>
                    <a:pt x="289241" y="468176"/>
                  </a:lnTo>
                  <a:lnTo>
                    <a:pt x="275618" y="482109"/>
                  </a:lnTo>
                  <a:lnTo>
                    <a:pt x="258311" y="491416"/>
                  </a:lnTo>
                  <a:lnTo>
                    <a:pt x="258311" y="538148"/>
                  </a:lnTo>
                  <a:lnTo>
                    <a:pt x="256619" y="546525"/>
                  </a:lnTo>
                  <a:lnTo>
                    <a:pt x="252004" y="553367"/>
                  </a:lnTo>
                  <a:lnTo>
                    <a:pt x="245161" y="557982"/>
                  </a:lnTo>
                  <a:lnTo>
                    <a:pt x="236785" y="559674"/>
                  </a:lnTo>
                  <a:close/>
                </a:path>
                <a:path w="473709" h="645795">
                  <a:moveTo>
                    <a:pt x="297447" y="452045"/>
                  </a:moveTo>
                  <a:lnTo>
                    <a:pt x="236785" y="452045"/>
                  </a:lnTo>
                  <a:lnTo>
                    <a:pt x="245161" y="450352"/>
                  </a:lnTo>
                  <a:lnTo>
                    <a:pt x="252004" y="445738"/>
                  </a:lnTo>
                  <a:lnTo>
                    <a:pt x="256619" y="438895"/>
                  </a:lnTo>
                  <a:lnTo>
                    <a:pt x="258311" y="430519"/>
                  </a:lnTo>
                  <a:lnTo>
                    <a:pt x="256619" y="422142"/>
                  </a:lnTo>
                  <a:lnTo>
                    <a:pt x="252004" y="415300"/>
                  </a:lnTo>
                  <a:lnTo>
                    <a:pt x="245161" y="410685"/>
                  </a:lnTo>
                  <a:lnTo>
                    <a:pt x="236785" y="408993"/>
                  </a:lnTo>
                  <a:lnTo>
                    <a:pt x="297013" y="408993"/>
                  </a:lnTo>
                  <a:lnTo>
                    <a:pt x="301363" y="430519"/>
                  </a:lnTo>
                  <a:lnTo>
                    <a:pt x="298208" y="450352"/>
                  </a:lnTo>
                  <a:lnTo>
                    <a:pt x="298163" y="450638"/>
                  </a:lnTo>
                  <a:lnTo>
                    <a:pt x="297447" y="452045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17">
            <a:extLst>
              <a:ext uri="{FF2B5EF4-FFF2-40B4-BE49-F238E27FC236}">
                <a16:creationId xmlns:a16="http://schemas.microsoft.com/office/drawing/2014/main" id="{C5E617CC-C167-FEB5-41D6-2C5C8D0CA8C8}"/>
              </a:ext>
            </a:extLst>
          </p:cNvPr>
          <p:cNvSpPr/>
          <p:nvPr/>
        </p:nvSpPr>
        <p:spPr>
          <a:xfrm>
            <a:off x="0" y="1298886"/>
            <a:ext cx="750570" cy="471170"/>
          </a:xfrm>
          <a:custGeom>
            <a:avLst/>
            <a:gdLst/>
            <a:ahLst/>
            <a:cxnLst/>
            <a:rect l="l" t="t" r="r" b="b"/>
            <a:pathLst>
              <a:path w="750570" h="471169">
                <a:moveTo>
                  <a:pt x="519226" y="471009"/>
                </a:moveTo>
                <a:lnTo>
                  <a:pt x="0" y="471009"/>
                </a:lnTo>
                <a:lnTo>
                  <a:pt x="0" y="0"/>
                </a:lnTo>
                <a:lnTo>
                  <a:pt x="750476" y="0"/>
                </a:lnTo>
                <a:lnTo>
                  <a:pt x="519226" y="471009"/>
                </a:lnTo>
                <a:close/>
              </a:path>
            </a:pathLst>
          </a:custGeom>
          <a:solidFill>
            <a:srgbClr val="285C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object 18">
            <a:extLst>
              <a:ext uri="{FF2B5EF4-FFF2-40B4-BE49-F238E27FC236}">
                <a16:creationId xmlns:a16="http://schemas.microsoft.com/office/drawing/2014/main" id="{3213F123-A32B-D5CF-9078-55D259F211A7}"/>
              </a:ext>
            </a:extLst>
          </p:cNvPr>
          <p:cNvGrpSpPr/>
          <p:nvPr/>
        </p:nvGrpSpPr>
        <p:grpSpPr>
          <a:xfrm>
            <a:off x="0" y="2631358"/>
            <a:ext cx="1575435" cy="593090"/>
            <a:chOff x="0" y="2058603"/>
            <a:chExt cx="1575435" cy="593090"/>
          </a:xfrm>
        </p:grpSpPr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30FACE28-1086-78B9-9401-98FAED528A45}"/>
                </a:ext>
              </a:extLst>
            </p:cNvPr>
            <p:cNvSpPr/>
            <p:nvPr/>
          </p:nvSpPr>
          <p:spPr>
            <a:xfrm>
              <a:off x="0" y="2345405"/>
              <a:ext cx="973455" cy="9525"/>
            </a:xfrm>
            <a:custGeom>
              <a:avLst/>
              <a:gdLst/>
              <a:ahLst/>
              <a:cxnLst/>
              <a:rect l="l" t="t" r="r" b="b"/>
              <a:pathLst>
                <a:path w="973455" h="9525">
                  <a:moveTo>
                    <a:pt x="97297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72974" y="0"/>
                  </a:lnTo>
                  <a:lnTo>
                    <a:pt x="972974" y="9524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5C702A2E-2E6C-7F3F-E049-1886F6A7C629}"/>
                </a:ext>
              </a:extLst>
            </p:cNvPr>
            <p:cNvSpPr/>
            <p:nvPr/>
          </p:nvSpPr>
          <p:spPr>
            <a:xfrm>
              <a:off x="982204" y="2058603"/>
              <a:ext cx="593090" cy="593090"/>
            </a:xfrm>
            <a:custGeom>
              <a:avLst/>
              <a:gdLst/>
              <a:ahLst/>
              <a:cxnLst/>
              <a:rect l="l" t="t" r="r" b="b"/>
              <a:pathLst>
                <a:path w="593090" h="593089">
                  <a:moveTo>
                    <a:pt x="296318" y="592638"/>
                  </a:moveTo>
                  <a:lnTo>
                    <a:pt x="248318" y="588752"/>
                  </a:lnTo>
                  <a:lnTo>
                    <a:pt x="202760" y="577506"/>
                  </a:lnTo>
                  <a:lnTo>
                    <a:pt x="160260" y="559513"/>
                  </a:lnTo>
                  <a:lnTo>
                    <a:pt x="121431" y="535389"/>
                  </a:lnTo>
                  <a:lnTo>
                    <a:pt x="86889" y="505748"/>
                  </a:lnTo>
                  <a:lnTo>
                    <a:pt x="57248" y="471206"/>
                  </a:lnTo>
                  <a:lnTo>
                    <a:pt x="33124" y="432377"/>
                  </a:lnTo>
                  <a:lnTo>
                    <a:pt x="15131" y="389876"/>
                  </a:lnTo>
                  <a:lnTo>
                    <a:pt x="3885" y="344318"/>
                  </a:lnTo>
                  <a:lnTo>
                    <a:pt x="0" y="296318"/>
                  </a:lnTo>
                  <a:lnTo>
                    <a:pt x="3885" y="248318"/>
                  </a:lnTo>
                  <a:lnTo>
                    <a:pt x="15131" y="202761"/>
                  </a:lnTo>
                  <a:lnTo>
                    <a:pt x="33124" y="160260"/>
                  </a:lnTo>
                  <a:lnTo>
                    <a:pt x="57248" y="121431"/>
                  </a:lnTo>
                  <a:lnTo>
                    <a:pt x="86889" y="86889"/>
                  </a:lnTo>
                  <a:lnTo>
                    <a:pt x="121431" y="57249"/>
                  </a:lnTo>
                  <a:lnTo>
                    <a:pt x="160260" y="33124"/>
                  </a:lnTo>
                  <a:lnTo>
                    <a:pt x="202760" y="15132"/>
                  </a:lnTo>
                  <a:lnTo>
                    <a:pt x="248318" y="3885"/>
                  </a:lnTo>
                  <a:lnTo>
                    <a:pt x="296318" y="0"/>
                  </a:lnTo>
                  <a:lnTo>
                    <a:pt x="344318" y="3885"/>
                  </a:lnTo>
                  <a:lnTo>
                    <a:pt x="389876" y="15132"/>
                  </a:lnTo>
                  <a:lnTo>
                    <a:pt x="432377" y="33124"/>
                  </a:lnTo>
                  <a:lnTo>
                    <a:pt x="442749" y="39569"/>
                  </a:lnTo>
                  <a:lnTo>
                    <a:pt x="296318" y="39569"/>
                  </a:lnTo>
                  <a:lnTo>
                    <a:pt x="250225" y="43713"/>
                  </a:lnTo>
                  <a:lnTo>
                    <a:pt x="206819" y="55657"/>
                  </a:lnTo>
                  <a:lnTo>
                    <a:pt x="166830" y="74672"/>
                  </a:lnTo>
                  <a:lnTo>
                    <a:pt x="130988" y="100026"/>
                  </a:lnTo>
                  <a:lnTo>
                    <a:pt x="100025" y="130989"/>
                  </a:lnTo>
                  <a:lnTo>
                    <a:pt x="74671" y="166831"/>
                  </a:lnTo>
                  <a:lnTo>
                    <a:pt x="55656" y="206820"/>
                  </a:lnTo>
                  <a:lnTo>
                    <a:pt x="43712" y="250226"/>
                  </a:lnTo>
                  <a:lnTo>
                    <a:pt x="39568" y="296318"/>
                  </a:lnTo>
                  <a:lnTo>
                    <a:pt x="43712" y="342411"/>
                  </a:lnTo>
                  <a:lnTo>
                    <a:pt x="55656" y="385817"/>
                  </a:lnTo>
                  <a:lnTo>
                    <a:pt x="74671" y="425806"/>
                  </a:lnTo>
                  <a:lnTo>
                    <a:pt x="100025" y="461648"/>
                  </a:lnTo>
                  <a:lnTo>
                    <a:pt x="130988" y="492611"/>
                  </a:lnTo>
                  <a:lnTo>
                    <a:pt x="166830" y="517965"/>
                  </a:lnTo>
                  <a:lnTo>
                    <a:pt x="206819" y="536980"/>
                  </a:lnTo>
                  <a:lnTo>
                    <a:pt x="250225" y="548924"/>
                  </a:lnTo>
                  <a:lnTo>
                    <a:pt x="296318" y="553068"/>
                  </a:lnTo>
                  <a:lnTo>
                    <a:pt x="442750" y="553068"/>
                  </a:lnTo>
                  <a:lnTo>
                    <a:pt x="432377" y="559513"/>
                  </a:lnTo>
                  <a:lnTo>
                    <a:pt x="389876" y="577506"/>
                  </a:lnTo>
                  <a:lnTo>
                    <a:pt x="344318" y="588752"/>
                  </a:lnTo>
                  <a:lnTo>
                    <a:pt x="296318" y="592638"/>
                  </a:lnTo>
                  <a:close/>
                </a:path>
                <a:path w="593090" h="593089">
                  <a:moveTo>
                    <a:pt x="442750" y="553068"/>
                  </a:moveTo>
                  <a:lnTo>
                    <a:pt x="296318" y="553068"/>
                  </a:lnTo>
                  <a:lnTo>
                    <a:pt x="342411" y="548924"/>
                  </a:lnTo>
                  <a:lnTo>
                    <a:pt x="385817" y="536980"/>
                  </a:lnTo>
                  <a:lnTo>
                    <a:pt x="425806" y="517965"/>
                  </a:lnTo>
                  <a:lnTo>
                    <a:pt x="461648" y="492611"/>
                  </a:lnTo>
                  <a:lnTo>
                    <a:pt x="492611" y="461648"/>
                  </a:lnTo>
                  <a:lnTo>
                    <a:pt x="517965" y="425806"/>
                  </a:lnTo>
                  <a:lnTo>
                    <a:pt x="536980" y="385817"/>
                  </a:lnTo>
                  <a:lnTo>
                    <a:pt x="548924" y="342411"/>
                  </a:lnTo>
                  <a:lnTo>
                    <a:pt x="553068" y="296318"/>
                  </a:lnTo>
                  <a:lnTo>
                    <a:pt x="548924" y="250226"/>
                  </a:lnTo>
                  <a:lnTo>
                    <a:pt x="536980" y="206820"/>
                  </a:lnTo>
                  <a:lnTo>
                    <a:pt x="517965" y="166831"/>
                  </a:lnTo>
                  <a:lnTo>
                    <a:pt x="492611" y="130989"/>
                  </a:lnTo>
                  <a:lnTo>
                    <a:pt x="461648" y="100026"/>
                  </a:lnTo>
                  <a:lnTo>
                    <a:pt x="425806" y="74672"/>
                  </a:lnTo>
                  <a:lnTo>
                    <a:pt x="385817" y="55657"/>
                  </a:lnTo>
                  <a:lnTo>
                    <a:pt x="342411" y="43713"/>
                  </a:lnTo>
                  <a:lnTo>
                    <a:pt x="296318" y="39569"/>
                  </a:lnTo>
                  <a:lnTo>
                    <a:pt x="442749" y="39569"/>
                  </a:lnTo>
                  <a:lnTo>
                    <a:pt x="505748" y="86889"/>
                  </a:lnTo>
                  <a:lnTo>
                    <a:pt x="535388" y="121431"/>
                  </a:lnTo>
                  <a:lnTo>
                    <a:pt x="559512" y="160260"/>
                  </a:lnTo>
                  <a:lnTo>
                    <a:pt x="577505" y="202761"/>
                  </a:lnTo>
                  <a:lnTo>
                    <a:pt x="588751" y="248318"/>
                  </a:lnTo>
                  <a:lnTo>
                    <a:pt x="592637" y="296318"/>
                  </a:lnTo>
                  <a:lnTo>
                    <a:pt x="588751" y="344318"/>
                  </a:lnTo>
                  <a:lnTo>
                    <a:pt x="577505" y="389876"/>
                  </a:lnTo>
                  <a:lnTo>
                    <a:pt x="559512" y="432377"/>
                  </a:lnTo>
                  <a:lnTo>
                    <a:pt x="535388" y="471206"/>
                  </a:lnTo>
                  <a:lnTo>
                    <a:pt x="505748" y="505748"/>
                  </a:lnTo>
                  <a:lnTo>
                    <a:pt x="471205" y="535389"/>
                  </a:lnTo>
                  <a:lnTo>
                    <a:pt x="442750" y="553068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object 21">
              <a:extLst>
                <a:ext uri="{FF2B5EF4-FFF2-40B4-BE49-F238E27FC236}">
                  <a16:creationId xmlns:a16="http://schemas.microsoft.com/office/drawing/2014/main" id="{4689E0BD-1CF7-B8DD-CC38-8296A4EF46F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0405" y="2346043"/>
              <a:ext cx="63550" cy="63549"/>
            </a:xfrm>
            <a:prstGeom prst="rect">
              <a:avLst/>
            </a:prstGeom>
          </p:spPr>
        </p:pic>
        <p:pic>
          <p:nvPicPr>
            <p:cNvPr id="49" name="object 22">
              <a:extLst>
                <a:ext uri="{FF2B5EF4-FFF2-40B4-BE49-F238E27FC236}">
                  <a16:creationId xmlns:a16="http://schemas.microsoft.com/office/drawing/2014/main" id="{88527614-7756-7B47-E6BE-9F101E895F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95" y="2346043"/>
              <a:ext cx="63549" cy="63549"/>
            </a:xfrm>
            <a:prstGeom prst="rect">
              <a:avLst/>
            </a:prstGeom>
          </p:spPr>
        </p:pic>
        <p:pic>
          <p:nvPicPr>
            <p:cNvPr id="50" name="object 23">
              <a:extLst>
                <a:ext uri="{FF2B5EF4-FFF2-40B4-BE49-F238E27FC236}">
                  <a16:creationId xmlns:a16="http://schemas.microsoft.com/office/drawing/2014/main" id="{A554D676-81B6-98B2-154E-243867F7ED8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038" y="2449139"/>
              <a:ext cx="238850" cy="91963"/>
            </a:xfrm>
            <a:prstGeom prst="rect">
              <a:avLst/>
            </a:prstGeom>
          </p:spPr>
        </p:pic>
      </p:grpSp>
      <p:grpSp>
        <p:nvGrpSpPr>
          <p:cNvPr id="51" name="object 24">
            <a:extLst>
              <a:ext uri="{FF2B5EF4-FFF2-40B4-BE49-F238E27FC236}">
                <a16:creationId xmlns:a16="http://schemas.microsoft.com/office/drawing/2014/main" id="{2CBF412E-0D87-84FE-EFC3-64C7C27B358A}"/>
              </a:ext>
            </a:extLst>
          </p:cNvPr>
          <p:cNvGrpSpPr/>
          <p:nvPr/>
        </p:nvGrpSpPr>
        <p:grpSpPr>
          <a:xfrm>
            <a:off x="0" y="4658897"/>
            <a:ext cx="1591945" cy="619125"/>
            <a:chOff x="0" y="4086142"/>
            <a:chExt cx="1591945" cy="619125"/>
          </a:xfrm>
        </p:grpSpPr>
        <p:sp>
          <p:nvSpPr>
            <p:cNvPr id="52" name="object 25">
              <a:extLst>
                <a:ext uri="{FF2B5EF4-FFF2-40B4-BE49-F238E27FC236}">
                  <a16:creationId xmlns:a16="http://schemas.microsoft.com/office/drawing/2014/main" id="{A303764F-6693-806F-9F67-8A06AC57351F}"/>
                </a:ext>
              </a:extLst>
            </p:cNvPr>
            <p:cNvSpPr/>
            <p:nvPr/>
          </p:nvSpPr>
          <p:spPr>
            <a:xfrm>
              <a:off x="973054" y="4086142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309333" y="618827"/>
                  </a:moveTo>
                  <a:lnTo>
                    <a:pt x="263609" y="615472"/>
                  </a:lnTo>
                  <a:lnTo>
                    <a:pt x="219969" y="605727"/>
                  </a:lnTo>
                  <a:lnTo>
                    <a:pt x="178890" y="590070"/>
                  </a:lnTo>
                  <a:lnTo>
                    <a:pt x="140852" y="568979"/>
                  </a:lnTo>
                  <a:lnTo>
                    <a:pt x="106333" y="542934"/>
                  </a:lnTo>
                  <a:lnTo>
                    <a:pt x="75812" y="512413"/>
                  </a:lnTo>
                  <a:lnTo>
                    <a:pt x="49767" y="477894"/>
                  </a:lnTo>
                  <a:lnTo>
                    <a:pt x="28676" y="439856"/>
                  </a:lnTo>
                  <a:lnTo>
                    <a:pt x="13019" y="398777"/>
                  </a:lnTo>
                  <a:lnTo>
                    <a:pt x="3274" y="355137"/>
                  </a:lnTo>
                  <a:lnTo>
                    <a:pt x="174" y="312883"/>
                  </a:lnTo>
                  <a:lnTo>
                    <a:pt x="0" y="308319"/>
                  </a:lnTo>
                  <a:lnTo>
                    <a:pt x="3141" y="265504"/>
                  </a:lnTo>
                  <a:lnTo>
                    <a:pt x="3187" y="264878"/>
                  </a:lnTo>
                  <a:lnTo>
                    <a:pt x="3274" y="263689"/>
                  </a:lnTo>
                  <a:lnTo>
                    <a:pt x="13019" y="220049"/>
                  </a:lnTo>
                  <a:lnTo>
                    <a:pt x="28676" y="178970"/>
                  </a:lnTo>
                  <a:lnTo>
                    <a:pt x="49767" y="140932"/>
                  </a:lnTo>
                  <a:lnTo>
                    <a:pt x="75812" y="106413"/>
                  </a:lnTo>
                  <a:lnTo>
                    <a:pt x="106333" y="75892"/>
                  </a:lnTo>
                  <a:lnTo>
                    <a:pt x="140852" y="49847"/>
                  </a:lnTo>
                  <a:lnTo>
                    <a:pt x="178890" y="28757"/>
                  </a:lnTo>
                  <a:lnTo>
                    <a:pt x="219969" y="13099"/>
                  </a:lnTo>
                  <a:lnTo>
                    <a:pt x="263609" y="3354"/>
                  </a:lnTo>
                  <a:lnTo>
                    <a:pt x="309333" y="0"/>
                  </a:lnTo>
                  <a:lnTo>
                    <a:pt x="355057" y="3354"/>
                  </a:lnTo>
                  <a:lnTo>
                    <a:pt x="398697" y="13099"/>
                  </a:lnTo>
                  <a:lnTo>
                    <a:pt x="439776" y="28757"/>
                  </a:lnTo>
                  <a:lnTo>
                    <a:pt x="443715" y="30941"/>
                  </a:lnTo>
                  <a:lnTo>
                    <a:pt x="309333" y="30941"/>
                  </a:lnTo>
                  <a:lnTo>
                    <a:pt x="264163" y="34586"/>
                  </a:lnTo>
                  <a:lnTo>
                    <a:pt x="221314" y="45137"/>
                  </a:lnTo>
                  <a:lnTo>
                    <a:pt x="181358" y="62023"/>
                  </a:lnTo>
                  <a:lnTo>
                    <a:pt x="144870" y="84670"/>
                  </a:lnTo>
                  <a:lnTo>
                    <a:pt x="112423" y="112503"/>
                  </a:lnTo>
                  <a:lnTo>
                    <a:pt x="84589" y="144951"/>
                  </a:lnTo>
                  <a:lnTo>
                    <a:pt x="61943" y="181439"/>
                  </a:lnTo>
                  <a:lnTo>
                    <a:pt x="45057" y="221394"/>
                  </a:lnTo>
                  <a:lnTo>
                    <a:pt x="34505" y="264243"/>
                  </a:lnTo>
                  <a:lnTo>
                    <a:pt x="30949" y="308319"/>
                  </a:lnTo>
                  <a:lnTo>
                    <a:pt x="31012" y="312883"/>
                  </a:lnTo>
                  <a:lnTo>
                    <a:pt x="35071" y="357802"/>
                  </a:lnTo>
                  <a:lnTo>
                    <a:pt x="47184" y="403460"/>
                  </a:lnTo>
                  <a:lnTo>
                    <a:pt x="120284" y="403460"/>
                  </a:lnTo>
                  <a:lnTo>
                    <a:pt x="61916" y="437160"/>
                  </a:lnTo>
                  <a:lnTo>
                    <a:pt x="88843" y="479405"/>
                  </a:lnTo>
                  <a:lnTo>
                    <a:pt x="122705" y="516020"/>
                  </a:lnTo>
                  <a:lnTo>
                    <a:pt x="162594" y="546089"/>
                  </a:lnTo>
                  <a:lnTo>
                    <a:pt x="207601" y="568700"/>
                  </a:lnTo>
                  <a:lnTo>
                    <a:pt x="256817" y="582937"/>
                  </a:lnTo>
                  <a:lnTo>
                    <a:pt x="309333" y="587885"/>
                  </a:lnTo>
                  <a:lnTo>
                    <a:pt x="443715" y="587885"/>
                  </a:lnTo>
                  <a:lnTo>
                    <a:pt x="439776" y="590070"/>
                  </a:lnTo>
                  <a:lnTo>
                    <a:pt x="398697" y="605727"/>
                  </a:lnTo>
                  <a:lnTo>
                    <a:pt x="355057" y="615472"/>
                  </a:lnTo>
                  <a:lnTo>
                    <a:pt x="309333" y="618827"/>
                  </a:lnTo>
                  <a:close/>
                </a:path>
                <a:path w="619125" h="619125">
                  <a:moveTo>
                    <a:pt x="442010" y="217712"/>
                  </a:moveTo>
                  <a:lnTo>
                    <a:pt x="368926" y="217712"/>
                  </a:lnTo>
                  <a:lnTo>
                    <a:pt x="521957" y="129367"/>
                  </a:lnTo>
                  <a:lnTo>
                    <a:pt x="521685" y="129367"/>
                  </a:lnTo>
                  <a:lnTo>
                    <a:pt x="488248" y="96085"/>
                  </a:lnTo>
                  <a:lnTo>
                    <a:pt x="449461" y="68759"/>
                  </a:lnTo>
                  <a:lnTo>
                    <a:pt x="406197" y="48271"/>
                  </a:lnTo>
                  <a:lnTo>
                    <a:pt x="359230" y="35404"/>
                  </a:lnTo>
                  <a:lnTo>
                    <a:pt x="309333" y="30941"/>
                  </a:lnTo>
                  <a:lnTo>
                    <a:pt x="443715" y="30941"/>
                  </a:lnTo>
                  <a:lnTo>
                    <a:pt x="477814" y="49847"/>
                  </a:lnTo>
                  <a:lnTo>
                    <a:pt x="512333" y="75892"/>
                  </a:lnTo>
                  <a:lnTo>
                    <a:pt x="542854" y="106413"/>
                  </a:lnTo>
                  <a:lnTo>
                    <a:pt x="568899" y="140932"/>
                  </a:lnTo>
                  <a:lnTo>
                    <a:pt x="578933" y="159029"/>
                  </a:lnTo>
                  <a:lnTo>
                    <a:pt x="543654" y="159029"/>
                  </a:lnTo>
                  <a:lnTo>
                    <a:pt x="442010" y="217712"/>
                  </a:lnTo>
                  <a:close/>
                </a:path>
                <a:path w="619125" h="619125">
                  <a:moveTo>
                    <a:pt x="369087" y="277846"/>
                  </a:moveTo>
                  <a:lnTo>
                    <a:pt x="264769" y="277846"/>
                  </a:lnTo>
                  <a:lnTo>
                    <a:pt x="272917" y="273140"/>
                  </a:lnTo>
                  <a:lnTo>
                    <a:pt x="273216" y="272343"/>
                  </a:lnTo>
                  <a:lnTo>
                    <a:pt x="273386" y="271462"/>
                  </a:lnTo>
                  <a:lnTo>
                    <a:pt x="273406" y="230350"/>
                  </a:lnTo>
                  <a:lnTo>
                    <a:pt x="273532" y="148677"/>
                  </a:lnTo>
                  <a:lnTo>
                    <a:pt x="273611" y="144951"/>
                  </a:lnTo>
                  <a:lnTo>
                    <a:pt x="273722" y="140932"/>
                  </a:lnTo>
                  <a:lnTo>
                    <a:pt x="273781" y="138809"/>
                  </a:lnTo>
                  <a:lnTo>
                    <a:pt x="273898" y="112660"/>
                  </a:lnTo>
                  <a:lnTo>
                    <a:pt x="280738" y="107242"/>
                  </a:lnTo>
                  <a:lnTo>
                    <a:pt x="292453" y="105436"/>
                  </a:lnTo>
                  <a:lnTo>
                    <a:pt x="296123" y="105436"/>
                  </a:lnTo>
                  <a:lnTo>
                    <a:pt x="313007" y="143900"/>
                  </a:lnTo>
                  <a:lnTo>
                    <a:pt x="313584" y="186088"/>
                  </a:lnTo>
                  <a:lnTo>
                    <a:pt x="313804" y="221394"/>
                  </a:lnTo>
                  <a:lnTo>
                    <a:pt x="313919" y="241388"/>
                  </a:lnTo>
                  <a:lnTo>
                    <a:pt x="313968" y="249450"/>
                  </a:lnTo>
                  <a:lnTo>
                    <a:pt x="387037" y="249450"/>
                  </a:lnTo>
                  <a:lnTo>
                    <a:pt x="369083" y="259816"/>
                  </a:lnTo>
                  <a:lnTo>
                    <a:pt x="369087" y="277846"/>
                  </a:lnTo>
                  <a:close/>
                </a:path>
                <a:path w="619125" h="619125">
                  <a:moveTo>
                    <a:pt x="387037" y="249450"/>
                  </a:moveTo>
                  <a:lnTo>
                    <a:pt x="313968" y="249450"/>
                  </a:lnTo>
                  <a:lnTo>
                    <a:pt x="327932" y="241388"/>
                  </a:lnTo>
                  <a:lnTo>
                    <a:pt x="328337" y="222744"/>
                  </a:lnTo>
                  <a:lnTo>
                    <a:pt x="328899" y="186088"/>
                  </a:lnTo>
                  <a:lnTo>
                    <a:pt x="328985" y="178970"/>
                  </a:lnTo>
                  <a:lnTo>
                    <a:pt x="329091" y="170177"/>
                  </a:lnTo>
                  <a:lnTo>
                    <a:pt x="329199" y="163010"/>
                  </a:lnTo>
                  <a:lnTo>
                    <a:pt x="329320" y="155844"/>
                  </a:lnTo>
                  <a:lnTo>
                    <a:pt x="329441" y="148677"/>
                  </a:lnTo>
                  <a:lnTo>
                    <a:pt x="356100" y="129367"/>
                  </a:lnTo>
                  <a:lnTo>
                    <a:pt x="362755" y="132197"/>
                  </a:lnTo>
                  <a:lnTo>
                    <a:pt x="368626" y="177344"/>
                  </a:lnTo>
                  <a:lnTo>
                    <a:pt x="368870" y="209957"/>
                  </a:lnTo>
                  <a:lnTo>
                    <a:pt x="368926" y="217712"/>
                  </a:lnTo>
                  <a:lnTo>
                    <a:pt x="442010" y="217712"/>
                  </a:lnTo>
                  <a:lnTo>
                    <a:pt x="387037" y="249450"/>
                  </a:lnTo>
                  <a:close/>
                </a:path>
                <a:path w="619125" h="619125">
                  <a:moveTo>
                    <a:pt x="369089" y="286250"/>
                  </a:moveTo>
                  <a:lnTo>
                    <a:pt x="214333" y="286250"/>
                  </a:lnTo>
                  <a:lnTo>
                    <a:pt x="215741" y="285269"/>
                  </a:lnTo>
                  <a:lnTo>
                    <a:pt x="216333" y="275429"/>
                  </a:lnTo>
                  <a:lnTo>
                    <a:pt x="216998" y="234575"/>
                  </a:lnTo>
                  <a:lnTo>
                    <a:pt x="217112" y="222744"/>
                  </a:lnTo>
                  <a:lnTo>
                    <a:pt x="217223" y="211251"/>
                  </a:lnTo>
                  <a:lnTo>
                    <a:pt x="217338" y="199227"/>
                  </a:lnTo>
                  <a:lnTo>
                    <a:pt x="217398" y="193036"/>
                  </a:lnTo>
                  <a:lnTo>
                    <a:pt x="217521" y="181439"/>
                  </a:lnTo>
                  <a:lnTo>
                    <a:pt x="217642" y="170177"/>
                  </a:lnTo>
                  <a:lnTo>
                    <a:pt x="217746" y="160508"/>
                  </a:lnTo>
                  <a:lnTo>
                    <a:pt x="218111" y="155844"/>
                  </a:lnTo>
                  <a:lnTo>
                    <a:pt x="218174" y="155048"/>
                  </a:lnTo>
                  <a:lnTo>
                    <a:pt x="218298" y="148677"/>
                  </a:lnTo>
                  <a:lnTo>
                    <a:pt x="218400" y="139719"/>
                  </a:lnTo>
                  <a:lnTo>
                    <a:pt x="224927" y="135069"/>
                  </a:lnTo>
                  <a:lnTo>
                    <a:pt x="235790" y="133619"/>
                  </a:lnTo>
                  <a:lnTo>
                    <a:pt x="239814" y="133619"/>
                  </a:lnTo>
                  <a:lnTo>
                    <a:pt x="257148" y="170177"/>
                  </a:lnTo>
                  <a:lnTo>
                    <a:pt x="257384" y="191247"/>
                  </a:lnTo>
                  <a:lnTo>
                    <a:pt x="257463" y="199227"/>
                  </a:lnTo>
                  <a:lnTo>
                    <a:pt x="257589" y="214158"/>
                  </a:lnTo>
                  <a:lnTo>
                    <a:pt x="257661" y="222744"/>
                  </a:lnTo>
                  <a:lnTo>
                    <a:pt x="257760" y="234575"/>
                  </a:lnTo>
                  <a:lnTo>
                    <a:pt x="258307" y="271462"/>
                  </a:lnTo>
                  <a:lnTo>
                    <a:pt x="258394" y="272343"/>
                  </a:lnTo>
                  <a:lnTo>
                    <a:pt x="258472" y="273140"/>
                  </a:lnTo>
                  <a:lnTo>
                    <a:pt x="258573" y="274163"/>
                  </a:lnTo>
                  <a:lnTo>
                    <a:pt x="258698" y="275429"/>
                  </a:lnTo>
                  <a:lnTo>
                    <a:pt x="261087" y="277704"/>
                  </a:lnTo>
                  <a:lnTo>
                    <a:pt x="264769" y="277846"/>
                  </a:lnTo>
                  <a:lnTo>
                    <a:pt x="369087" y="277846"/>
                  </a:lnTo>
                  <a:lnTo>
                    <a:pt x="369089" y="286250"/>
                  </a:lnTo>
                  <a:close/>
                </a:path>
                <a:path w="619125" h="619125">
                  <a:moveTo>
                    <a:pt x="443715" y="587885"/>
                  </a:moveTo>
                  <a:lnTo>
                    <a:pt x="309333" y="587885"/>
                  </a:lnTo>
                  <a:lnTo>
                    <a:pt x="354503" y="584241"/>
                  </a:lnTo>
                  <a:lnTo>
                    <a:pt x="397352" y="573689"/>
                  </a:lnTo>
                  <a:lnTo>
                    <a:pt x="437307" y="556803"/>
                  </a:lnTo>
                  <a:lnTo>
                    <a:pt x="473795" y="534157"/>
                  </a:lnTo>
                  <a:lnTo>
                    <a:pt x="506243" y="506323"/>
                  </a:lnTo>
                  <a:lnTo>
                    <a:pt x="534076" y="473876"/>
                  </a:lnTo>
                  <a:lnTo>
                    <a:pt x="556723" y="437388"/>
                  </a:lnTo>
                  <a:lnTo>
                    <a:pt x="573609" y="397432"/>
                  </a:lnTo>
                  <a:lnTo>
                    <a:pt x="584160" y="354583"/>
                  </a:lnTo>
                  <a:lnTo>
                    <a:pt x="587805" y="309413"/>
                  </a:lnTo>
                  <a:lnTo>
                    <a:pt x="585325" y="275429"/>
                  </a:lnTo>
                  <a:lnTo>
                    <a:pt x="585233" y="274163"/>
                  </a:lnTo>
                  <a:lnTo>
                    <a:pt x="585158" y="273140"/>
                  </a:lnTo>
                  <a:lnTo>
                    <a:pt x="585036" y="271462"/>
                  </a:lnTo>
                  <a:lnTo>
                    <a:pt x="584954" y="270338"/>
                  </a:lnTo>
                  <a:lnTo>
                    <a:pt x="584830" y="268639"/>
                  </a:lnTo>
                  <a:lnTo>
                    <a:pt x="576191" y="229710"/>
                  </a:lnTo>
                  <a:lnTo>
                    <a:pt x="562322" y="193036"/>
                  </a:lnTo>
                  <a:lnTo>
                    <a:pt x="543654" y="159029"/>
                  </a:lnTo>
                  <a:lnTo>
                    <a:pt x="578933" y="159029"/>
                  </a:lnTo>
                  <a:lnTo>
                    <a:pt x="589989" y="178970"/>
                  </a:lnTo>
                  <a:lnTo>
                    <a:pt x="605647" y="220049"/>
                  </a:lnTo>
                  <a:lnTo>
                    <a:pt x="615392" y="263689"/>
                  </a:lnTo>
                  <a:lnTo>
                    <a:pt x="618666" y="308319"/>
                  </a:lnTo>
                  <a:lnTo>
                    <a:pt x="618747" y="309413"/>
                  </a:lnTo>
                  <a:lnTo>
                    <a:pt x="615657" y="351529"/>
                  </a:lnTo>
                  <a:lnTo>
                    <a:pt x="615558" y="352866"/>
                  </a:lnTo>
                  <a:lnTo>
                    <a:pt x="615432" y="354583"/>
                  </a:lnTo>
                  <a:lnTo>
                    <a:pt x="605754" y="398297"/>
                  </a:lnTo>
                  <a:lnTo>
                    <a:pt x="589989" y="439856"/>
                  </a:lnTo>
                  <a:lnTo>
                    <a:pt x="568899" y="477894"/>
                  </a:lnTo>
                  <a:lnTo>
                    <a:pt x="542854" y="512413"/>
                  </a:lnTo>
                  <a:lnTo>
                    <a:pt x="512333" y="542934"/>
                  </a:lnTo>
                  <a:lnTo>
                    <a:pt x="477814" y="568979"/>
                  </a:lnTo>
                  <a:lnTo>
                    <a:pt x="443715" y="587885"/>
                  </a:lnTo>
                  <a:close/>
                </a:path>
                <a:path w="619125" h="619125">
                  <a:moveTo>
                    <a:pt x="120284" y="403460"/>
                  </a:moveTo>
                  <a:lnTo>
                    <a:pt x="47184" y="403460"/>
                  </a:lnTo>
                  <a:lnTo>
                    <a:pt x="160371" y="338122"/>
                  </a:lnTo>
                  <a:lnTo>
                    <a:pt x="161056" y="297369"/>
                  </a:lnTo>
                  <a:lnTo>
                    <a:pt x="161422" y="277846"/>
                  </a:lnTo>
                  <a:lnTo>
                    <a:pt x="162172" y="241388"/>
                  </a:lnTo>
                  <a:lnTo>
                    <a:pt x="162231" y="238608"/>
                  </a:lnTo>
                  <a:lnTo>
                    <a:pt x="162333" y="233837"/>
                  </a:lnTo>
                  <a:lnTo>
                    <a:pt x="162704" y="222744"/>
                  </a:lnTo>
                  <a:lnTo>
                    <a:pt x="163219" y="211251"/>
                  </a:lnTo>
                  <a:lnTo>
                    <a:pt x="163712" y="199227"/>
                  </a:lnTo>
                  <a:lnTo>
                    <a:pt x="163722" y="198985"/>
                  </a:lnTo>
                  <a:lnTo>
                    <a:pt x="163847" y="193036"/>
                  </a:lnTo>
                  <a:lnTo>
                    <a:pt x="163968" y="186088"/>
                  </a:lnTo>
                  <a:lnTo>
                    <a:pt x="165841" y="176120"/>
                  </a:lnTo>
                  <a:lnTo>
                    <a:pt x="170898" y="169980"/>
                  </a:lnTo>
                  <a:lnTo>
                    <a:pt x="178267" y="167286"/>
                  </a:lnTo>
                  <a:lnTo>
                    <a:pt x="187075" y="167660"/>
                  </a:lnTo>
                  <a:lnTo>
                    <a:pt x="202198" y="214158"/>
                  </a:lnTo>
                  <a:lnTo>
                    <a:pt x="202413" y="254472"/>
                  </a:lnTo>
                  <a:lnTo>
                    <a:pt x="202538" y="273140"/>
                  </a:lnTo>
                  <a:lnTo>
                    <a:pt x="202648" y="275429"/>
                  </a:lnTo>
                  <a:lnTo>
                    <a:pt x="203448" y="285269"/>
                  </a:lnTo>
                  <a:lnTo>
                    <a:pt x="204418" y="285974"/>
                  </a:lnTo>
                  <a:lnTo>
                    <a:pt x="204846" y="286250"/>
                  </a:lnTo>
                  <a:lnTo>
                    <a:pt x="369089" y="286250"/>
                  </a:lnTo>
                  <a:lnTo>
                    <a:pt x="369111" y="371637"/>
                  </a:lnTo>
                  <a:lnTo>
                    <a:pt x="369452" y="373671"/>
                  </a:lnTo>
                  <a:lnTo>
                    <a:pt x="370149" y="379515"/>
                  </a:lnTo>
                  <a:lnTo>
                    <a:pt x="370755" y="379856"/>
                  </a:lnTo>
                  <a:lnTo>
                    <a:pt x="161167" y="379856"/>
                  </a:lnTo>
                  <a:lnTo>
                    <a:pt x="120284" y="403460"/>
                  </a:lnTo>
                  <a:close/>
                </a:path>
                <a:path w="619125" h="619125">
                  <a:moveTo>
                    <a:pt x="431733" y="382174"/>
                  </a:moveTo>
                  <a:lnTo>
                    <a:pt x="379434" y="382174"/>
                  </a:lnTo>
                  <a:lnTo>
                    <a:pt x="381823" y="380965"/>
                  </a:lnTo>
                  <a:lnTo>
                    <a:pt x="395261" y="352866"/>
                  </a:lnTo>
                  <a:lnTo>
                    <a:pt x="413952" y="314831"/>
                  </a:lnTo>
                  <a:lnTo>
                    <a:pt x="430326" y="291013"/>
                  </a:lnTo>
                  <a:lnTo>
                    <a:pt x="447318" y="293388"/>
                  </a:lnTo>
                  <a:lnTo>
                    <a:pt x="454285" y="297369"/>
                  </a:lnTo>
                  <a:lnTo>
                    <a:pt x="458793" y="308660"/>
                  </a:lnTo>
                  <a:lnTo>
                    <a:pt x="458835" y="312883"/>
                  </a:lnTo>
                  <a:lnTo>
                    <a:pt x="457726" y="315940"/>
                  </a:lnTo>
                  <a:lnTo>
                    <a:pt x="453337" y="327845"/>
                  </a:lnTo>
                  <a:lnTo>
                    <a:pt x="448827" y="339711"/>
                  </a:lnTo>
                  <a:lnTo>
                    <a:pt x="444191" y="351529"/>
                  </a:lnTo>
                  <a:lnTo>
                    <a:pt x="439426" y="363290"/>
                  </a:lnTo>
                  <a:lnTo>
                    <a:pt x="431733" y="382174"/>
                  </a:lnTo>
                  <a:close/>
                </a:path>
                <a:path w="619125" h="619125">
                  <a:moveTo>
                    <a:pt x="272355" y="512839"/>
                  </a:moveTo>
                  <a:lnTo>
                    <a:pt x="230017" y="501887"/>
                  </a:lnTo>
                  <a:lnTo>
                    <a:pt x="195558" y="477156"/>
                  </a:lnTo>
                  <a:lnTo>
                    <a:pt x="173908" y="440502"/>
                  </a:lnTo>
                  <a:lnTo>
                    <a:pt x="162848" y="395227"/>
                  </a:lnTo>
                  <a:lnTo>
                    <a:pt x="161167" y="379856"/>
                  </a:lnTo>
                  <a:lnTo>
                    <a:pt x="370755" y="379856"/>
                  </a:lnTo>
                  <a:lnTo>
                    <a:pt x="372725" y="380965"/>
                  </a:lnTo>
                  <a:lnTo>
                    <a:pt x="372439" y="380965"/>
                  </a:lnTo>
                  <a:lnTo>
                    <a:pt x="379434" y="382174"/>
                  </a:lnTo>
                  <a:lnTo>
                    <a:pt x="431733" y="382174"/>
                  </a:lnTo>
                  <a:lnTo>
                    <a:pt x="425137" y="398297"/>
                  </a:lnTo>
                  <a:lnTo>
                    <a:pt x="393048" y="459944"/>
                  </a:lnTo>
                  <a:lnTo>
                    <a:pt x="345854" y="497820"/>
                  </a:lnTo>
                  <a:lnTo>
                    <a:pt x="293992" y="512588"/>
                  </a:lnTo>
                  <a:lnTo>
                    <a:pt x="272355" y="512839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26">
              <a:extLst>
                <a:ext uri="{FF2B5EF4-FFF2-40B4-BE49-F238E27FC236}">
                  <a16:creationId xmlns:a16="http://schemas.microsoft.com/office/drawing/2014/main" id="{3142189E-52C1-F37C-8BCA-063B2F24D525}"/>
                </a:ext>
              </a:extLst>
            </p:cNvPr>
            <p:cNvSpPr/>
            <p:nvPr/>
          </p:nvSpPr>
          <p:spPr>
            <a:xfrm>
              <a:off x="0" y="4395674"/>
              <a:ext cx="995044" cy="11430"/>
            </a:xfrm>
            <a:custGeom>
              <a:avLst/>
              <a:gdLst/>
              <a:ahLst/>
              <a:cxnLst/>
              <a:rect l="l" t="t" r="r" b="b"/>
              <a:pathLst>
                <a:path w="995044" h="11429">
                  <a:moveTo>
                    <a:pt x="994660" y="9524"/>
                  </a:moveTo>
                  <a:lnTo>
                    <a:pt x="0" y="10856"/>
                  </a:lnTo>
                  <a:lnTo>
                    <a:pt x="0" y="1331"/>
                  </a:lnTo>
                  <a:lnTo>
                    <a:pt x="994647" y="0"/>
                  </a:lnTo>
                  <a:lnTo>
                    <a:pt x="994660" y="9524"/>
                  </a:lnTo>
                  <a:close/>
                </a:path>
              </a:pathLst>
            </a:custGeom>
            <a:solidFill>
              <a:srgbClr val="005EA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object 27">
            <a:extLst>
              <a:ext uri="{FF2B5EF4-FFF2-40B4-BE49-F238E27FC236}">
                <a16:creationId xmlns:a16="http://schemas.microsoft.com/office/drawing/2014/main" id="{541629E6-EFA8-BFFD-F135-DE0A50815BDB}"/>
              </a:ext>
            </a:extLst>
          </p:cNvPr>
          <p:cNvSpPr txBox="1">
            <a:spLocks/>
          </p:cNvSpPr>
          <p:nvPr/>
        </p:nvSpPr>
        <p:spPr>
          <a:xfrm>
            <a:off x="673099" y="625309"/>
            <a:ext cx="11050424" cy="1235620"/>
          </a:xfrm>
          <a:prstGeom prst="rect">
            <a:avLst/>
          </a:prstGeom>
        </p:spPr>
        <p:txBody>
          <a:bodyPr vert="horz" wrap="square" lIns="0" tIns="540060" rIns="0" bIns="0" rtlCol="0">
            <a:spAutoFit/>
          </a:bodyPr>
          <a:lstStyle>
            <a:lvl1pPr>
              <a:defRPr sz="3300" b="1" i="0">
                <a:solidFill>
                  <a:srgbClr val="002A8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9972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Conseguenze</a:t>
            </a:r>
            <a:r>
              <a:rPr kumimoji="0" lang="it-IT" sz="3300" b="1" i="0" u="none" strike="noStrike" kern="0" cap="none" spc="-9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sanzionatorie</a:t>
            </a:r>
            <a:r>
              <a:rPr kumimoji="0" lang="it-IT" sz="3300" b="1" i="0" u="none" strike="noStrike" kern="0" cap="none" spc="-9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5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per</a:t>
            </a:r>
            <a:r>
              <a:rPr kumimoji="0" lang="it-IT" sz="3300" b="1" i="0" u="none" strike="noStrike" kern="0" cap="none" spc="-9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accertamento</a:t>
            </a:r>
            <a:r>
              <a:rPr kumimoji="0" lang="it-IT" sz="3300" b="1" i="0" u="none" strike="noStrike" kern="0" cap="none" spc="-9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7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responsabilità</a:t>
            </a:r>
            <a:r>
              <a:rPr kumimoji="0" lang="it-IT" sz="3300" b="1" i="0" u="none" strike="noStrike" kern="0" cap="none" spc="-9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300" b="1" i="0" u="none" strike="noStrike" kern="0" cap="none" spc="-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231</a:t>
            </a:r>
            <a:endParaRPr kumimoji="0" lang="it-IT" sz="3300" b="1" i="0" u="none" strike="noStrike" kern="0" cap="none" spc="-2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772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2495</Words>
  <Application>Microsoft Office PowerPoint</Application>
  <PresentationFormat>Widescreen</PresentationFormat>
  <Paragraphs>241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Proietto</dc:creator>
  <cp:lastModifiedBy>Mirella Rechichi</cp:lastModifiedBy>
  <cp:revision>8</cp:revision>
  <dcterms:created xsi:type="dcterms:W3CDTF">2025-02-13T10:54:01Z</dcterms:created>
  <dcterms:modified xsi:type="dcterms:W3CDTF">2025-02-28T16:10:13Z</dcterms:modified>
</cp:coreProperties>
</file>