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5149850"/>
  <p:notesSz cx="9144000" cy="514985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>
          <p15:clr>
            <a:srgbClr val="A4A3A4"/>
          </p15:clr>
        </p15:guide>
        <p15:guide id="2" pos="23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1C43"/>
    <a:srgbClr val="761343"/>
    <a:srgbClr val="183062"/>
    <a:srgbClr val="2D4270"/>
    <a:srgbClr val="103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56" autoAdjust="0"/>
  </p:normalViewPr>
  <p:slideViewPr>
    <p:cSldViewPr>
      <p:cViewPr varScale="1">
        <p:scale>
          <a:sx n="138" d="100"/>
          <a:sy n="138" d="100"/>
        </p:scale>
        <p:origin x="834" y="120"/>
      </p:cViewPr>
      <p:guideLst>
        <p:guide orient="horz" pos="480"/>
        <p:guide pos="2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zzeri Daniele" userId="30903afd-6175-4340-8a33-5effe886989b" providerId="ADAL" clId="{6C0407EE-1D58-496D-B0F3-1ADF8F2B25F1}"/>
    <pc:docChg chg="modSld">
      <pc:chgData name="Lazzeri Daniele" userId="30903afd-6175-4340-8a33-5effe886989b" providerId="ADAL" clId="{6C0407EE-1D58-496D-B0F3-1ADF8F2B25F1}" dt="2024-10-03T15:31:08.279" v="12" actId="20577"/>
      <pc:docMkLst>
        <pc:docMk/>
      </pc:docMkLst>
      <pc:sldChg chg="modSp mod">
        <pc:chgData name="Lazzeri Daniele" userId="30903afd-6175-4340-8a33-5effe886989b" providerId="ADAL" clId="{6C0407EE-1D58-496D-B0F3-1ADF8F2B25F1}" dt="2024-10-03T15:31:08.279" v="12" actId="20577"/>
        <pc:sldMkLst>
          <pc:docMk/>
          <pc:sldMk cId="0" sldId="256"/>
        </pc:sldMkLst>
        <pc:spChg chg="mod">
          <ac:chgData name="Lazzeri Daniele" userId="30903afd-6175-4340-8a33-5effe886989b" providerId="ADAL" clId="{6C0407EE-1D58-496D-B0F3-1ADF8F2B25F1}" dt="2024-10-03T15:30:54.325" v="0"/>
          <ac:spMkLst>
            <pc:docMk/>
            <pc:sldMk cId="0" sldId="256"/>
            <ac:spMk id="9" creationId="{00000000-0000-0000-0000-000000000000}"/>
          </ac:spMkLst>
        </pc:spChg>
        <pc:spChg chg="mod">
          <ac:chgData name="Lazzeri Daniele" userId="30903afd-6175-4340-8a33-5effe886989b" providerId="ADAL" clId="{6C0407EE-1D58-496D-B0F3-1ADF8F2B25F1}" dt="2024-10-03T15:31:08.279" v="12" actId="20577"/>
          <ac:spMkLst>
            <pc:docMk/>
            <pc:sldMk cId="0" sldId="25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FA1DA-629B-7946-9596-8DE7AA48263D}" type="datetimeFigureOut">
              <a:rPr lang="it-IT" smtClean="0"/>
              <a:t>03/10/2024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4891088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180013" y="4891088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E683B-E46A-A349-BD6B-3AC0A48A4D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0154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4D03A-7E69-7344-8274-FB2F924124AC}" type="datetimeFigureOut">
              <a:rPr lang="it-IT" smtClean="0"/>
              <a:t>03/10/2024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385763"/>
            <a:ext cx="3429000" cy="1931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2446338"/>
            <a:ext cx="7315200" cy="2317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4891088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4891088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5063F-75B3-A840-BD8A-A74602CDE0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2590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older 7"/>
          <p:cNvSpPr>
            <a:spLocks noGrp="1"/>
          </p:cNvSpPr>
          <p:nvPr>
            <p:ph type="sldNum" sz="quarter" idx="7"/>
          </p:nvPr>
        </p:nvSpPr>
        <p:spPr>
          <a:xfrm>
            <a:off x="8610600" y="4632325"/>
            <a:ext cx="350520" cy="21544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300">
                <a:solidFill>
                  <a:srgbClr val="103676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Holder 3"/>
          <p:cNvSpPr>
            <a:spLocks noGrp="1"/>
          </p:cNvSpPr>
          <p:nvPr>
            <p:ph type="body" idx="1"/>
          </p:nvPr>
        </p:nvSpPr>
        <p:spPr>
          <a:xfrm>
            <a:off x="685800" y="1584325"/>
            <a:ext cx="7772400" cy="2362200"/>
          </a:xfrm>
        </p:spPr>
        <p:txBody>
          <a:bodyPr lIns="0" tIns="0" rIns="0" bIns="0"/>
          <a:lstStyle>
            <a:lvl1pPr algn="just"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6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6" name="bg object 16"/>
          <p:cNvSpPr/>
          <p:nvPr userDrawn="1"/>
        </p:nvSpPr>
        <p:spPr>
          <a:xfrm>
            <a:off x="416852" y="840663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Holder 2"/>
          <p:cNvSpPr txBox="1">
            <a:spLocks/>
          </p:cNvSpPr>
          <p:nvPr userDrawn="1"/>
        </p:nvSpPr>
        <p:spPr>
          <a:xfrm>
            <a:off x="682311" y="1580097"/>
            <a:ext cx="7745511" cy="62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it-IT" dirty="0"/>
          </a:p>
        </p:txBody>
      </p:sp>
      <p:sp>
        <p:nvSpPr>
          <p:cNvPr id="8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9" name="Holder 3"/>
          <p:cNvSpPr>
            <a:spLocks noGrp="1"/>
          </p:cNvSpPr>
          <p:nvPr>
            <p:ph type="body" idx="1"/>
          </p:nvPr>
        </p:nvSpPr>
        <p:spPr>
          <a:xfrm>
            <a:off x="685800" y="1584325"/>
            <a:ext cx="7772400" cy="2133600"/>
          </a:xfrm>
        </p:spPr>
        <p:txBody>
          <a:bodyPr lIns="0" tIns="0" rIns="0" bIns="0"/>
          <a:lstStyle>
            <a:lvl1pPr algn="just"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6101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4" name="Holder 3"/>
          <p:cNvSpPr>
            <a:spLocks noGrp="1"/>
          </p:cNvSpPr>
          <p:nvPr>
            <p:ph type="body" idx="1"/>
          </p:nvPr>
        </p:nvSpPr>
        <p:spPr>
          <a:xfrm>
            <a:off x="685800" y="762000"/>
            <a:ext cx="7772400" cy="2133600"/>
          </a:xfrm>
        </p:spPr>
        <p:txBody>
          <a:bodyPr lIns="0" tIns="0" rIns="0" bIns="0"/>
          <a:lstStyle>
            <a:lvl1pPr algn="just"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5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</p:spTree>
    <p:extLst>
      <p:ext uri="{BB962C8B-B14F-4D97-AF65-F5344CB8AC3E}">
        <p14:creationId xmlns:p14="http://schemas.microsoft.com/office/powerpoint/2010/main" val="105358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11498A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86400" y="1584325"/>
            <a:ext cx="4038600" cy="190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610600" y="4632325"/>
            <a:ext cx="350520" cy="21544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300">
                <a:solidFill>
                  <a:srgbClr val="103676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1" name="Holder 2"/>
          <p:cNvSpPr txBox="1">
            <a:spLocks/>
          </p:cNvSpPr>
          <p:nvPr userDrawn="1"/>
        </p:nvSpPr>
        <p:spPr>
          <a:xfrm>
            <a:off x="682311" y="1580097"/>
            <a:ext cx="7745511" cy="62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it-IT" dirty="0"/>
          </a:p>
        </p:txBody>
      </p:sp>
      <p:sp>
        <p:nvSpPr>
          <p:cNvPr id="12" name="Holder 2"/>
          <p:cNvSpPr txBox="1">
            <a:spLocks/>
          </p:cNvSpPr>
          <p:nvPr userDrawn="1"/>
        </p:nvSpPr>
        <p:spPr>
          <a:xfrm>
            <a:off x="699245" y="1580098"/>
            <a:ext cx="3872756" cy="24585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it-IT" dirty="0"/>
          </a:p>
        </p:txBody>
      </p:sp>
      <p:sp>
        <p:nvSpPr>
          <p:cNvPr id="16" name="Holder 3"/>
          <p:cNvSpPr>
            <a:spLocks noGrp="1"/>
          </p:cNvSpPr>
          <p:nvPr>
            <p:ph type="body" idx="1"/>
          </p:nvPr>
        </p:nvSpPr>
        <p:spPr>
          <a:xfrm>
            <a:off x="685800" y="1584325"/>
            <a:ext cx="4569297" cy="184666"/>
          </a:xfrm>
        </p:spPr>
        <p:txBody>
          <a:bodyPr lIns="0" tIns="0" rIns="0" bIns="0"/>
          <a:lstStyle>
            <a:lvl1pPr algn="just"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8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9" name="bg object 16"/>
          <p:cNvSpPr/>
          <p:nvPr userDrawn="1"/>
        </p:nvSpPr>
        <p:spPr>
          <a:xfrm>
            <a:off x="416852" y="840663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86400" y="1584325"/>
            <a:ext cx="4038600" cy="190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6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7" name="Holder 3"/>
          <p:cNvSpPr>
            <a:spLocks noGrp="1"/>
          </p:cNvSpPr>
          <p:nvPr>
            <p:ph type="body" idx="1"/>
          </p:nvPr>
        </p:nvSpPr>
        <p:spPr>
          <a:xfrm>
            <a:off x="685800" y="1584325"/>
            <a:ext cx="4569297" cy="184666"/>
          </a:xfrm>
        </p:spPr>
        <p:txBody>
          <a:bodyPr lIns="0" tIns="0" rIns="0" bIns="0"/>
          <a:lstStyle>
            <a:lvl1pPr algn="just">
              <a:defRPr sz="1200"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631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11498A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048000" y="1584324"/>
            <a:ext cx="6096000" cy="2454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610600" y="4632325"/>
            <a:ext cx="350520" cy="21544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300">
                <a:solidFill>
                  <a:srgbClr val="103676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6" name="Holder 3"/>
          <p:cNvSpPr>
            <a:spLocks noGrp="1"/>
          </p:cNvSpPr>
          <p:nvPr>
            <p:ph type="body" idx="1"/>
          </p:nvPr>
        </p:nvSpPr>
        <p:spPr>
          <a:xfrm>
            <a:off x="685800" y="2041525"/>
            <a:ext cx="1981199" cy="246221"/>
          </a:xfrm>
        </p:spPr>
        <p:txBody>
          <a:bodyPr lIns="0" tIns="0" rIns="0" bIns="0"/>
          <a:lstStyle>
            <a:lvl1pPr algn="l">
              <a:defRPr sz="16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13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  <p:sp>
        <p:nvSpPr>
          <p:cNvPr id="8" name="bg object 16"/>
          <p:cNvSpPr/>
          <p:nvPr userDrawn="1"/>
        </p:nvSpPr>
        <p:spPr>
          <a:xfrm>
            <a:off x="416852" y="840663"/>
            <a:ext cx="171450" cy="171450"/>
          </a:xfrm>
          <a:custGeom>
            <a:avLst/>
            <a:gdLst/>
            <a:ahLst/>
            <a:cxnLst/>
            <a:rect l="l" t="t" r="r" b="b"/>
            <a:pathLst>
              <a:path w="171450" h="171450">
                <a:moveTo>
                  <a:pt x="171119" y="0"/>
                </a:moveTo>
                <a:lnTo>
                  <a:pt x="0" y="0"/>
                </a:lnTo>
                <a:lnTo>
                  <a:pt x="0" y="171132"/>
                </a:lnTo>
                <a:lnTo>
                  <a:pt x="171119" y="171132"/>
                </a:lnTo>
                <a:lnTo>
                  <a:pt x="171119" y="0"/>
                </a:lnTo>
                <a:close/>
              </a:path>
            </a:pathLst>
          </a:custGeom>
          <a:solidFill>
            <a:srgbClr val="939598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779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048000" y="1584324"/>
            <a:ext cx="6096000" cy="2454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5" name="Holder 3"/>
          <p:cNvSpPr>
            <a:spLocks noGrp="1"/>
          </p:cNvSpPr>
          <p:nvPr>
            <p:ph type="body" idx="1"/>
          </p:nvPr>
        </p:nvSpPr>
        <p:spPr>
          <a:xfrm>
            <a:off x="685800" y="2041525"/>
            <a:ext cx="1981199" cy="246221"/>
          </a:xfrm>
        </p:spPr>
        <p:txBody>
          <a:bodyPr lIns="0" tIns="0" rIns="0" bIns="0"/>
          <a:lstStyle>
            <a:lvl1pPr algn="l">
              <a:defRPr sz="1600" b="1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Segnaposto tes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632325"/>
            <a:ext cx="4038600" cy="169277"/>
          </a:xfrm>
        </p:spPr>
        <p:txBody>
          <a:bodyPr vert="horz"/>
          <a:lstStyle>
            <a:lvl1pPr>
              <a:defRPr sz="1100" b="1">
                <a:solidFill>
                  <a:srgbClr val="103676"/>
                </a:solidFill>
              </a:defRPr>
            </a:lvl1pPr>
            <a:lvl2pPr>
              <a:defRPr sz="1100">
                <a:solidFill>
                  <a:srgbClr val="103676"/>
                </a:solidFill>
              </a:defRPr>
            </a:lvl2pPr>
            <a:lvl3pPr>
              <a:defRPr sz="1100">
                <a:solidFill>
                  <a:srgbClr val="103676"/>
                </a:solidFill>
              </a:defRPr>
            </a:lvl3pPr>
            <a:lvl4pPr>
              <a:defRPr sz="1100">
                <a:solidFill>
                  <a:srgbClr val="103676"/>
                </a:solidFill>
              </a:defRPr>
            </a:lvl4pPr>
            <a:lvl5pPr>
              <a:defRPr sz="1100">
                <a:solidFill>
                  <a:srgbClr val="103676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 </a:t>
            </a:r>
          </a:p>
        </p:txBody>
      </p:sp>
    </p:spTree>
    <p:extLst>
      <p:ext uri="{BB962C8B-B14F-4D97-AF65-F5344CB8AC3E}">
        <p14:creationId xmlns:p14="http://schemas.microsoft.com/office/powerpoint/2010/main" val="36985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9244" y="733431"/>
            <a:ext cx="7745511" cy="625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11498A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503" y="1604981"/>
            <a:ext cx="7766992" cy="1748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10" name="object 4"/>
          <p:cNvSpPr/>
          <p:nvPr userDrawn="1"/>
        </p:nvSpPr>
        <p:spPr>
          <a:xfrm>
            <a:off x="516122" y="4633323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5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12700">
            <a:solidFill>
              <a:srgbClr val="1149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5"/>
          <p:cNvSpPr/>
          <p:nvPr userDrawn="1"/>
        </p:nvSpPr>
        <p:spPr>
          <a:xfrm>
            <a:off x="8589962" y="4626514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5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12700">
            <a:solidFill>
              <a:srgbClr val="1149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6"/>
          <p:cNvGrpSpPr/>
          <p:nvPr userDrawn="1"/>
        </p:nvGrpSpPr>
        <p:grpSpPr>
          <a:xfrm>
            <a:off x="6954399" y="4620514"/>
            <a:ext cx="1406525" cy="358775"/>
            <a:chOff x="6954399" y="4620514"/>
            <a:chExt cx="1406525" cy="358775"/>
          </a:xfrm>
        </p:grpSpPr>
        <p:pic>
          <p:nvPicPr>
            <p:cNvPr id="13" name="object 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471239" y="4666038"/>
              <a:ext cx="889608" cy="132600"/>
            </a:xfrm>
            <a:prstGeom prst="rect">
              <a:avLst/>
            </a:prstGeom>
          </p:spPr>
        </p:pic>
        <p:pic>
          <p:nvPicPr>
            <p:cNvPr id="14" name="object 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954399" y="4665009"/>
              <a:ext cx="211510" cy="134493"/>
            </a:xfrm>
            <a:prstGeom prst="rect">
              <a:avLst/>
            </a:prstGeom>
          </p:spPr>
        </p:pic>
        <p:pic>
          <p:nvPicPr>
            <p:cNvPr id="15" name="object 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187106" y="4663878"/>
              <a:ext cx="186319" cy="136715"/>
            </a:xfrm>
            <a:prstGeom prst="rect">
              <a:avLst/>
            </a:prstGeom>
          </p:spPr>
        </p:pic>
        <p:sp>
          <p:nvSpPr>
            <p:cNvPr id="17" name="object 10"/>
            <p:cNvSpPr/>
            <p:nvPr/>
          </p:nvSpPr>
          <p:spPr>
            <a:xfrm>
              <a:off x="7417752" y="4620514"/>
              <a:ext cx="11430" cy="358775"/>
            </a:xfrm>
            <a:custGeom>
              <a:avLst/>
              <a:gdLst/>
              <a:ahLst/>
              <a:cxnLst/>
              <a:rect l="l" t="t" r="r" b="b"/>
              <a:pathLst>
                <a:path w="11429" h="358775">
                  <a:moveTo>
                    <a:pt x="11188" y="0"/>
                  </a:moveTo>
                  <a:lnTo>
                    <a:pt x="0" y="0"/>
                  </a:lnTo>
                  <a:lnTo>
                    <a:pt x="0" y="358305"/>
                  </a:lnTo>
                  <a:lnTo>
                    <a:pt x="11188" y="358305"/>
                  </a:lnTo>
                  <a:lnTo>
                    <a:pt x="11188" y="0"/>
                  </a:lnTo>
                  <a:close/>
                </a:path>
              </a:pathLst>
            </a:custGeom>
            <a:solidFill>
              <a:srgbClr val="002E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Holder 7"/>
          <p:cNvSpPr>
            <a:spLocks noGrp="1"/>
          </p:cNvSpPr>
          <p:nvPr>
            <p:ph type="sldNum" sz="quarter" idx="4"/>
          </p:nvPr>
        </p:nvSpPr>
        <p:spPr>
          <a:xfrm>
            <a:off x="8610600" y="4632325"/>
            <a:ext cx="350520" cy="215444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300">
                <a:solidFill>
                  <a:srgbClr val="103676"/>
                </a:solidFill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  <p:sldLayoutId id="2147483668" r:id="rId3"/>
    <p:sldLayoutId id="2147483663" r:id="rId4"/>
    <p:sldLayoutId id="2147483669" r:id="rId5"/>
    <p:sldLayoutId id="2147483666" r:id="rId6"/>
    <p:sldLayoutId id="2147483670" r:id="rId7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428202" y="1186418"/>
            <a:ext cx="3581400" cy="858568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600"/>
              </a:spcBef>
            </a:pPr>
            <a:r>
              <a:rPr lang="it-IT" sz="3200" spc="-60" dirty="0">
                <a:solidFill>
                  <a:srgbClr val="103676"/>
                </a:solidFill>
              </a:rPr>
              <a:t>Piano strutturale di bilancio</a:t>
            </a:r>
            <a:endParaRPr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28202" y="2879725"/>
            <a:ext cx="2003669" cy="437515"/>
          </a:xfrm>
          <a:custGeom>
            <a:avLst/>
            <a:gdLst/>
            <a:ahLst/>
            <a:cxnLst/>
            <a:rect l="l" t="t" r="r" b="b"/>
            <a:pathLst>
              <a:path w="1976120" h="513714">
                <a:moveTo>
                  <a:pt x="393" y="0"/>
                </a:moveTo>
                <a:lnTo>
                  <a:pt x="0" y="513588"/>
                </a:lnTo>
                <a:lnTo>
                  <a:pt x="1860626" y="513588"/>
                </a:lnTo>
                <a:lnTo>
                  <a:pt x="1975586" y="166344"/>
                </a:lnTo>
                <a:lnTo>
                  <a:pt x="393" y="0"/>
                </a:lnTo>
                <a:close/>
              </a:path>
            </a:pathLst>
          </a:custGeom>
          <a:solidFill>
            <a:srgbClr val="183062">
              <a:alpha val="89999"/>
            </a:srgbClr>
          </a:solidFill>
        </p:spPr>
        <p:txBody>
          <a:bodyPr wrap="square" lIns="0" tIns="0" rIns="0" bIns="0" rtlCol="0"/>
          <a:lstStyle/>
          <a:p>
            <a:endParaRPr>
              <a:solidFill>
                <a:srgbClr val="103676"/>
              </a:solidFill>
            </a:endParaRPr>
          </a:p>
        </p:txBody>
      </p:sp>
      <p:sp>
        <p:nvSpPr>
          <p:cNvPr id="13" name="object 4"/>
          <p:cNvSpPr/>
          <p:nvPr/>
        </p:nvSpPr>
        <p:spPr>
          <a:xfrm>
            <a:off x="-66598" y="2420822"/>
            <a:ext cx="9251498" cy="2740943"/>
          </a:xfrm>
          <a:custGeom>
            <a:avLst/>
            <a:gdLst>
              <a:gd name="connsiteX0" fmla="*/ 3358644 w 3359014"/>
              <a:gd name="connsiteY0" fmla="*/ 9548 h 4679149"/>
              <a:gd name="connsiteX1" fmla="*/ 192491 w 3359014"/>
              <a:gd name="connsiteY1" fmla="*/ 0 h 4679149"/>
              <a:gd name="connsiteX2" fmla="*/ 602304 w 3359014"/>
              <a:gd name="connsiteY2" fmla="*/ 1356375 h 4679149"/>
              <a:gd name="connsiteX3" fmla="*/ 0 w 3359014"/>
              <a:gd name="connsiteY3" fmla="*/ 1356375 h 4679149"/>
              <a:gd name="connsiteX4" fmla="*/ 0 w 3359014"/>
              <a:gd name="connsiteY4" fmla="*/ 2956206 h 4679149"/>
              <a:gd name="connsiteX5" fmla="*/ 1057726 w 3359014"/>
              <a:gd name="connsiteY5" fmla="*/ 2956206 h 4679149"/>
              <a:gd name="connsiteX6" fmla="*/ 1574539 w 3359014"/>
              <a:gd name="connsiteY6" fmla="*/ 4679149 h 4679149"/>
              <a:gd name="connsiteX7" fmla="*/ 3359014 w 3359014"/>
              <a:gd name="connsiteY7" fmla="*/ 4679149 h 4679149"/>
              <a:gd name="connsiteX8" fmla="*/ 3358644 w 3359014"/>
              <a:gd name="connsiteY8" fmla="*/ 9548 h 4679149"/>
              <a:gd name="connsiteX0" fmla="*/ 9251128 w 9251498"/>
              <a:gd name="connsiteY0" fmla="*/ 9548 h 4679149"/>
              <a:gd name="connsiteX1" fmla="*/ 6084975 w 9251498"/>
              <a:gd name="connsiteY1" fmla="*/ 0 h 4679149"/>
              <a:gd name="connsiteX2" fmla="*/ 6494788 w 9251498"/>
              <a:gd name="connsiteY2" fmla="*/ 1356375 h 4679149"/>
              <a:gd name="connsiteX3" fmla="*/ 5892484 w 9251498"/>
              <a:gd name="connsiteY3" fmla="*/ 1356375 h 4679149"/>
              <a:gd name="connsiteX4" fmla="*/ 5892484 w 9251498"/>
              <a:gd name="connsiteY4" fmla="*/ 2956206 h 4679149"/>
              <a:gd name="connsiteX5" fmla="*/ 6950210 w 9251498"/>
              <a:gd name="connsiteY5" fmla="*/ 2956206 h 4679149"/>
              <a:gd name="connsiteX6" fmla="*/ 0 w 9251498"/>
              <a:gd name="connsiteY6" fmla="*/ 4679149 h 4679149"/>
              <a:gd name="connsiteX7" fmla="*/ 9251498 w 9251498"/>
              <a:gd name="connsiteY7" fmla="*/ 4679149 h 4679149"/>
              <a:gd name="connsiteX8" fmla="*/ 9251128 w 9251498"/>
              <a:gd name="connsiteY8" fmla="*/ 9548 h 4679149"/>
              <a:gd name="connsiteX0" fmla="*/ 9251128 w 9251498"/>
              <a:gd name="connsiteY0" fmla="*/ 9548 h 4679149"/>
              <a:gd name="connsiteX1" fmla="*/ 6084975 w 9251498"/>
              <a:gd name="connsiteY1" fmla="*/ 0 h 4679149"/>
              <a:gd name="connsiteX2" fmla="*/ 6494788 w 9251498"/>
              <a:gd name="connsiteY2" fmla="*/ 1356375 h 4679149"/>
              <a:gd name="connsiteX3" fmla="*/ 5892484 w 9251498"/>
              <a:gd name="connsiteY3" fmla="*/ 1356375 h 4679149"/>
              <a:gd name="connsiteX4" fmla="*/ 5892484 w 9251498"/>
              <a:gd name="connsiteY4" fmla="*/ 2956206 h 4679149"/>
              <a:gd name="connsiteX5" fmla="*/ 0 w 9251498"/>
              <a:gd name="connsiteY5" fmla="*/ 4679149 h 4679149"/>
              <a:gd name="connsiteX6" fmla="*/ 9251498 w 9251498"/>
              <a:gd name="connsiteY6" fmla="*/ 4679149 h 4679149"/>
              <a:gd name="connsiteX7" fmla="*/ 9251128 w 9251498"/>
              <a:gd name="connsiteY7" fmla="*/ 9548 h 4679149"/>
              <a:gd name="connsiteX0" fmla="*/ 9251128 w 9251498"/>
              <a:gd name="connsiteY0" fmla="*/ 9548 h 4679149"/>
              <a:gd name="connsiteX1" fmla="*/ 6084975 w 9251498"/>
              <a:gd name="connsiteY1" fmla="*/ 0 h 4679149"/>
              <a:gd name="connsiteX2" fmla="*/ 6494788 w 9251498"/>
              <a:gd name="connsiteY2" fmla="*/ 1356375 h 4679149"/>
              <a:gd name="connsiteX3" fmla="*/ 5892484 w 9251498"/>
              <a:gd name="connsiteY3" fmla="*/ 2956206 h 4679149"/>
              <a:gd name="connsiteX4" fmla="*/ 0 w 9251498"/>
              <a:gd name="connsiteY4" fmla="*/ 4679149 h 4679149"/>
              <a:gd name="connsiteX5" fmla="*/ 9251498 w 9251498"/>
              <a:gd name="connsiteY5" fmla="*/ 4679149 h 4679149"/>
              <a:gd name="connsiteX6" fmla="*/ 9251128 w 9251498"/>
              <a:gd name="connsiteY6" fmla="*/ 9548 h 4679149"/>
              <a:gd name="connsiteX0" fmla="*/ 9251128 w 9251498"/>
              <a:gd name="connsiteY0" fmla="*/ 9548 h 4679149"/>
              <a:gd name="connsiteX1" fmla="*/ 6084975 w 9251498"/>
              <a:gd name="connsiteY1" fmla="*/ 0 h 4679149"/>
              <a:gd name="connsiteX2" fmla="*/ 5892484 w 9251498"/>
              <a:gd name="connsiteY2" fmla="*/ 2956206 h 4679149"/>
              <a:gd name="connsiteX3" fmla="*/ 0 w 9251498"/>
              <a:gd name="connsiteY3" fmla="*/ 4679149 h 4679149"/>
              <a:gd name="connsiteX4" fmla="*/ 9251498 w 9251498"/>
              <a:gd name="connsiteY4" fmla="*/ 4679149 h 4679149"/>
              <a:gd name="connsiteX5" fmla="*/ 9251128 w 9251498"/>
              <a:gd name="connsiteY5" fmla="*/ 9548 h 4679149"/>
              <a:gd name="connsiteX0" fmla="*/ 9251128 w 9251498"/>
              <a:gd name="connsiteY0" fmla="*/ 0 h 4669601"/>
              <a:gd name="connsiteX1" fmla="*/ 5892484 w 9251498"/>
              <a:gd name="connsiteY1" fmla="*/ 2946658 h 4669601"/>
              <a:gd name="connsiteX2" fmla="*/ 0 w 9251498"/>
              <a:gd name="connsiteY2" fmla="*/ 4669601 h 4669601"/>
              <a:gd name="connsiteX3" fmla="*/ 9251498 w 9251498"/>
              <a:gd name="connsiteY3" fmla="*/ 4669601 h 4669601"/>
              <a:gd name="connsiteX4" fmla="*/ 9251128 w 9251498"/>
              <a:gd name="connsiteY4" fmla="*/ 0 h 4669601"/>
              <a:gd name="connsiteX0" fmla="*/ 9232031 w 9251498"/>
              <a:gd name="connsiteY0" fmla="*/ 0 h 2740943"/>
              <a:gd name="connsiteX1" fmla="*/ 5892484 w 9251498"/>
              <a:gd name="connsiteY1" fmla="*/ 1018000 h 2740943"/>
              <a:gd name="connsiteX2" fmla="*/ 0 w 9251498"/>
              <a:gd name="connsiteY2" fmla="*/ 2740943 h 2740943"/>
              <a:gd name="connsiteX3" fmla="*/ 9251498 w 9251498"/>
              <a:gd name="connsiteY3" fmla="*/ 2740943 h 2740943"/>
              <a:gd name="connsiteX4" fmla="*/ 9232031 w 9251498"/>
              <a:gd name="connsiteY4" fmla="*/ 0 h 2740943"/>
              <a:gd name="connsiteX0" fmla="*/ 9232031 w 9251498"/>
              <a:gd name="connsiteY0" fmla="*/ 0 h 2740943"/>
              <a:gd name="connsiteX1" fmla="*/ 0 w 9251498"/>
              <a:gd name="connsiteY1" fmla="*/ 2740943 h 2740943"/>
              <a:gd name="connsiteX2" fmla="*/ 9251498 w 9251498"/>
              <a:gd name="connsiteY2" fmla="*/ 2740943 h 2740943"/>
              <a:gd name="connsiteX3" fmla="*/ 9232031 w 9251498"/>
              <a:gd name="connsiteY3" fmla="*/ 0 h 2740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51498" h="2740943">
                <a:moveTo>
                  <a:pt x="9232031" y="0"/>
                </a:moveTo>
                <a:lnTo>
                  <a:pt x="0" y="2740943"/>
                </a:lnTo>
                <a:lnTo>
                  <a:pt x="9251498" y="2740943"/>
                </a:lnTo>
                <a:cubicBezTo>
                  <a:pt x="9251375" y="1184409"/>
                  <a:pt x="9232154" y="1556534"/>
                  <a:pt x="9232031" y="0"/>
                </a:cubicBezTo>
                <a:close/>
              </a:path>
            </a:pathLst>
          </a:custGeom>
          <a:blipFill dpi="0" rotWithShape="1">
            <a:blip r:embed="rId2">
              <a:alphaModFix amt="80000"/>
            </a:blip>
            <a:srcRect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595041" y="3032634"/>
            <a:ext cx="14039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400" b="1" spc="-10">
                <a:solidFill>
                  <a:srgbClr val="FFFFFF"/>
                </a:solidFill>
                <a:latin typeface="Calibri"/>
                <a:cs typeface="Calibri"/>
              </a:rPr>
              <a:t>Ottobre 2024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6" name="object 4"/>
          <p:cNvSpPr/>
          <p:nvPr/>
        </p:nvSpPr>
        <p:spPr>
          <a:xfrm>
            <a:off x="1227" y="0"/>
            <a:ext cx="3359150" cy="4679315"/>
          </a:xfrm>
          <a:custGeom>
            <a:avLst/>
            <a:gdLst/>
            <a:ahLst/>
            <a:cxnLst/>
            <a:rect l="l" t="t" r="r" b="b"/>
            <a:pathLst>
              <a:path w="3359150" h="4679315">
                <a:moveTo>
                  <a:pt x="1821316" y="0"/>
                </a:moveTo>
                <a:lnTo>
                  <a:pt x="192491" y="0"/>
                </a:lnTo>
                <a:lnTo>
                  <a:pt x="602304" y="1356375"/>
                </a:lnTo>
                <a:lnTo>
                  <a:pt x="0" y="1356375"/>
                </a:lnTo>
                <a:lnTo>
                  <a:pt x="0" y="2956206"/>
                </a:lnTo>
                <a:lnTo>
                  <a:pt x="1057726" y="2956206"/>
                </a:lnTo>
                <a:lnTo>
                  <a:pt x="1574539" y="4679149"/>
                </a:lnTo>
                <a:lnTo>
                  <a:pt x="3359014" y="4679149"/>
                </a:lnTo>
                <a:lnTo>
                  <a:pt x="1821316" y="0"/>
                </a:lnTo>
                <a:close/>
              </a:path>
            </a:pathLst>
          </a:custGeom>
          <a:solidFill>
            <a:srgbClr val="103676">
              <a:alpha val="3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Gruppo 16"/>
          <p:cNvGrpSpPr/>
          <p:nvPr/>
        </p:nvGrpSpPr>
        <p:grpSpPr>
          <a:xfrm>
            <a:off x="2775718" y="382104"/>
            <a:ext cx="2123109" cy="541020"/>
            <a:chOff x="2751545" y="382104"/>
            <a:chExt cx="2123109" cy="541020"/>
          </a:xfrm>
        </p:grpSpPr>
        <p:pic>
          <p:nvPicPr>
            <p:cNvPr id="18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31576" y="450782"/>
              <a:ext cx="1343078" cy="200162"/>
            </a:xfrm>
            <a:prstGeom prst="rect">
              <a:avLst/>
            </a:prstGeom>
          </p:spPr>
        </p:pic>
        <p:pic>
          <p:nvPicPr>
            <p:cNvPr id="19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51545" y="449267"/>
              <a:ext cx="319139" cy="202971"/>
            </a:xfrm>
            <a:prstGeom prst="rect">
              <a:avLst/>
            </a:prstGeom>
          </p:spPr>
        </p:pic>
        <p:pic>
          <p:nvPicPr>
            <p:cNvPr id="20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02780" y="447555"/>
              <a:ext cx="134404" cy="206425"/>
            </a:xfrm>
            <a:prstGeom prst="rect">
              <a:avLst/>
            </a:prstGeom>
          </p:spPr>
        </p:pic>
        <p:sp>
          <p:nvSpPr>
            <p:cNvPr id="21" name="object 8"/>
            <p:cNvSpPr/>
            <p:nvPr/>
          </p:nvSpPr>
          <p:spPr>
            <a:xfrm>
              <a:off x="3263608" y="382104"/>
              <a:ext cx="204470" cy="541020"/>
            </a:xfrm>
            <a:custGeom>
              <a:avLst/>
              <a:gdLst/>
              <a:ahLst/>
              <a:cxnLst/>
              <a:rect l="l" t="t" r="r" b="b"/>
              <a:pathLst>
                <a:path w="204470" h="541019">
                  <a:moveTo>
                    <a:pt x="120332" y="66941"/>
                  </a:moveTo>
                  <a:lnTo>
                    <a:pt x="0" y="66941"/>
                  </a:lnTo>
                  <a:lnTo>
                    <a:pt x="0" y="102501"/>
                  </a:lnTo>
                  <a:lnTo>
                    <a:pt x="0" y="150761"/>
                  </a:lnTo>
                  <a:lnTo>
                    <a:pt x="0" y="185051"/>
                  </a:lnTo>
                  <a:lnTo>
                    <a:pt x="0" y="234581"/>
                  </a:lnTo>
                  <a:lnTo>
                    <a:pt x="0" y="270141"/>
                  </a:lnTo>
                  <a:lnTo>
                    <a:pt x="120332" y="270141"/>
                  </a:lnTo>
                  <a:lnTo>
                    <a:pt x="120332" y="234581"/>
                  </a:lnTo>
                  <a:lnTo>
                    <a:pt x="35674" y="234581"/>
                  </a:lnTo>
                  <a:lnTo>
                    <a:pt x="35674" y="185051"/>
                  </a:lnTo>
                  <a:lnTo>
                    <a:pt x="107746" y="185051"/>
                  </a:lnTo>
                  <a:lnTo>
                    <a:pt x="107746" y="150761"/>
                  </a:lnTo>
                  <a:lnTo>
                    <a:pt x="35674" y="150761"/>
                  </a:lnTo>
                  <a:lnTo>
                    <a:pt x="35674" y="102501"/>
                  </a:lnTo>
                  <a:lnTo>
                    <a:pt x="120332" y="102501"/>
                  </a:lnTo>
                  <a:lnTo>
                    <a:pt x="120332" y="66941"/>
                  </a:lnTo>
                  <a:close/>
                </a:path>
                <a:path w="204470" h="541019">
                  <a:moveTo>
                    <a:pt x="204177" y="0"/>
                  </a:moveTo>
                  <a:lnTo>
                    <a:pt x="187312" y="0"/>
                  </a:lnTo>
                  <a:lnTo>
                    <a:pt x="187312" y="540804"/>
                  </a:lnTo>
                  <a:lnTo>
                    <a:pt x="204177" y="540804"/>
                  </a:lnTo>
                  <a:lnTo>
                    <a:pt x="204177" y="0"/>
                  </a:lnTo>
                  <a:close/>
                </a:path>
              </a:pathLst>
            </a:custGeom>
            <a:solidFill>
              <a:srgbClr val="002E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9F3EC8C-1E4E-EC3B-AEB1-8CA7BCD44CE9}"/>
              </a:ext>
            </a:extLst>
          </p:cNvPr>
          <p:cNvSpPr txBox="1"/>
          <p:nvPr/>
        </p:nvSpPr>
        <p:spPr>
          <a:xfrm>
            <a:off x="3360377" y="2417786"/>
            <a:ext cx="16386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spc="-60" dirty="0">
                <a:solidFill>
                  <a:srgbClr val="103676"/>
                </a:solidFill>
              </a:rPr>
              <a:t>P</a:t>
            </a:r>
            <a:r>
              <a:rPr lang="it-IT" sz="1800" b="1" spc="-60" dirty="0">
                <a:solidFill>
                  <a:srgbClr val="103676"/>
                </a:solidFill>
              </a:rPr>
              <a:t>osizione Ance</a:t>
            </a:r>
            <a:endParaRPr lang="it-IT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1498A">
            <a:alpha val="25000"/>
          </a:srgbClr>
        </a:solidFill>
      </a:spPr>
      <a:bodyPr wrap="square" lIns="0" tIns="0" rIns="0" bIns="0" rtlCol="0"/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603258844406C498BB388E020841A1A" ma:contentTypeVersion="9" ma:contentTypeDescription="Creare un nuovo documento." ma:contentTypeScope="" ma:versionID="c6f73e309f441c37f537a6cad0e9eea5">
  <xsd:schema xmlns:xsd="http://www.w3.org/2001/XMLSchema" xmlns:xs="http://www.w3.org/2001/XMLSchema" xmlns:p="http://schemas.microsoft.com/office/2006/metadata/properties" xmlns:ns2="5a9134ac-4315-406b-b3ee-a998f44ce7d8" targetNamespace="http://schemas.microsoft.com/office/2006/metadata/properties" ma:root="true" ma:fieldsID="3ab19c2dd0e6d21ed68544f671cbd92c" ns2:_="">
    <xsd:import namespace="5a9134ac-4315-406b-b3ee-a998f44ce7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9134ac-4315-406b-b3ee-a998f44ce7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E19C4B-5966-4B47-9A6A-0779C643691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E85E5ED-4E01-42A5-9FFC-23177DA064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64D75B-B388-4547-AAE9-0DA057C958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9134ac-4315-406b-b3ee-a998f44ce7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</TotalTime>
  <Words>8</Words>
  <Application>Microsoft Office PowerPoint</Application>
  <PresentationFormat>Personalizzato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Piano strutturale di bilancio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 slide 16_9</dc:title>
  <dc:creator>Olita Rosa</dc:creator>
  <cp:lastModifiedBy>Lazzeri Daniele</cp:lastModifiedBy>
  <cp:revision>162</cp:revision>
  <dcterms:created xsi:type="dcterms:W3CDTF">2021-06-12T16:13:07Z</dcterms:created>
  <dcterms:modified xsi:type="dcterms:W3CDTF">2024-10-03T15:31:08Z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2021-06-09T00:00:00Z</vt:filetime>
  </property>
  <property fmtid="{D5CDD505-2E9C-101B-9397-08002B2CF9AE}" pid="3" name="Creator">
    <vt:lpwstr>Adobe Illustrator CS5</vt:lpwstr>
  </property>
  <property fmtid="{D5CDD505-2E9C-101B-9397-08002B2CF9AE}" pid="4" name="LastSaved">
    <vt:filetime>2021-06-12T00:00:00Z</vt:filetime>
  </property>
  <property fmtid="{D5CDD505-2E9C-101B-9397-08002B2CF9AE}" pid="5" name="ContentTypeId">
    <vt:lpwstr>0x0101002603258844406C498BB388E020841A1A</vt:lpwstr>
  </property>
  <property fmtid="{D5CDD505-2E9C-101B-9397-08002B2CF9AE}" pid="6" name="Order">
    <vt:r8>3093600</vt:r8>
  </property>
</Properties>
</file>