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3" r:id="rId2"/>
  </p:sldMasterIdLst>
  <p:notesMasterIdLst>
    <p:notesMasterId r:id="rId41"/>
  </p:notesMasterIdLst>
  <p:sldIdLst>
    <p:sldId id="488" r:id="rId3"/>
    <p:sldId id="1601" r:id="rId4"/>
    <p:sldId id="1671" r:id="rId5"/>
    <p:sldId id="1579" r:id="rId6"/>
    <p:sldId id="1581" r:id="rId7"/>
    <p:sldId id="1842" r:id="rId8"/>
    <p:sldId id="776" r:id="rId9"/>
    <p:sldId id="256" r:id="rId10"/>
    <p:sldId id="489" r:id="rId11"/>
    <p:sldId id="1114" r:id="rId12"/>
    <p:sldId id="1379" r:id="rId13"/>
    <p:sldId id="1484" r:id="rId14"/>
    <p:sldId id="485" r:id="rId15"/>
    <p:sldId id="1838" r:id="rId16"/>
    <p:sldId id="1841" r:id="rId17"/>
    <p:sldId id="1868" r:id="rId18"/>
    <p:sldId id="1672" r:id="rId19"/>
    <p:sldId id="1673" r:id="rId20"/>
    <p:sldId id="1675" r:id="rId21"/>
    <p:sldId id="1674" r:id="rId22"/>
    <p:sldId id="314" r:id="rId23"/>
    <p:sldId id="1058" r:id="rId24"/>
    <p:sldId id="1862" r:id="rId25"/>
    <p:sldId id="1864" r:id="rId26"/>
    <p:sldId id="1865" r:id="rId27"/>
    <p:sldId id="454" r:id="rId28"/>
    <p:sldId id="1869" r:id="rId29"/>
    <p:sldId id="1866" r:id="rId30"/>
    <p:sldId id="1839" r:id="rId31"/>
    <p:sldId id="1677" r:id="rId32"/>
    <p:sldId id="1075" r:id="rId33"/>
    <p:sldId id="1084" r:id="rId34"/>
    <p:sldId id="1678" r:id="rId35"/>
    <p:sldId id="1840" r:id="rId36"/>
    <p:sldId id="1544" r:id="rId37"/>
    <p:sldId id="1572" r:id="rId38"/>
    <p:sldId id="1548" r:id="rId39"/>
    <p:sldId id="1837" r:id="rId40"/>
  </p:sldIdLst>
  <p:sldSz cx="12192000" cy="6858000"/>
  <p:notesSz cx="6797675" cy="9928225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4BEDBA67-F4EF-4E69-9D84-250CA7B5BB43}">
          <p14:sldIdLst>
            <p14:sldId id="488"/>
            <p14:sldId id="1601"/>
            <p14:sldId id="1671"/>
            <p14:sldId id="1579"/>
            <p14:sldId id="1581"/>
            <p14:sldId id="1842"/>
            <p14:sldId id="776"/>
          </p14:sldIdLst>
        </p14:section>
        <p14:section name="SQuadra" id="{EA99930E-3F63-4F78-ADC6-8979F8AC20ED}">
          <p14:sldIdLst>
            <p14:sldId id="256"/>
            <p14:sldId id="489"/>
            <p14:sldId id="1114"/>
            <p14:sldId id="1379"/>
            <p14:sldId id="1484"/>
            <p14:sldId id="485"/>
            <p14:sldId id="1838"/>
          </p14:sldIdLst>
        </p14:section>
        <p14:section name="231" id="{D62083E0-E5BF-4C75-88A8-33DFE0EBE785}">
          <p14:sldIdLst>
            <p14:sldId id="1841"/>
            <p14:sldId id="1868"/>
            <p14:sldId id="1672"/>
            <p14:sldId id="1673"/>
            <p14:sldId id="1675"/>
            <p14:sldId id="1674"/>
            <p14:sldId id="314"/>
            <p14:sldId id="1058"/>
            <p14:sldId id="1862"/>
            <p14:sldId id="1864"/>
            <p14:sldId id="1865"/>
            <p14:sldId id="454"/>
            <p14:sldId id="1869"/>
            <p14:sldId id="1866"/>
          </p14:sldIdLst>
        </p14:section>
        <p14:section name="Sicurezza" id="{DDBE03AD-255C-4D88-A2B9-A03FCDEC2C82}">
          <p14:sldIdLst>
            <p14:sldId id="1839"/>
            <p14:sldId id="1677"/>
            <p14:sldId id="1075"/>
            <p14:sldId id="1084"/>
            <p14:sldId id="1678"/>
          </p14:sldIdLst>
        </p14:section>
        <p14:section name="Privacy" id="{191621CF-1487-48E9-88B8-FEF6F6C17ED3}">
          <p14:sldIdLst>
            <p14:sldId id="1840"/>
            <p14:sldId id="1544"/>
            <p14:sldId id="1572"/>
            <p14:sldId id="1548"/>
          </p14:sldIdLst>
        </p14:section>
        <p14:section name="Fine" id="{84C5C198-4908-4801-B778-B28A116CCDF6}">
          <p14:sldIdLst>
            <p14:sldId id="183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9A04FF"/>
    <a:srgbClr val="CCCCCC"/>
    <a:srgbClr val="FFC107"/>
    <a:srgbClr val="5B9BD5"/>
    <a:srgbClr val="70AD47"/>
    <a:srgbClr val="E9EBF5"/>
    <a:srgbClr val="6600FF"/>
    <a:srgbClr val="9900CC"/>
    <a:srgbClr val="FF87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 varScale="1">
        <p:scale>
          <a:sx n="58" d="100"/>
          <a:sy n="58" d="100"/>
        </p:scale>
        <p:origin x="944" y="2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-4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9343A9-09BB-4EBD-B4B4-F0FC43D5954D}" type="datetimeFigureOut">
              <a:rPr lang="it-IT" smtClean="0"/>
              <a:t>03/03/2025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5142C-8372-41E4-9B77-9F80B336C4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1304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47B6F-A794-4B1F-9A36-087A7326347B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0160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BDD626-8A7B-4F56-B188-6732CA926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C7D49E5-7993-42F3-B1F7-035EE46790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CC6C98C-ED64-4586-8527-DF6D7F943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48A5D1-B272-43DD-A3A1-B1DFF56B104C}" type="datetimeFigureOut">
              <a:rPr lang="it-IT" smtClean="0"/>
              <a:t>03/03/2025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8C5D41D-D427-4DEB-A5D2-DB6231419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6C9FAA-0615-469A-BF55-491BD4C91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5613B-658C-4223-9942-9DFDC71986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8113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688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grpSp>
        <p:nvGrpSpPr>
          <p:cNvPr id="12" name="Google Shape;1191;p38">
            <a:extLst>
              <a:ext uri="{FF2B5EF4-FFF2-40B4-BE49-F238E27FC236}">
                <a16:creationId xmlns:a16="http://schemas.microsoft.com/office/drawing/2014/main" id="{BB555C17-DCB5-4EB0-930F-AA1EC22F402E}"/>
              </a:ext>
            </a:extLst>
          </p:cNvPr>
          <p:cNvGrpSpPr/>
          <p:nvPr userDrawn="1"/>
        </p:nvGrpSpPr>
        <p:grpSpPr>
          <a:xfrm>
            <a:off x="138545" y="112774"/>
            <a:ext cx="1642754" cy="1554163"/>
            <a:chOff x="8074325" y="4438852"/>
            <a:chExt cx="720160" cy="690579"/>
          </a:xfrm>
        </p:grpSpPr>
        <p:sp>
          <p:nvSpPr>
            <p:cNvPr id="13" name="Google Shape;1192;p38">
              <a:extLst>
                <a:ext uri="{FF2B5EF4-FFF2-40B4-BE49-F238E27FC236}">
                  <a16:creationId xmlns:a16="http://schemas.microsoft.com/office/drawing/2014/main" id="{F0B51513-A507-4E6F-8276-7F38A2B1C0EC}"/>
                </a:ext>
              </a:extLst>
            </p:cNvPr>
            <p:cNvSpPr/>
            <p:nvPr/>
          </p:nvSpPr>
          <p:spPr>
            <a:xfrm>
              <a:off x="8177523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193;p38">
              <a:extLst>
                <a:ext uri="{FF2B5EF4-FFF2-40B4-BE49-F238E27FC236}">
                  <a16:creationId xmlns:a16="http://schemas.microsoft.com/office/drawing/2014/main" id="{7D0B6CE1-3229-445A-9382-0B4ED9F71936}"/>
                </a:ext>
              </a:extLst>
            </p:cNvPr>
            <p:cNvSpPr/>
            <p:nvPr/>
          </p:nvSpPr>
          <p:spPr>
            <a:xfrm>
              <a:off x="8434850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194;p38">
              <a:extLst>
                <a:ext uri="{FF2B5EF4-FFF2-40B4-BE49-F238E27FC236}">
                  <a16:creationId xmlns:a16="http://schemas.microsoft.com/office/drawing/2014/main" id="{4CE930DE-2A4A-4552-B4B8-22EE044042CD}"/>
                </a:ext>
              </a:extLst>
            </p:cNvPr>
            <p:cNvSpPr/>
            <p:nvPr/>
          </p:nvSpPr>
          <p:spPr>
            <a:xfrm>
              <a:off x="8434850" y="4663708"/>
              <a:ext cx="359635" cy="240202"/>
            </a:xfrm>
            <a:custGeom>
              <a:avLst/>
              <a:gdLst/>
              <a:ahLst/>
              <a:cxnLst/>
              <a:rect l="l" t="t" r="r" b="b"/>
              <a:pathLst>
                <a:path w="562" h="375" extrusionOk="0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195;p38">
              <a:extLst>
                <a:ext uri="{FF2B5EF4-FFF2-40B4-BE49-F238E27FC236}">
                  <a16:creationId xmlns:a16="http://schemas.microsoft.com/office/drawing/2014/main" id="{C1FDA361-BF2D-4F2C-852C-FFB4BBD7B9BF}"/>
                </a:ext>
              </a:extLst>
            </p:cNvPr>
            <p:cNvSpPr/>
            <p:nvPr/>
          </p:nvSpPr>
          <p:spPr>
            <a:xfrm>
              <a:off x="8434850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196;p38">
              <a:extLst>
                <a:ext uri="{FF2B5EF4-FFF2-40B4-BE49-F238E27FC236}">
                  <a16:creationId xmlns:a16="http://schemas.microsoft.com/office/drawing/2014/main" id="{56FE1D56-C44D-4763-BE79-6B42D86507D3}"/>
                </a:ext>
              </a:extLst>
            </p:cNvPr>
            <p:cNvSpPr/>
            <p:nvPr/>
          </p:nvSpPr>
          <p:spPr>
            <a:xfrm>
              <a:off x="8074325" y="4663708"/>
              <a:ext cx="360524" cy="240202"/>
            </a:xfrm>
            <a:custGeom>
              <a:avLst/>
              <a:gdLst/>
              <a:ahLst/>
              <a:cxnLst/>
              <a:rect l="l" t="t" r="r" b="b"/>
              <a:pathLst>
                <a:path w="563" h="375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197;p38">
              <a:extLst>
                <a:ext uri="{FF2B5EF4-FFF2-40B4-BE49-F238E27FC236}">
                  <a16:creationId xmlns:a16="http://schemas.microsoft.com/office/drawing/2014/main" id="{813BB163-B2BC-4DBE-8397-B5484A0225AA}"/>
                </a:ext>
              </a:extLst>
            </p:cNvPr>
            <p:cNvSpPr/>
            <p:nvPr/>
          </p:nvSpPr>
          <p:spPr>
            <a:xfrm>
              <a:off x="8177523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2423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688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grpSp>
        <p:nvGrpSpPr>
          <p:cNvPr id="17" name="Google Shape;1085;p38">
            <a:extLst>
              <a:ext uri="{FF2B5EF4-FFF2-40B4-BE49-F238E27FC236}">
                <a16:creationId xmlns:a16="http://schemas.microsoft.com/office/drawing/2014/main" id="{78D213BF-9F36-40AC-83C8-E4297B8C94BA}"/>
              </a:ext>
            </a:extLst>
          </p:cNvPr>
          <p:cNvGrpSpPr/>
          <p:nvPr userDrawn="1"/>
        </p:nvGrpSpPr>
        <p:grpSpPr>
          <a:xfrm flipH="1">
            <a:off x="106879" y="124650"/>
            <a:ext cx="1638794" cy="1554163"/>
            <a:chOff x="5526246" y="1011207"/>
            <a:chExt cx="592758" cy="720086"/>
          </a:xfrm>
        </p:grpSpPr>
        <p:sp>
          <p:nvSpPr>
            <p:cNvPr id="18" name="Google Shape;1086;p38">
              <a:extLst>
                <a:ext uri="{FF2B5EF4-FFF2-40B4-BE49-F238E27FC236}">
                  <a16:creationId xmlns:a16="http://schemas.microsoft.com/office/drawing/2014/main" id="{9A735107-CC37-4376-8B22-0D761D17D1E2}"/>
                </a:ext>
              </a:extLst>
            </p:cNvPr>
            <p:cNvSpPr/>
            <p:nvPr/>
          </p:nvSpPr>
          <p:spPr>
            <a:xfrm>
              <a:off x="5632379" y="1011207"/>
              <a:ext cx="311420" cy="340347"/>
            </a:xfrm>
            <a:custGeom>
              <a:avLst/>
              <a:gdLst/>
              <a:ahLst/>
              <a:cxnLst/>
              <a:rect l="l" t="t" r="r" b="b"/>
              <a:pathLst>
                <a:path w="518" h="567" extrusionOk="0">
                  <a:moveTo>
                    <a:pt x="144" y="322"/>
                  </a:moveTo>
                  <a:cubicBezTo>
                    <a:pt x="151" y="316"/>
                    <a:pt x="160" y="314"/>
                    <a:pt x="169" y="316"/>
                  </a:cubicBezTo>
                  <a:cubicBezTo>
                    <a:pt x="182" y="318"/>
                    <a:pt x="195" y="327"/>
                    <a:pt x="205" y="339"/>
                  </a:cubicBezTo>
                  <a:cubicBezTo>
                    <a:pt x="215" y="352"/>
                    <a:pt x="221" y="366"/>
                    <a:pt x="220" y="379"/>
                  </a:cubicBezTo>
                  <a:cubicBezTo>
                    <a:pt x="220" y="388"/>
                    <a:pt x="216" y="397"/>
                    <a:pt x="209" y="402"/>
                  </a:cubicBezTo>
                  <a:cubicBezTo>
                    <a:pt x="202" y="408"/>
                    <a:pt x="193" y="410"/>
                    <a:pt x="184" y="408"/>
                  </a:cubicBezTo>
                  <a:cubicBezTo>
                    <a:pt x="308" y="562"/>
                    <a:pt x="308" y="562"/>
                    <a:pt x="308" y="562"/>
                  </a:cubicBezTo>
                  <a:cubicBezTo>
                    <a:pt x="312" y="567"/>
                    <a:pt x="321" y="565"/>
                    <a:pt x="323" y="559"/>
                  </a:cubicBezTo>
                  <a:cubicBezTo>
                    <a:pt x="400" y="358"/>
                    <a:pt x="400" y="358"/>
                    <a:pt x="400" y="358"/>
                  </a:cubicBezTo>
                  <a:cubicBezTo>
                    <a:pt x="401" y="356"/>
                    <a:pt x="403" y="354"/>
                    <a:pt x="405" y="353"/>
                  </a:cubicBezTo>
                  <a:cubicBezTo>
                    <a:pt x="406" y="353"/>
                    <a:pt x="407" y="353"/>
                    <a:pt x="409" y="353"/>
                  </a:cubicBezTo>
                  <a:cubicBezTo>
                    <a:pt x="414" y="355"/>
                    <a:pt x="419" y="357"/>
                    <a:pt x="421" y="363"/>
                  </a:cubicBezTo>
                  <a:cubicBezTo>
                    <a:pt x="422" y="367"/>
                    <a:pt x="422" y="370"/>
                    <a:pt x="422" y="374"/>
                  </a:cubicBezTo>
                  <a:cubicBezTo>
                    <a:pt x="425" y="384"/>
                    <a:pt x="435" y="390"/>
                    <a:pt x="445" y="384"/>
                  </a:cubicBezTo>
                  <a:cubicBezTo>
                    <a:pt x="454" y="379"/>
                    <a:pt x="461" y="369"/>
                    <a:pt x="465" y="358"/>
                  </a:cubicBezTo>
                  <a:cubicBezTo>
                    <a:pt x="469" y="348"/>
                    <a:pt x="471" y="336"/>
                    <a:pt x="467" y="326"/>
                  </a:cubicBezTo>
                  <a:cubicBezTo>
                    <a:pt x="464" y="315"/>
                    <a:pt x="452" y="312"/>
                    <a:pt x="444" y="319"/>
                  </a:cubicBezTo>
                  <a:cubicBezTo>
                    <a:pt x="441" y="321"/>
                    <a:pt x="438" y="323"/>
                    <a:pt x="435" y="326"/>
                  </a:cubicBezTo>
                  <a:cubicBezTo>
                    <a:pt x="430" y="329"/>
                    <a:pt x="425" y="327"/>
                    <a:pt x="419" y="325"/>
                  </a:cubicBezTo>
                  <a:cubicBezTo>
                    <a:pt x="418" y="324"/>
                    <a:pt x="417" y="324"/>
                    <a:pt x="417" y="322"/>
                  </a:cubicBezTo>
                  <a:cubicBezTo>
                    <a:pt x="416" y="320"/>
                    <a:pt x="416" y="318"/>
                    <a:pt x="416" y="316"/>
                  </a:cubicBezTo>
                  <a:cubicBezTo>
                    <a:pt x="517" y="54"/>
                    <a:pt x="517" y="54"/>
                    <a:pt x="517" y="54"/>
                  </a:cubicBezTo>
                  <a:cubicBezTo>
                    <a:pt x="518" y="49"/>
                    <a:pt x="516" y="44"/>
                    <a:pt x="511" y="43"/>
                  </a:cubicBezTo>
                  <a:cubicBezTo>
                    <a:pt x="356" y="0"/>
                    <a:pt x="213" y="22"/>
                    <a:pt x="130" y="66"/>
                  </a:cubicBezTo>
                  <a:cubicBezTo>
                    <a:pt x="74" y="95"/>
                    <a:pt x="33" y="133"/>
                    <a:pt x="3" y="174"/>
                  </a:cubicBezTo>
                  <a:cubicBezTo>
                    <a:pt x="0" y="178"/>
                    <a:pt x="0" y="182"/>
                    <a:pt x="3" y="185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36"/>
                    <a:pt x="137" y="327"/>
                    <a:pt x="144" y="3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087;p38">
              <a:extLst>
                <a:ext uri="{FF2B5EF4-FFF2-40B4-BE49-F238E27FC236}">
                  <a16:creationId xmlns:a16="http://schemas.microsoft.com/office/drawing/2014/main" id="{492A42E6-7485-462F-8B40-E48FC939DFCC}"/>
                </a:ext>
              </a:extLst>
            </p:cNvPr>
            <p:cNvSpPr/>
            <p:nvPr/>
          </p:nvSpPr>
          <p:spPr>
            <a:xfrm>
              <a:off x="5835019" y="1041711"/>
              <a:ext cx="283984" cy="330260"/>
            </a:xfrm>
            <a:custGeom>
              <a:avLst/>
              <a:gdLst/>
              <a:ahLst/>
              <a:cxnLst/>
              <a:rect l="l" t="t" r="r" b="b"/>
              <a:pathLst>
                <a:path w="473" h="550" extrusionOk="0">
                  <a:moveTo>
                    <a:pt x="128" y="252"/>
                  </a:moveTo>
                  <a:cubicBezTo>
                    <a:pt x="136" y="255"/>
                    <a:pt x="142" y="262"/>
                    <a:pt x="145" y="270"/>
                  </a:cubicBezTo>
                  <a:cubicBezTo>
                    <a:pt x="149" y="283"/>
                    <a:pt x="148" y="298"/>
                    <a:pt x="143" y="313"/>
                  </a:cubicBezTo>
                  <a:cubicBezTo>
                    <a:pt x="137" y="328"/>
                    <a:pt x="128" y="340"/>
                    <a:pt x="116" y="347"/>
                  </a:cubicBezTo>
                  <a:cubicBezTo>
                    <a:pt x="108" y="351"/>
                    <a:pt x="99" y="352"/>
                    <a:pt x="90" y="349"/>
                  </a:cubicBezTo>
                  <a:cubicBezTo>
                    <a:pt x="82" y="345"/>
                    <a:pt x="75" y="338"/>
                    <a:pt x="73" y="329"/>
                  </a:cubicBezTo>
                  <a:cubicBezTo>
                    <a:pt x="2" y="514"/>
                    <a:pt x="2" y="514"/>
                    <a:pt x="2" y="514"/>
                  </a:cubicBezTo>
                  <a:cubicBezTo>
                    <a:pt x="0" y="520"/>
                    <a:pt x="5" y="527"/>
                    <a:pt x="12" y="526"/>
                  </a:cubicBezTo>
                  <a:cubicBezTo>
                    <a:pt x="224" y="492"/>
                    <a:pt x="224" y="492"/>
                    <a:pt x="224" y="492"/>
                  </a:cubicBezTo>
                  <a:cubicBezTo>
                    <a:pt x="227" y="491"/>
                    <a:pt x="229" y="492"/>
                    <a:pt x="231" y="493"/>
                  </a:cubicBezTo>
                  <a:cubicBezTo>
                    <a:pt x="232" y="494"/>
                    <a:pt x="233" y="495"/>
                    <a:pt x="233" y="497"/>
                  </a:cubicBezTo>
                  <a:cubicBezTo>
                    <a:pt x="234" y="502"/>
                    <a:pt x="235" y="508"/>
                    <a:pt x="230" y="512"/>
                  </a:cubicBezTo>
                  <a:cubicBezTo>
                    <a:pt x="228" y="515"/>
                    <a:pt x="225" y="516"/>
                    <a:pt x="222" y="519"/>
                  </a:cubicBezTo>
                  <a:cubicBezTo>
                    <a:pt x="214" y="526"/>
                    <a:pt x="214" y="538"/>
                    <a:pt x="224" y="543"/>
                  </a:cubicBezTo>
                  <a:cubicBezTo>
                    <a:pt x="233" y="549"/>
                    <a:pt x="245" y="550"/>
                    <a:pt x="256" y="548"/>
                  </a:cubicBezTo>
                  <a:cubicBezTo>
                    <a:pt x="267" y="546"/>
                    <a:pt x="279" y="542"/>
                    <a:pt x="286" y="534"/>
                  </a:cubicBezTo>
                  <a:cubicBezTo>
                    <a:pt x="293" y="525"/>
                    <a:pt x="290" y="514"/>
                    <a:pt x="280" y="510"/>
                  </a:cubicBezTo>
                  <a:cubicBezTo>
                    <a:pt x="277" y="508"/>
                    <a:pt x="273" y="507"/>
                    <a:pt x="270" y="506"/>
                  </a:cubicBezTo>
                  <a:cubicBezTo>
                    <a:pt x="264" y="503"/>
                    <a:pt x="263" y="498"/>
                    <a:pt x="263" y="492"/>
                  </a:cubicBezTo>
                  <a:cubicBezTo>
                    <a:pt x="262" y="490"/>
                    <a:pt x="263" y="489"/>
                    <a:pt x="263" y="488"/>
                  </a:cubicBezTo>
                  <a:cubicBezTo>
                    <a:pt x="265" y="486"/>
                    <a:pt x="267" y="485"/>
                    <a:pt x="269" y="485"/>
                  </a:cubicBezTo>
                  <a:cubicBezTo>
                    <a:pt x="439" y="458"/>
                    <a:pt x="439" y="458"/>
                    <a:pt x="439" y="458"/>
                  </a:cubicBezTo>
                  <a:cubicBezTo>
                    <a:pt x="442" y="457"/>
                    <a:pt x="445" y="454"/>
                    <a:pt x="446" y="451"/>
                  </a:cubicBezTo>
                  <a:cubicBezTo>
                    <a:pt x="473" y="328"/>
                    <a:pt x="470" y="126"/>
                    <a:pt x="304" y="42"/>
                  </a:cubicBezTo>
                  <a:cubicBezTo>
                    <a:pt x="271" y="25"/>
                    <a:pt x="239" y="12"/>
                    <a:pt x="207" y="2"/>
                  </a:cubicBezTo>
                  <a:cubicBezTo>
                    <a:pt x="203" y="0"/>
                    <a:pt x="198" y="3"/>
                    <a:pt x="196" y="7"/>
                  </a:cubicBezTo>
                  <a:cubicBezTo>
                    <a:pt x="101" y="254"/>
                    <a:pt x="101" y="254"/>
                    <a:pt x="101" y="254"/>
                  </a:cubicBezTo>
                  <a:cubicBezTo>
                    <a:pt x="109" y="249"/>
                    <a:pt x="119" y="248"/>
                    <a:pt x="128" y="2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088;p38">
              <a:extLst>
                <a:ext uri="{FF2B5EF4-FFF2-40B4-BE49-F238E27FC236}">
                  <a16:creationId xmlns:a16="http://schemas.microsoft.com/office/drawing/2014/main" id="{4CEE7EF3-D883-46FD-BF18-8F8A1C606389}"/>
                </a:ext>
              </a:extLst>
            </p:cNvPr>
            <p:cNvSpPr/>
            <p:nvPr/>
          </p:nvSpPr>
          <p:spPr>
            <a:xfrm>
              <a:off x="5837907" y="1326815"/>
              <a:ext cx="260158" cy="268291"/>
            </a:xfrm>
            <a:custGeom>
              <a:avLst/>
              <a:gdLst/>
              <a:ahLst/>
              <a:cxnLst/>
              <a:rect l="l" t="t" r="r" b="b"/>
              <a:pathLst>
                <a:path w="433" h="447" extrusionOk="0">
                  <a:moveTo>
                    <a:pt x="299" y="45"/>
                  </a:moveTo>
                  <a:cubicBezTo>
                    <a:pt x="301" y="53"/>
                    <a:pt x="298" y="62"/>
                    <a:pt x="292" y="69"/>
                  </a:cubicBezTo>
                  <a:cubicBezTo>
                    <a:pt x="283" y="79"/>
                    <a:pt x="270" y="86"/>
                    <a:pt x="254" y="88"/>
                  </a:cubicBezTo>
                  <a:cubicBezTo>
                    <a:pt x="238" y="91"/>
                    <a:pt x="223" y="89"/>
                    <a:pt x="211" y="82"/>
                  </a:cubicBezTo>
                  <a:cubicBezTo>
                    <a:pt x="203" y="77"/>
                    <a:pt x="198" y="70"/>
                    <a:pt x="197" y="61"/>
                  </a:cubicBezTo>
                  <a:cubicBezTo>
                    <a:pt x="195" y="52"/>
                    <a:pt x="198" y="43"/>
                    <a:pt x="205" y="36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3" y="68"/>
                    <a:pt x="0" y="76"/>
                    <a:pt x="4" y="81"/>
                  </a:cubicBezTo>
                  <a:cubicBezTo>
                    <a:pt x="140" y="249"/>
                    <a:pt x="140" y="249"/>
                    <a:pt x="140" y="249"/>
                  </a:cubicBezTo>
                  <a:cubicBezTo>
                    <a:pt x="141" y="250"/>
                    <a:pt x="142" y="253"/>
                    <a:pt x="142" y="255"/>
                  </a:cubicBezTo>
                  <a:cubicBezTo>
                    <a:pt x="142" y="256"/>
                    <a:pt x="141" y="258"/>
                    <a:pt x="140" y="258"/>
                  </a:cubicBezTo>
                  <a:cubicBezTo>
                    <a:pt x="136" y="262"/>
                    <a:pt x="131" y="266"/>
                    <a:pt x="125" y="264"/>
                  </a:cubicBezTo>
                  <a:cubicBezTo>
                    <a:pt x="122" y="263"/>
                    <a:pt x="119" y="261"/>
                    <a:pt x="115" y="260"/>
                  </a:cubicBezTo>
                  <a:cubicBezTo>
                    <a:pt x="105" y="256"/>
                    <a:pt x="95" y="263"/>
                    <a:pt x="95" y="274"/>
                  </a:cubicBezTo>
                  <a:cubicBezTo>
                    <a:pt x="95" y="285"/>
                    <a:pt x="100" y="296"/>
                    <a:pt x="107" y="304"/>
                  </a:cubicBezTo>
                  <a:cubicBezTo>
                    <a:pt x="114" y="313"/>
                    <a:pt x="124" y="321"/>
                    <a:pt x="134" y="323"/>
                  </a:cubicBezTo>
                  <a:cubicBezTo>
                    <a:pt x="145" y="325"/>
                    <a:pt x="154" y="317"/>
                    <a:pt x="152" y="306"/>
                  </a:cubicBezTo>
                  <a:cubicBezTo>
                    <a:pt x="152" y="302"/>
                    <a:pt x="151" y="299"/>
                    <a:pt x="151" y="295"/>
                  </a:cubicBezTo>
                  <a:cubicBezTo>
                    <a:pt x="150" y="289"/>
                    <a:pt x="154" y="285"/>
                    <a:pt x="159" y="282"/>
                  </a:cubicBezTo>
                  <a:cubicBezTo>
                    <a:pt x="160" y="281"/>
                    <a:pt x="161" y="281"/>
                    <a:pt x="162" y="281"/>
                  </a:cubicBezTo>
                  <a:cubicBezTo>
                    <a:pt x="165" y="281"/>
                    <a:pt x="167" y="282"/>
                    <a:pt x="168" y="284"/>
                  </a:cubicBezTo>
                  <a:cubicBezTo>
                    <a:pt x="295" y="440"/>
                    <a:pt x="295" y="440"/>
                    <a:pt x="295" y="440"/>
                  </a:cubicBezTo>
                  <a:cubicBezTo>
                    <a:pt x="301" y="447"/>
                    <a:pt x="311" y="443"/>
                    <a:pt x="311" y="435"/>
                  </a:cubicBezTo>
                  <a:cubicBezTo>
                    <a:pt x="311" y="399"/>
                    <a:pt x="312" y="354"/>
                    <a:pt x="321" y="300"/>
                  </a:cubicBezTo>
                  <a:cubicBezTo>
                    <a:pt x="335" y="205"/>
                    <a:pt x="376" y="134"/>
                    <a:pt x="417" y="51"/>
                  </a:cubicBezTo>
                  <a:cubicBezTo>
                    <a:pt x="422" y="41"/>
                    <a:pt x="427" y="28"/>
                    <a:pt x="431" y="13"/>
                  </a:cubicBezTo>
                  <a:cubicBezTo>
                    <a:pt x="433" y="7"/>
                    <a:pt x="428" y="0"/>
                    <a:pt x="422" y="1"/>
                  </a:cubicBezTo>
                  <a:cubicBezTo>
                    <a:pt x="284" y="23"/>
                    <a:pt x="284" y="23"/>
                    <a:pt x="284" y="23"/>
                  </a:cubicBezTo>
                  <a:cubicBezTo>
                    <a:pt x="292" y="28"/>
                    <a:pt x="298" y="36"/>
                    <a:pt x="299" y="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089;p38">
              <a:extLst>
                <a:ext uri="{FF2B5EF4-FFF2-40B4-BE49-F238E27FC236}">
                  <a16:creationId xmlns:a16="http://schemas.microsoft.com/office/drawing/2014/main" id="{5C55F559-0ED0-4F24-A4C0-49A06E81E06A}"/>
                </a:ext>
              </a:extLst>
            </p:cNvPr>
            <p:cNvSpPr/>
            <p:nvPr/>
          </p:nvSpPr>
          <p:spPr>
            <a:xfrm>
              <a:off x="5725035" y="1379176"/>
              <a:ext cx="304441" cy="352116"/>
            </a:xfrm>
            <a:custGeom>
              <a:avLst/>
              <a:gdLst/>
              <a:ahLst/>
              <a:cxnLst/>
              <a:rect l="l" t="t" r="r" b="b"/>
              <a:pathLst>
                <a:path w="507" h="587" extrusionOk="0">
                  <a:moveTo>
                    <a:pt x="344" y="245"/>
                  </a:moveTo>
                  <a:cubicBezTo>
                    <a:pt x="337" y="251"/>
                    <a:pt x="328" y="253"/>
                    <a:pt x="319" y="251"/>
                  </a:cubicBezTo>
                  <a:cubicBezTo>
                    <a:pt x="306" y="248"/>
                    <a:pt x="293" y="240"/>
                    <a:pt x="283" y="227"/>
                  </a:cubicBezTo>
                  <a:cubicBezTo>
                    <a:pt x="273" y="215"/>
                    <a:pt x="267" y="201"/>
                    <a:pt x="267" y="187"/>
                  </a:cubicBezTo>
                  <a:cubicBezTo>
                    <a:pt x="267" y="178"/>
                    <a:pt x="271" y="170"/>
                    <a:pt x="278" y="164"/>
                  </a:cubicBezTo>
                  <a:cubicBezTo>
                    <a:pt x="285" y="158"/>
                    <a:pt x="295" y="156"/>
                    <a:pt x="304" y="158"/>
                  </a:cubicBezTo>
                  <a:cubicBezTo>
                    <a:pt x="179" y="5"/>
                    <a:pt x="179" y="5"/>
                    <a:pt x="179" y="5"/>
                  </a:cubicBezTo>
                  <a:cubicBezTo>
                    <a:pt x="175" y="0"/>
                    <a:pt x="167" y="1"/>
                    <a:pt x="164" y="8"/>
                  </a:cubicBezTo>
                  <a:cubicBezTo>
                    <a:pt x="87" y="209"/>
                    <a:pt x="87" y="209"/>
                    <a:pt x="87" y="209"/>
                  </a:cubicBezTo>
                  <a:cubicBezTo>
                    <a:pt x="86" y="211"/>
                    <a:pt x="85" y="213"/>
                    <a:pt x="83" y="214"/>
                  </a:cubicBezTo>
                  <a:cubicBezTo>
                    <a:pt x="81" y="214"/>
                    <a:pt x="80" y="214"/>
                    <a:pt x="79" y="214"/>
                  </a:cubicBezTo>
                  <a:cubicBezTo>
                    <a:pt x="73" y="212"/>
                    <a:pt x="68" y="210"/>
                    <a:pt x="67" y="204"/>
                  </a:cubicBezTo>
                  <a:cubicBezTo>
                    <a:pt x="66" y="200"/>
                    <a:pt x="66" y="196"/>
                    <a:pt x="65" y="193"/>
                  </a:cubicBezTo>
                  <a:cubicBezTo>
                    <a:pt x="63" y="182"/>
                    <a:pt x="52" y="177"/>
                    <a:pt x="43" y="182"/>
                  </a:cubicBezTo>
                  <a:cubicBezTo>
                    <a:pt x="33" y="188"/>
                    <a:pt x="27" y="198"/>
                    <a:pt x="23" y="208"/>
                  </a:cubicBezTo>
                  <a:cubicBezTo>
                    <a:pt x="19" y="219"/>
                    <a:pt x="17" y="231"/>
                    <a:pt x="20" y="241"/>
                  </a:cubicBezTo>
                  <a:cubicBezTo>
                    <a:pt x="24" y="251"/>
                    <a:pt x="35" y="255"/>
                    <a:pt x="44" y="248"/>
                  </a:cubicBezTo>
                  <a:cubicBezTo>
                    <a:pt x="47" y="246"/>
                    <a:pt x="49" y="243"/>
                    <a:pt x="52" y="241"/>
                  </a:cubicBezTo>
                  <a:cubicBezTo>
                    <a:pt x="58" y="238"/>
                    <a:pt x="63" y="239"/>
                    <a:pt x="68" y="242"/>
                  </a:cubicBezTo>
                  <a:cubicBezTo>
                    <a:pt x="69" y="242"/>
                    <a:pt x="70" y="243"/>
                    <a:pt x="71" y="244"/>
                  </a:cubicBezTo>
                  <a:cubicBezTo>
                    <a:pt x="72" y="246"/>
                    <a:pt x="72" y="249"/>
                    <a:pt x="71" y="251"/>
                  </a:cubicBezTo>
                  <a:cubicBezTo>
                    <a:pt x="10" y="410"/>
                    <a:pt x="10" y="410"/>
                    <a:pt x="10" y="410"/>
                  </a:cubicBezTo>
                  <a:cubicBezTo>
                    <a:pt x="10" y="412"/>
                    <a:pt x="9" y="414"/>
                    <a:pt x="10" y="415"/>
                  </a:cubicBezTo>
                  <a:cubicBezTo>
                    <a:pt x="16" y="445"/>
                    <a:pt x="0" y="490"/>
                    <a:pt x="10" y="508"/>
                  </a:cubicBezTo>
                  <a:cubicBezTo>
                    <a:pt x="30" y="542"/>
                    <a:pt x="339" y="587"/>
                    <a:pt x="491" y="480"/>
                  </a:cubicBezTo>
                  <a:cubicBezTo>
                    <a:pt x="507" y="469"/>
                    <a:pt x="504" y="446"/>
                    <a:pt x="501" y="402"/>
                  </a:cubicBezTo>
                  <a:cubicBezTo>
                    <a:pt x="355" y="221"/>
                    <a:pt x="355" y="221"/>
                    <a:pt x="355" y="221"/>
                  </a:cubicBezTo>
                  <a:cubicBezTo>
                    <a:pt x="355" y="230"/>
                    <a:pt x="351" y="239"/>
                    <a:pt x="344" y="2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090;p38">
              <a:extLst>
                <a:ext uri="{FF2B5EF4-FFF2-40B4-BE49-F238E27FC236}">
                  <a16:creationId xmlns:a16="http://schemas.microsoft.com/office/drawing/2014/main" id="{2A78D25A-4196-4411-AA58-26D5AB9C2779}"/>
                </a:ext>
              </a:extLst>
            </p:cNvPr>
            <p:cNvSpPr/>
            <p:nvPr/>
          </p:nvSpPr>
          <p:spPr>
            <a:xfrm>
              <a:off x="5526246" y="1358760"/>
              <a:ext cx="289521" cy="285105"/>
            </a:xfrm>
            <a:custGeom>
              <a:avLst/>
              <a:gdLst/>
              <a:ahLst/>
              <a:cxnLst/>
              <a:rect l="l" t="t" r="r" b="b"/>
              <a:pathLst>
                <a:path w="482" h="475" extrusionOk="0">
                  <a:moveTo>
                    <a:pt x="354" y="298"/>
                  </a:moveTo>
                  <a:cubicBezTo>
                    <a:pt x="346" y="295"/>
                    <a:pt x="339" y="288"/>
                    <a:pt x="336" y="279"/>
                  </a:cubicBezTo>
                  <a:cubicBezTo>
                    <a:pt x="332" y="267"/>
                    <a:pt x="333" y="252"/>
                    <a:pt x="339" y="237"/>
                  </a:cubicBezTo>
                  <a:cubicBezTo>
                    <a:pt x="345" y="222"/>
                    <a:pt x="354" y="210"/>
                    <a:pt x="366" y="203"/>
                  </a:cubicBezTo>
                  <a:cubicBezTo>
                    <a:pt x="374" y="199"/>
                    <a:pt x="383" y="198"/>
                    <a:pt x="391" y="201"/>
                  </a:cubicBezTo>
                  <a:cubicBezTo>
                    <a:pt x="400" y="204"/>
                    <a:pt x="406" y="211"/>
                    <a:pt x="409" y="220"/>
                  </a:cubicBezTo>
                  <a:cubicBezTo>
                    <a:pt x="480" y="36"/>
                    <a:pt x="480" y="36"/>
                    <a:pt x="480" y="36"/>
                  </a:cubicBezTo>
                  <a:cubicBezTo>
                    <a:pt x="482" y="30"/>
                    <a:pt x="477" y="23"/>
                    <a:pt x="470" y="24"/>
                  </a:cubicBezTo>
                  <a:cubicBezTo>
                    <a:pt x="257" y="58"/>
                    <a:pt x="257" y="58"/>
                    <a:pt x="257" y="58"/>
                  </a:cubicBezTo>
                  <a:cubicBezTo>
                    <a:pt x="255" y="58"/>
                    <a:pt x="252" y="58"/>
                    <a:pt x="251" y="56"/>
                  </a:cubicBezTo>
                  <a:cubicBezTo>
                    <a:pt x="250" y="56"/>
                    <a:pt x="249" y="54"/>
                    <a:pt x="249" y="53"/>
                  </a:cubicBezTo>
                  <a:cubicBezTo>
                    <a:pt x="248" y="47"/>
                    <a:pt x="247" y="42"/>
                    <a:pt x="251" y="38"/>
                  </a:cubicBezTo>
                  <a:cubicBezTo>
                    <a:pt x="254" y="35"/>
                    <a:pt x="257" y="33"/>
                    <a:pt x="260" y="31"/>
                  </a:cubicBezTo>
                  <a:cubicBezTo>
                    <a:pt x="268" y="24"/>
                    <a:pt x="267" y="12"/>
                    <a:pt x="258" y="6"/>
                  </a:cubicBezTo>
                  <a:cubicBezTo>
                    <a:pt x="248" y="1"/>
                    <a:pt x="236" y="0"/>
                    <a:pt x="225" y="2"/>
                  </a:cubicBezTo>
                  <a:cubicBezTo>
                    <a:pt x="214" y="3"/>
                    <a:pt x="203" y="8"/>
                    <a:pt x="196" y="16"/>
                  </a:cubicBezTo>
                  <a:cubicBezTo>
                    <a:pt x="189" y="24"/>
                    <a:pt x="192" y="36"/>
                    <a:pt x="202" y="40"/>
                  </a:cubicBezTo>
                  <a:cubicBezTo>
                    <a:pt x="205" y="42"/>
                    <a:pt x="208" y="42"/>
                    <a:pt x="212" y="44"/>
                  </a:cubicBezTo>
                  <a:cubicBezTo>
                    <a:pt x="217" y="47"/>
                    <a:pt x="218" y="52"/>
                    <a:pt x="219" y="58"/>
                  </a:cubicBezTo>
                  <a:cubicBezTo>
                    <a:pt x="219" y="59"/>
                    <a:pt x="219" y="60"/>
                    <a:pt x="218" y="61"/>
                  </a:cubicBezTo>
                  <a:cubicBezTo>
                    <a:pt x="217" y="64"/>
                    <a:pt x="215" y="65"/>
                    <a:pt x="212" y="65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3" y="98"/>
                    <a:pt x="0" y="104"/>
                    <a:pt x="2" y="109"/>
                  </a:cubicBezTo>
                  <a:cubicBezTo>
                    <a:pt x="14" y="138"/>
                    <a:pt x="74" y="153"/>
                    <a:pt x="86" y="175"/>
                  </a:cubicBezTo>
                  <a:cubicBezTo>
                    <a:pt x="92" y="186"/>
                    <a:pt x="75" y="210"/>
                    <a:pt x="77" y="226"/>
                  </a:cubicBezTo>
                  <a:cubicBezTo>
                    <a:pt x="78" y="239"/>
                    <a:pt x="115" y="253"/>
                    <a:pt x="115" y="253"/>
                  </a:cubicBezTo>
                  <a:cubicBezTo>
                    <a:pt x="115" y="253"/>
                    <a:pt x="89" y="277"/>
                    <a:pt x="88" y="289"/>
                  </a:cubicBezTo>
                  <a:cubicBezTo>
                    <a:pt x="86" y="302"/>
                    <a:pt x="111" y="323"/>
                    <a:pt x="112" y="337"/>
                  </a:cubicBezTo>
                  <a:cubicBezTo>
                    <a:pt x="112" y="350"/>
                    <a:pt x="90" y="385"/>
                    <a:pt x="101" y="421"/>
                  </a:cubicBezTo>
                  <a:cubicBezTo>
                    <a:pt x="116" y="475"/>
                    <a:pt x="280" y="428"/>
                    <a:pt x="323" y="429"/>
                  </a:cubicBezTo>
                  <a:cubicBezTo>
                    <a:pt x="326" y="429"/>
                    <a:pt x="330" y="427"/>
                    <a:pt x="331" y="423"/>
                  </a:cubicBezTo>
                  <a:cubicBezTo>
                    <a:pt x="380" y="296"/>
                    <a:pt x="380" y="296"/>
                    <a:pt x="380" y="296"/>
                  </a:cubicBezTo>
                  <a:cubicBezTo>
                    <a:pt x="372" y="300"/>
                    <a:pt x="363" y="301"/>
                    <a:pt x="354" y="2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091;p38">
              <a:extLst>
                <a:ext uri="{FF2B5EF4-FFF2-40B4-BE49-F238E27FC236}">
                  <a16:creationId xmlns:a16="http://schemas.microsoft.com/office/drawing/2014/main" id="{6365384A-9C6D-4E5D-A9B3-320F4110E10F}"/>
                </a:ext>
              </a:extLst>
            </p:cNvPr>
            <p:cNvSpPr/>
            <p:nvPr/>
          </p:nvSpPr>
          <p:spPr>
            <a:xfrm>
              <a:off x="5530337" y="1130580"/>
              <a:ext cx="282300" cy="276217"/>
            </a:xfrm>
            <a:custGeom>
              <a:avLst/>
              <a:gdLst/>
              <a:ahLst/>
              <a:cxnLst/>
              <a:rect l="l" t="t" r="r" b="b"/>
              <a:pathLst>
                <a:path w="470" h="460" extrusionOk="0">
                  <a:moveTo>
                    <a:pt x="170" y="410"/>
                  </a:moveTo>
                  <a:cubicBezTo>
                    <a:pt x="169" y="401"/>
                    <a:pt x="171" y="392"/>
                    <a:pt x="178" y="385"/>
                  </a:cubicBezTo>
                  <a:cubicBezTo>
                    <a:pt x="186" y="375"/>
                    <a:pt x="200" y="369"/>
                    <a:pt x="216" y="366"/>
                  </a:cubicBezTo>
                  <a:cubicBezTo>
                    <a:pt x="232" y="364"/>
                    <a:pt x="247" y="366"/>
                    <a:pt x="258" y="373"/>
                  </a:cubicBezTo>
                  <a:cubicBezTo>
                    <a:pt x="266" y="377"/>
                    <a:pt x="271" y="385"/>
                    <a:pt x="273" y="394"/>
                  </a:cubicBezTo>
                  <a:cubicBezTo>
                    <a:pt x="274" y="403"/>
                    <a:pt x="271" y="412"/>
                    <a:pt x="265" y="419"/>
                  </a:cubicBezTo>
                  <a:cubicBezTo>
                    <a:pt x="460" y="388"/>
                    <a:pt x="460" y="388"/>
                    <a:pt x="460" y="388"/>
                  </a:cubicBezTo>
                  <a:cubicBezTo>
                    <a:pt x="467" y="387"/>
                    <a:pt x="470" y="379"/>
                    <a:pt x="465" y="373"/>
                  </a:cubicBezTo>
                  <a:cubicBezTo>
                    <a:pt x="330" y="206"/>
                    <a:pt x="330" y="206"/>
                    <a:pt x="330" y="206"/>
                  </a:cubicBezTo>
                  <a:cubicBezTo>
                    <a:pt x="328" y="204"/>
                    <a:pt x="327" y="202"/>
                    <a:pt x="328" y="200"/>
                  </a:cubicBezTo>
                  <a:cubicBezTo>
                    <a:pt x="328" y="198"/>
                    <a:pt x="329" y="197"/>
                    <a:pt x="330" y="196"/>
                  </a:cubicBezTo>
                  <a:cubicBezTo>
                    <a:pt x="334" y="192"/>
                    <a:pt x="338" y="189"/>
                    <a:pt x="344" y="191"/>
                  </a:cubicBezTo>
                  <a:cubicBezTo>
                    <a:pt x="348" y="192"/>
                    <a:pt x="351" y="194"/>
                    <a:pt x="354" y="195"/>
                  </a:cubicBezTo>
                  <a:cubicBezTo>
                    <a:pt x="365" y="198"/>
                    <a:pt x="375" y="192"/>
                    <a:pt x="375" y="181"/>
                  </a:cubicBezTo>
                  <a:cubicBezTo>
                    <a:pt x="375" y="170"/>
                    <a:pt x="369" y="159"/>
                    <a:pt x="362" y="150"/>
                  </a:cubicBezTo>
                  <a:cubicBezTo>
                    <a:pt x="355" y="142"/>
                    <a:pt x="346" y="134"/>
                    <a:pt x="335" y="132"/>
                  </a:cubicBezTo>
                  <a:cubicBezTo>
                    <a:pt x="325" y="130"/>
                    <a:pt x="316" y="138"/>
                    <a:pt x="317" y="149"/>
                  </a:cubicBezTo>
                  <a:cubicBezTo>
                    <a:pt x="318" y="153"/>
                    <a:pt x="319" y="156"/>
                    <a:pt x="319" y="160"/>
                  </a:cubicBezTo>
                  <a:cubicBezTo>
                    <a:pt x="320" y="166"/>
                    <a:pt x="315" y="169"/>
                    <a:pt x="311" y="173"/>
                  </a:cubicBezTo>
                  <a:cubicBezTo>
                    <a:pt x="310" y="174"/>
                    <a:pt x="308" y="174"/>
                    <a:pt x="307" y="174"/>
                  </a:cubicBezTo>
                  <a:cubicBezTo>
                    <a:pt x="305" y="174"/>
                    <a:pt x="303" y="173"/>
                    <a:pt x="301" y="171"/>
                  </a:cubicBezTo>
                  <a:cubicBezTo>
                    <a:pt x="167" y="5"/>
                    <a:pt x="167" y="5"/>
                    <a:pt x="167" y="5"/>
                  </a:cubicBezTo>
                  <a:cubicBezTo>
                    <a:pt x="163" y="0"/>
                    <a:pt x="155" y="1"/>
                    <a:pt x="152" y="6"/>
                  </a:cubicBezTo>
                  <a:cubicBezTo>
                    <a:pt x="113" y="70"/>
                    <a:pt x="97" y="139"/>
                    <a:pt x="91" y="193"/>
                  </a:cubicBezTo>
                  <a:cubicBezTo>
                    <a:pt x="86" y="237"/>
                    <a:pt x="114" y="268"/>
                    <a:pt x="111" y="294"/>
                  </a:cubicBezTo>
                  <a:cubicBezTo>
                    <a:pt x="106" y="335"/>
                    <a:pt x="32" y="395"/>
                    <a:pt x="4" y="446"/>
                  </a:cubicBezTo>
                  <a:cubicBezTo>
                    <a:pt x="0" y="452"/>
                    <a:pt x="5" y="460"/>
                    <a:pt x="13" y="459"/>
                  </a:cubicBezTo>
                  <a:cubicBezTo>
                    <a:pt x="185" y="431"/>
                    <a:pt x="185" y="431"/>
                    <a:pt x="185" y="431"/>
                  </a:cubicBezTo>
                  <a:cubicBezTo>
                    <a:pt x="177" y="427"/>
                    <a:pt x="172" y="419"/>
                    <a:pt x="170" y="4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0889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850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75FC808-86D7-4FAA-8089-AFFDEAB8DC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31" y="188145"/>
            <a:ext cx="1289116" cy="140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81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850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D026DB2-546A-446A-AA03-6BAB84D129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" y="112775"/>
            <a:ext cx="1651085" cy="155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0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850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007D0DF-C946-4EBC-8F37-0D42B30447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83" y="112775"/>
            <a:ext cx="1567978" cy="155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850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016AF42-8398-45D3-B140-DE4D54BFBD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2" y="112774"/>
            <a:ext cx="1613481" cy="156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357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850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208F2C2-7699-4E6E-B741-A09AE7935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20" y="112775"/>
            <a:ext cx="1581397" cy="159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6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850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BD68D1B-BB25-4D20-8F4D-2A7ADA2AAC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1" y="112776"/>
            <a:ext cx="1588168" cy="158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81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850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3A36F9B-812B-4BF7-8931-8DA12A81C7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3" y="112774"/>
            <a:ext cx="1661608" cy="156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059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850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2407097-6B23-4155-9AD2-E991B978F1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83" y="80675"/>
            <a:ext cx="1532099" cy="158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57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688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grpSp>
        <p:nvGrpSpPr>
          <p:cNvPr id="7" name="Google Shape;1266;p38">
            <a:extLst>
              <a:ext uri="{FF2B5EF4-FFF2-40B4-BE49-F238E27FC236}">
                <a16:creationId xmlns:a16="http://schemas.microsoft.com/office/drawing/2014/main" id="{0586749F-1266-4123-B8B2-F9749D9698D6}"/>
              </a:ext>
            </a:extLst>
          </p:cNvPr>
          <p:cNvGrpSpPr/>
          <p:nvPr userDrawn="1"/>
        </p:nvGrpSpPr>
        <p:grpSpPr>
          <a:xfrm>
            <a:off x="95003" y="112775"/>
            <a:ext cx="1686296" cy="1554163"/>
            <a:chOff x="1674084" y="3214987"/>
            <a:chExt cx="720142" cy="720027"/>
          </a:xfrm>
        </p:grpSpPr>
        <p:sp>
          <p:nvSpPr>
            <p:cNvPr id="8" name="Google Shape;1267;p38">
              <a:extLst>
                <a:ext uri="{FF2B5EF4-FFF2-40B4-BE49-F238E27FC236}">
                  <a16:creationId xmlns:a16="http://schemas.microsoft.com/office/drawing/2014/main" id="{D89B0756-73FD-4DE6-A553-733F47FD1BC5}"/>
                </a:ext>
              </a:extLst>
            </p:cNvPr>
            <p:cNvSpPr/>
            <p:nvPr/>
          </p:nvSpPr>
          <p:spPr>
            <a:xfrm>
              <a:off x="1674084" y="3354958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5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2"/>
                    <a:pt x="190" y="52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118" y="51"/>
                    <a:pt x="115" y="50"/>
                    <a:pt x="115" y="47"/>
                  </a:cubicBezTo>
                  <a:cubicBezTo>
                    <a:pt x="115" y="42"/>
                    <a:pt x="115" y="37"/>
                    <a:pt x="120" y="34"/>
                  </a:cubicBezTo>
                  <a:cubicBezTo>
                    <a:pt x="122" y="32"/>
                    <a:pt x="125" y="31"/>
                    <a:pt x="128" y="30"/>
                  </a:cubicBezTo>
                  <a:cubicBezTo>
                    <a:pt x="136" y="25"/>
                    <a:pt x="137" y="14"/>
                    <a:pt x="129" y="8"/>
                  </a:cubicBezTo>
                  <a:cubicBezTo>
                    <a:pt x="122" y="2"/>
                    <a:pt x="112" y="0"/>
                    <a:pt x="102" y="0"/>
                  </a:cubicBezTo>
                  <a:cubicBezTo>
                    <a:pt x="93" y="0"/>
                    <a:pt x="82" y="2"/>
                    <a:pt x="75" y="8"/>
                  </a:cubicBezTo>
                  <a:cubicBezTo>
                    <a:pt x="68" y="14"/>
                    <a:pt x="69" y="25"/>
                    <a:pt x="77" y="30"/>
                  </a:cubicBezTo>
                  <a:cubicBezTo>
                    <a:pt x="80" y="31"/>
                    <a:pt x="82" y="32"/>
                    <a:pt x="85" y="34"/>
                  </a:cubicBezTo>
                  <a:cubicBezTo>
                    <a:pt x="89" y="37"/>
                    <a:pt x="90" y="42"/>
                    <a:pt x="89" y="47"/>
                  </a:cubicBezTo>
                  <a:cubicBezTo>
                    <a:pt x="89" y="50"/>
                    <a:pt x="87" y="51"/>
                    <a:pt x="8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7" y="52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5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268;p38">
              <a:extLst>
                <a:ext uri="{FF2B5EF4-FFF2-40B4-BE49-F238E27FC236}">
                  <a16:creationId xmlns:a16="http://schemas.microsoft.com/office/drawing/2014/main" id="{468C06EF-5EE7-47D7-81AC-6E96C9E32702}"/>
                </a:ext>
              </a:extLst>
            </p:cNvPr>
            <p:cNvSpPr/>
            <p:nvPr/>
          </p:nvSpPr>
          <p:spPr>
            <a:xfrm>
              <a:off x="1674084" y="3534654"/>
              <a:ext cx="179880" cy="21352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6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3"/>
                    <a:pt x="190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4"/>
                  </a:cubicBezTo>
                  <a:cubicBezTo>
                    <a:pt x="122" y="33"/>
                    <a:pt x="125" y="31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1"/>
                    <a:pt x="82" y="33"/>
                    <a:pt x="85" y="34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6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269;p38">
              <a:extLst>
                <a:ext uri="{FF2B5EF4-FFF2-40B4-BE49-F238E27FC236}">
                  <a16:creationId xmlns:a16="http://schemas.microsoft.com/office/drawing/2014/main" id="{3DC01A9C-3D11-4495-A331-F2A44380561F}"/>
                </a:ext>
              </a:extLst>
            </p:cNvPr>
            <p:cNvSpPr/>
            <p:nvPr/>
          </p:nvSpPr>
          <p:spPr>
            <a:xfrm>
              <a:off x="1861110" y="3214987"/>
              <a:ext cx="212190" cy="179696"/>
            </a:xfrm>
            <a:custGeom>
              <a:avLst/>
              <a:gdLst/>
              <a:ahLst/>
              <a:cxnLst/>
              <a:rect l="l" t="t" r="r" b="b"/>
              <a:pathLst>
                <a:path w="241" h="204" extrusionOk="0">
                  <a:moveTo>
                    <a:pt x="20" y="57"/>
                  </a:moveTo>
                  <a:cubicBezTo>
                    <a:pt x="27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7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7" y="119"/>
                  </a:cubicBezTo>
                  <a:cubicBezTo>
                    <a:pt x="209" y="122"/>
                    <a:pt x="210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1" y="112"/>
                    <a:pt x="241" y="102"/>
                  </a:cubicBezTo>
                  <a:cubicBezTo>
                    <a:pt x="241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0" y="79"/>
                    <a:pt x="209" y="82"/>
                    <a:pt x="207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270;p38">
              <a:extLst>
                <a:ext uri="{FF2B5EF4-FFF2-40B4-BE49-F238E27FC236}">
                  <a16:creationId xmlns:a16="http://schemas.microsoft.com/office/drawing/2014/main" id="{17391FC2-73AE-4857-B51F-69DE41E1C999}"/>
                </a:ext>
              </a:extLst>
            </p:cNvPr>
            <p:cNvSpPr/>
            <p:nvPr/>
          </p:nvSpPr>
          <p:spPr>
            <a:xfrm>
              <a:off x="2040679" y="3214987"/>
              <a:ext cx="213433" cy="179696"/>
            </a:xfrm>
            <a:custGeom>
              <a:avLst/>
              <a:gdLst/>
              <a:ahLst/>
              <a:cxnLst/>
              <a:rect l="l" t="t" r="r" b="b"/>
              <a:pathLst>
                <a:path w="242" h="204" extrusionOk="0">
                  <a:moveTo>
                    <a:pt x="20" y="57"/>
                  </a:move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8" y="119"/>
                  </a:cubicBezTo>
                  <a:cubicBezTo>
                    <a:pt x="209" y="122"/>
                    <a:pt x="211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2" y="112"/>
                    <a:pt x="241" y="102"/>
                  </a:cubicBezTo>
                  <a:cubicBezTo>
                    <a:pt x="242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1" y="79"/>
                    <a:pt x="209" y="82"/>
                    <a:pt x="208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71;p38">
              <a:extLst>
                <a:ext uri="{FF2B5EF4-FFF2-40B4-BE49-F238E27FC236}">
                  <a16:creationId xmlns:a16="http://schemas.microsoft.com/office/drawing/2014/main" id="{8A6D5721-1316-4AA9-BCC3-FFA0C7505BC6}"/>
                </a:ext>
              </a:extLst>
            </p:cNvPr>
            <p:cNvSpPr/>
            <p:nvPr/>
          </p:nvSpPr>
          <p:spPr>
            <a:xfrm>
              <a:off x="1674084" y="3714660"/>
              <a:ext cx="173666" cy="220353"/>
            </a:xfrm>
            <a:custGeom>
              <a:avLst/>
              <a:gdLst/>
              <a:ahLst/>
              <a:cxnLst/>
              <a:rect l="l" t="t" r="r" b="b"/>
              <a:pathLst>
                <a:path w="197" h="250" extrusionOk="0">
                  <a:moveTo>
                    <a:pt x="177" y="192"/>
                  </a:moveTo>
                  <a:cubicBezTo>
                    <a:pt x="169" y="192"/>
                    <a:pt x="162" y="189"/>
                    <a:pt x="157" y="183"/>
                  </a:cubicBezTo>
                  <a:cubicBezTo>
                    <a:pt x="150" y="174"/>
                    <a:pt x="146" y="161"/>
                    <a:pt x="146" y="147"/>
                  </a:cubicBezTo>
                  <a:cubicBezTo>
                    <a:pt x="146" y="134"/>
                    <a:pt x="150" y="121"/>
                    <a:pt x="157" y="112"/>
                  </a:cubicBezTo>
                  <a:cubicBezTo>
                    <a:pt x="162" y="106"/>
                    <a:pt x="169" y="103"/>
                    <a:pt x="177" y="103"/>
                  </a:cubicBezTo>
                  <a:cubicBezTo>
                    <a:pt x="185" y="103"/>
                    <a:pt x="192" y="106"/>
                    <a:pt x="197" y="113"/>
                  </a:cubicBezTo>
                  <a:cubicBezTo>
                    <a:pt x="197" y="67"/>
                    <a:pt x="197" y="67"/>
                    <a:pt x="197" y="67"/>
                  </a:cubicBezTo>
                  <a:cubicBezTo>
                    <a:pt x="197" y="59"/>
                    <a:pt x="191" y="53"/>
                    <a:pt x="182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5"/>
                  </a:cubicBezTo>
                  <a:cubicBezTo>
                    <a:pt x="122" y="33"/>
                    <a:pt x="125" y="32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2"/>
                    <a:pt x="82" y="33"/>
                    <a:pt x="85" y="35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243"/>
                    <a:pt x="7" y="250"/>
                    <a:pt x="15" y="250"/>
                  </a:cubicBezTo>
                  <a:cubicBezTo>
                    <a:pt x="182" y="250"/>
                    <a:pt x="182" y="250"/>
                    <a:pt x="182" y="250"/>
                  </a:cubicBezTo>
                  <a:cubicBezTo>
                    <a:pt x="191" y="250"/>
                    <a:pt x="197" y="243"/>
                    <a:pt x="197" y="235"/>
                  </a:cubicBezTo>
                  <a:cubicBezTo>
                    <a:pt x="197" y="182"/>
                    <a:pt x="197" y="182"/>
                    <a:pt x="197" y="182"/>
                  </a:cubicBezTo>
                  <a:cubicBezTo>
                    <a:pt x="192" y="189"/>
                    <a:pt x="185" y="192"/>
                    <a:pt x="177" y="192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272;p38">
              <a:extLst>
                <a:ext uri="{FF2B5EF4-FFF2-40B4-BE49-F238E27FC236}">
                  <a16:creationId xmlns:a16="http://schemas.microsoft.com/office/drawing/2014/main" id="{C24696D3-B083-45C0-B2D9-9843594628F7}"/>
                </a:ext>
              </a:extLst>
            </p:cNvPr>
            <p:cNvSpPr/>
            <p:nvPr/>
          </p:nvSpPr>
          <p:spPr>
            <a:xfrm>
              <a:off x="1674084" y="3214987"/>
              <a:ext cx="219646" cy="173489"/>
            </a:xfrm>
            <a:custGeom>
              <a:avLst/>
              <a:gdLst/>
              <a:ahLst/>
              <a:cxnLst/>
              <a:rect l="l" t="t" r="r" b="b"/>
              <a:pathLst>
                <a:path w="249" h="197" extrusionOk="0">
                  <a:moveTo>
                    <a:pt x="57" y="177"/>
                  </a:moveTo>
                  <a:cubicBezTo>
                    <a:pt x="57" y="169"/>
                    <a:pt x="61" y="162"/>
                    <a:pt x="67" y="157"/>
                  </a:cubicBezTo>
                  <a:cubicBezTo>
                    <a:pt x="76" y="149"/>
                    <a:pt x="88" y="146"/>
                    <a:pt x="102" y="146"/>
                  </a:cubicBezTo>
                  <a:cubicBezTo>
                    <a:pt x="116" y="146"/>
                    <a:pt x="129" y="149"/>
                    <a:pt x="137" y="157"/>
                  </a:cubicBezTo>
                  <a:cubicBezTo>
                    <a:pt x="144" y="162"/>
                    <a:pt x="147" y="169"/>
                    <a:pt x="147" y="177"/>
                  </a:cubicBezTo>
                  <a:cubicBezTo>
                    <a:pt x="147" y="185"/>
                    <a:pt x="143" y="192"/>
                    <a:pt x="137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1" y="197"/>
                    <a:pt x="197" y="190"/>
                    <a:pt x="197" y="182"/>
                  </a:cubicBezTo>
                  <a:cubicBezTo>
                    <a:pt x="197" y="119"/>
                    <a:pt x="197" y="119"/>
                    <a:pt x="197" y="119"/>
                  </a:cubicBezTo>
                  <a:cubicBezTo>
                    <a:pt x="198" y="117"/>
                    <a:pt x="200" y="115"/>
                    <a:pt x="202" y="115"/>
                  </a:cubicBezTo>
                  <a:cubicBezTo>
                    <a:pt x="207" y="115"/>
                    <a:pt x="212" y="115"/>
                    <a:pt x="215" y="119"/>
                  </a:cubicBezTo>
                  <a:cubicBezTo>
                    <a:pt x="217" y="122"/>
                    <a:pt x="218" y="125"/>
                    <a:pt x="220" y="127"/>
                  </a:cubicBezTo>
                  <a:cubicBezTo>
                    <a:pt x="225" y="135"/>
                    <a:pt x="235" y="136"/>
                    <a:pt x="241" y="129"/>
                  </a:cubicBezTo>
                  <a:cubicBezTo>
                    <a:pt x="247" y="122"/>
                    <a:pt x="249" y="112"/>
                    <a:pt x="249" y="102"/>
                  </a:cubicBezTo>
                  <a:cubicBezTo>
                    <a:pt x="249" y="92"/>
                    <a:pt x="247" y="82"/>
                    <a:pt x="241" y="75"/>
                  </a:cubicBezTo>
                  <a:cubicBezTo>
                    <a:pt x="235" y="68"/>
                    <a:pt x="225" y="69"/>
                    <a:pt x="220" y="77"/>
                  </a:cubicBezTo>
                  <a:cubicBezTo>
                    <a:pt x="218" y="79"/>
                    <a:pt x="217" y="82"/>
                    <a:pt x="215" y="85"/>
                  </a:cubicBezTo>
                  <a:cubicBezTo>
                    <a:pt x="212" y="89"/>
                    <a:pt x="207" y="89"/>
                    <a:pt x="202" y="89"/>
                  </a:cubicBezTo>
                  <a:cubicBezTo>
                    <a:pt x="200" y="89"/>
                    <a:pt x="198" y="87"/>
                    <a:pt x="197" y="85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1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5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7" y="197"/>
                    <a:pt x="15" y="197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1" y="192"/>
                    <a:pt x="57" y="185"/>
                    <a:pt x="57" y="177"/>
                  </a:cubicBez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273;p38">
              <a:extLst>
                <a:ext uri="{FF2B5EF4-FFF2-40B4-BE49-F238E27FC236}">
                  <a16:creationId xmlns:a16="http://schemas.microsoft.com/office/drawing/2014/main" id="{03FF5D06-1DD9-4E80-B3DA-469C0660EBB7}"/>
                </a:ext>
              </a:extLst>
            </p:cNvPr>
            <p:cNvSpPr/>
            <p:nvPr/>
          </p:nvSpPr>
          <p:spPr>
            <a:xfrm>
              <a:off x="1995010" y="3754076"/>
              <a:ext cx="212501" cy="180938"/>
            </a:xfrm>
            <a:custGeom>
              <a:avLst/>
              <a:gdLst/>
              <a:ahLst/>
              <a:cxnLst/>
              <a:rect l="l" t="t" r="r" b="b"/>
              <a:pathLst>
                <a:path w="241" h="205" extrusionOk="0">
                  <a:moveTo>
                    <a:pt x="221" y="147"/>
                  </a:moveTo>
                  <a:cubicBezTo>
                    <a:pt x="214" y="147"/>
                    <a:pt x="206" y="144"/>
                    <a:pt x="201" y="138"/>
                  </a:cubicBezTo>
                  <a:cubicBezTo>
                    <a:pt x="194" y="129"/>
                    <a:pt x="190" y="116"/>
                    <a:pt x="190" y="102"/>
                  </a:cubicBezTo>
                  <a:cubicBezTo>
                    <a:pt x="190" y="89"/>
                    <a:pt x="194" y="76"/>
                    <a:pt x="201" y="67"/>
                  </a:cubicBezTo>
                  <a:cubicBezTo>
                    <a:pt x="206" y="61"/>
                    <a:pt x="214" y="58"/>
                    <a:pt x="221" y="58"/>
                  </a:cubicBezTo>
                  <a:cubicBezTo>
                    <a:pt x="229" y="58"/>
                    <a:pt x="236" y="61"/>
                    <a:pt x="241" y="68"/>
                  </a:cubicBezTo>
                  <a:cubicBezTo>
                    <a:pt x="241" y="15"/>
                    <a:pt x="241" y="15"/>
                    <a:pt x="241" y="15"/>
                  </a:cubicBezTo>
                  <a:cubicBezTo>
                    <a:pt x="241" y="7"/>
                    <a:pt x="235" y="0"/>
                    <a:pt x="22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8" y="0"/>
                    <a:pt x="52" y="7"/>
                    <a:pt x="52" y="15"/>
                  </a:cubicBezTo>
                  <a:cubicBezTo>
                    <a:pt x="52" y="85"/>
                    <a:pt x="52" y="85"/>
                    <a:pt x="52" y="85"/>
                  </a:cubicBezTo>
                  <a:cubicBezTo>
                    <a:pt x="51" y="87"/>
                    <a:pt x="49" y="89"/>
                    <a:pt x="46" y="90"/>
                  </a:cubicBezTo>
                  <a:cubicBezTo>
                    <a:pt x="41" y="90"/>
                    <a:pt x="37" y="90"/>
                    <a:pt x="34" y="85"/>
                  </a:cubicBezTo>
                  <a:cubicBezTo>
                    <a:pt x="32" y="83"/>
                    <a:pt x="31" y="80"/>
                    <a:pt x="29" y="77"/>
                  </a:cubicBezTo>
                  <a:cubicBezTo>
                    <a:pt x="24" y="69"/>
                    <a:pt x="14" y="68"/>
                    <a:pt x="8" y="75"/>
                  </a:cubicBezTo>
                  <a:cubicBezTo>
                    <a:pt x="2" y="83"/>
                    <a:pt x="0" y="93"/>
                    <a:pt x="0" y="102"/>
                  </a:cubicBezTo>
                  <a:cubicBezTo>
                    <a:pt x="0" y="112"/>
                    <a:pt x="2" y="122"/>
                    <a:pt x="8" y="129"/>
                  </a:cubicBezTo>
                  <a:cubicBezTo>
                    <a:pt x="14" y="137"/>
                    <a:pt x="24" y="136"/>
                    <a:pt x="29" y="128"/>
                  </a:cubicBezTo>
                  <a:cubicBezTo>
                    <a:pt x="31" y="125"/>
                    <a:pt x="32" y="122"/>
                    <a:pt x="34" y="120"/>
                  </a:cubicBezTo>
                  <a:cubicBezTo>
                    <a:pt x="37" y="115"/>
                    <a:pt x="41" y="115"/>
                    <a:pt x="46" y="115"/>
                  </a:cubicBezTo>
                  <a:cubicBezTo>
                    <a:pt x="49" y="115"/>
                    <a:pt x="51" y="118"/>
                    <a:pt x="52" y="120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2" y="198"/>
                    <a:pt x="58" y="205"/>
                    <a:pt x="67" y="205"/>
                  </a:cubicBezTo>
                  <a:cubicBezTo>
                    <a:pt x="227" y="205"/>
                    <a:pt x="227" y="205"/>
                    <a:pt x="227" y="205"/>
                  </a:cubicBezTo>
                  <a:cubicBezTo>
                    <a:pt x="235" y="205"/>
                    <a:pt x="241" y="198"/>
                    <a:pt x="241" y="190"/>
                  </a:cubicBezTo>
                  <a:cubicBezTo>
                    <a:pt x="241" y="137"/>
                    <a:pt x="241" y="137"/>
                    <a:pt x="241" y="137"/>
                  </a:cubicBezTo>
                  <a:cubicBezTo>
                    <a:pt x="236" y="144"/>
                    <a:pt x="229" y="147"/>
                    <a:pt x="221" y="147"/>
                  </a:cubicBez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274;p38">
              <a:extLst>
                <a:ext uri="{FF2B5EF4-FFF2-40B4-BE49-F238E27FC236}">
                  <a16:creationId xmlns:a16="http://schemas.microsoft.com/office/drawing/2014/main" id="{7A6DFFD2-9BC8-4136-B216-E1C17FB0F352}"/>
                </a:ext>
              </a:extLst>
            </p:cNvPr>
            <p:cNvSpPr/>
            <p:nvPr/>
          </p:nvSpPr>
          <p:spPr>
            <a:xfrm>
              <a:off x="2220560" y="3214987"/>
              <a:ext cx="173666" cy="219422"/>
            </a:xfrm>
            <a:custGeom>
              <a:avLst/>
              <a:gdLst/>
              <a:ahLst/>
              <a:cxnLst/>
              <a:rect l="l" t="t" r="r" b="b"/>
              <a:pathLst>
                <a:path w="197" h="249" extrusionOk="0">
                  <a:moveTo>
                    <a:pt x="0" y="15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6" y="197"/>
                    <a:pt x="15" y="197"/>
                  </a:cubicBezTo>
                  <a:cubicBezTo>
                    <a:pt x="77" y="197"/>
                    <a:pt x="77" y="197"/>
                    <a:pt x="77" y="197"/>
                  </a:cubicBezTo>
                  <a:cubicBezTo>
                    <a:pt x="80" y="198"/>
                    <a:pt x="82" y="199"/>
                    <a:pt x="82" y="202"/>
                  </a:cubicBezTo>
                  <a:cubicBezTo>
                    <a:pt x="82" y="207"/>
                    <a:pt x="82" y="212"/>
                    <a:pt x="77" y="215"/>
                  </a:cubicBezTo>
                  <a:cubicBezTo>
                    <a:pt x="75" y="217"/>
                    <a:pt x="72" y="218"/>
                    <a:pt x="69" y="219"/>
                  </a:cubicBezTo>
                  <a:cubicBezTo>
                    <a:pt x="61" y="224"/>
                    <a:pt x="60" y="235"/>
                    <a:pt x="68" y="241"/>
                  </a:cubicBezTo>
                  <a:cubicBezTo>
                    <a:pt x="75" y="247"/>
                    <a:pt x="85" y="249"/>
                    <a:pt x="95" y="249"/>
                  </a:cubicBezTo>
                  <a:cubicBezTo>
                    <a:pt x="104" y="249"/>
                    <a:pt x="115" y="247"/>
                    <a:pt x="122" y="241"/>
                  </a:cubicBezTo>
                  <a:cubicBezTo>
                    <a:pt x="129" y="235"/>
                    <a:pt x="128" y="224"/>
                    <a:pt x="120" y="219"/>
                  </a:cubicBezTo>
                  <a:cubicBezTo>
                    <a:pt x="118" y="218"/>
                    <a:pt x="115" y="217"/>
                    <a:pt x="112" y="215"/>
                  </a:cubicBezTo>
                  <a:cubicBezTo>
                    <a:pt x="108" y="212"/>
                    <a:pt x="107" y="207"/>
                    <a:pt x="108" y="202"/>
                  </a:cubicBezTo>
                  <a:cubicBezTo>
                    <a:pt x="108" y="199"/>
                    <a:pt x="110" y="198"/>
                    <a:pt x="112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0" y="197"/>
                    <a:pt x="197" y="190"/>
                    <a:pt x="197" y="182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0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6" y="0"/>
                    <a:pt x="0" y="6"/>
                    <a:pt x="0" y="15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275;p38">
              <a:extLst>
                <a:ext uri="{FF2B5EF4-FFF2-40B4-BE49-F238E27FC236}">
                  <a16:creationId xmlns:a16="http://schemas.microsoft.com/office/drawing/2014/main" id="{3622E968-B0A7-4EC8-956E-6B48268897BE}"/>
                </a:ext>
              </a:extLst>
            </p:cNvPr>
            <p:cNvSpPr/>
            <p:nvPr/>
          </p:nvSpPr>
          <p:spPr>
            <a:xfrm>
              <a:off x="2214346" y="3400890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1"/>
                    <a:pt x="102" y="51"/>
                  </a:cubicBezTo>
                  <a:cubicBezTo>
                    <a:pt x="88" y="51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2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2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2"/>
                  </a:cubicBezTo>
                  <a:cubicBezTo>
                    <a:pt x="68" y="217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7"/>
                    <a:pt x="127" y="212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2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2"/>
                    <a:pt x="147" y="20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276;p38">
              <a:extLst>
                <a:ext uri="{FF2B5EF4-FFF2-40B4-BE49-F238E27FC236}">
                  <a16:creationId xmlns:a16="http://schemas.microsoft.com/office/drawing/2014/main" id="{28F98942-8FE5-4F72-8867-CE100351C80F}"/>
                </a:ext>
              </a:extLst>
            </p:cNvPr>
            <p:cNvSpPr/>
            <p:nvPr/>
          </p:nvSpPr>
          <p:spPr>
            <a:xfrm>
              <a:off x="1814198" y="3754076"/>
              <a:ext cx="213433" cy="180938"/>
            </a:xfrm>
            <a:custGeom>
              <a:avLst/>
              <a:gdLst/>
              <a:ahLst/>
              <a:cxnLst/>
              <a:rect l="l" t="t" r="r" b="b"/>
              <a:pathLst>
                <a:path w="242" h="205" extrusionOk="0">
                  <a:moveTo>
                    <a:pt x="222" y="147"/>
                  </a:moveTo>
                  <a:cubicBezTo>
                    <a:pt x="214" y="147"/>
                    <a:pt x="207" y="144"/>
                    <a:pt x="202" y="138"/>
                  </a:cubicBezTo>
                  <a:cubicBezTo>
                    <a:pt x="195" y="129"/>
                    <a:pt x="191" y="116"/>
                    <a:pt x="191" y="102"/>
                  </a:cubicBezTo>
                  <a:cubicBezTo>
                    <a:pt x="191" y="89"/>
                    <a:pt x="195" y="76"/>
                    <a:pt x="202" y="67"/>
                  </a:cubicBezTo>
                  <a:cubicBezTo>
                    <a:pt x="207" y="61"/>
                    <a:pt x="214" y="58"/>
                    <a:pt x="222" y="58"/>
                  </a:cubicBezTo>
                  <a:cubicBezTo>
                    <a:pt x="230" y="58"/>
                    <a:pt x="237" y="61"/>
                    <a:pt x="242" y="68"/>
                  </a:cubicBezTo>
                  <a:cubicBezTo>
                    <a:pt x="242" y="15"/>
                    <a:pt x="242" y="15"/>
                    <a:pt x="242" y="15"/>
                  </a:cubicBezTo>
                  <a:cubicBezTo>
                    <a:pt x="242" y="7"/>
                    <a:pt x="236" y="0"/>
                    <a:pt x="22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3" y="7"/>
                    <a:pt x="53" y="15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2" y="87"/>
                    <a:pt x="50" y="89"/>
                    <a:pt x="47" y="90"/>
                  </a:cubicBezTo>
                  <a:cubicBezTo>
                    <a:pt x="42" y="90"/>
                    <a:pt x="38" y="90"/>
                    <a:pt x="34" y="85"/>
                  </a:cubicBezTo>
                  <a:cubicBezTo>
                    <a:pt x="33" y="83"/>
                    <a:pt x="32" y="80"/>
                    <a:pt x="30" y="77"/>
                  </a:cubicBezTo>
                  <a:cubicBezTo>
                    <a:pt x="25" y="69"/>
                    <a:pt x="15" y="68"/>
                    <a:pt x="9" y="75"/>
                  </a:cubicBezTo>
                  <a:cubicBezTo>
                    <a:pt x="3" y="83"/>
                    <a:pt x="0" y="93"/>
                    <a:pt x="1" y="102"/>
                  </a:cubicBezTo>
                  <a:cubicBezTo>
                    <a:pt x="0" y="112"/>
                    <a:pt x="3" y="122"/>
                    <a:pt x="9" y="129"/>
                  </a:cubicBezTo>
                  <a:cubicBezTo>
                    <a:pt x="15" y="137"/>
                    <a:pt x="25" y="136"/>
                    <a:pt x="30" y="128"/>
                  </a:cubicBezTo>
                  <a:cubicBezTo>
                    <a:pt x="32" y="125"/>
                    <a:pt x="33" y="122"/>
                    <a:pt x="34" y="120"/>
                  </a:cubicBezTo>
                  <a:cubicBezTo>
                    <a:pt x="38" y="115"/>
                    <a:pt x="42" y="115"/>
                    <a:pt x="47" y="115"/>
                  </a:cubicBezTo>
                  <a:cubicBezTo>
                    <a:pt x="50" y="115"/>
                    <a:pt x="52" y="118"/>
                    <a:pt x="53" y="120"/>
                  </a:cubicBezTo>
                  <a:cubicBezTo>
                    <a:pt x="53" y="190"/>
                    <a:pt x="53" y="190"/>
                    <a:pt x="53" y="190"/>
                  </a:cubicBezTo>
                  <a:cubicBezTo>
                    <a:pt x="53" y="198"/>
                    <a:pt x="59" y="205"/>
                    <a:pt x="67" y="205"/>
                  </a:cubicBezTo>
                  <a:cubicBezTo>
                    <a:pt x="228" y="205"/>
                    <a:pt x="228" y="205"/>
                    <a:pt x="228" y="205"/>
                  </a:cubicBezTo>
                  <a:cubicBezTo>
                    <a:pt x="236" y="205"/>
                    <a:pt x="242" y="198"/>
                    <a:pt x="242" y="190"/>
                  </a:cubicBezTo>
                  <a:cubicBezTo>
                    <a:pt x="242" y="137"/>
                    <a:pt x="242" y="137"/>
                    <a:pt x="242" y="137"/>
                  </a:cubicBezTo>
                  <a:cubicBezTo>
                    <a:pt x="237" y="144"/>
                    <a:pt x="230" y="147"/>
                    <a:pt x="222" y="147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277;p38">
              <a:extLst>
                <a:ext uri="{FF2B5EF4-FFF2-40B4-BE49-F238E27FC236}">
                  <a16:creationId xmlns:a16="http://schemas.microsoft.com/office/drawing/2014/main" id="{CE91303D-F61A-4AB6-B7F3-CEC7D02AF532}"/>
                </a:ext>
              </a:extLst>
            </p:cNvPr>
            <p:cNvSpPr/>
            <p:nvPr/>
          </p:nvSpPr>
          <p:spPr>
            <a:xfrm>
              <a:off x="2214346" y="3580587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2"/>
                    <a:pt x="102" y="51"/>
                  </a:cubicBezTo>
                  <a:cubicBezTo>
                    <a:pt x="88" y="52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3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3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3"/>
                  </a:cubicBezTo>
                  <a:cubicBezTo>
                    <a:pt x="68" y="218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8"/>
                    <a:pt x="127" y="213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3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3"/>
                    <a:pt x="147" y="2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278;p38">
              <a:extLst>
                <a:ext uri="{FF2B5EF4-FFF2-40B4-BE49-F238E27FC236}">
                  <a16:creationId xmlns:a16="http://schemas.microsoft.com/office/drawing/2014/main" id="{FE492632-50C9-49A5-B4B5-C5C61327F4AD}"/>
                </a:ext>
              </a:extLst>
            </p:cNvPr>
            <p:cNvSpPr/>
            <p:nvPr/>
          </p:nvSpPr>
          <p:spPr>
            <a:xfrm>
              <a:off x="2174890" y="3760283"/>
              <a:ext cx="219335" cy="174731"/>
            </a:xfrm>
            <a:custGeom>
              <a:avLst/>
              <a:gdLst/>
              <a:ahLst/>
              <a:cxnLst/>
              <a:rect l="l" t="t" r="r" b="b"/>
              <a:pathLst>
                <a:path w="249" h="198" extrusionOk="0">
                  <a:moveTo>
                    <a:pt x="192" y="21"/>
                  </a:moveTo>
                  <a:cubicBezTo>
                    <a:pt x="192" y="28"/>
                    <a:pt x="188" y="35"/>
                    <a:pt x="182" y="41"/>
                  </a:cubicBezTo>
                  <a:cubicBezTo>
                    <a:pt x="173" y="48"/>
                    <a:pt x="161" y="52"/>
                    <a:pt x="147" y="52"/>
                  </a:cubicBezTo>
                  <a:cubicBezTo>
                    <a:pt x="133" y="52"/>
                    <a:pt x="120" y="48"/>
                    <a:pt x="112" y="41"/>
                  </a:cubicBezTo>
                  <a:cubicBezTo>
                    <a:pt x="105" y="35"/>
                    <a:pt x="102" y="28"/>
                    <a:pt x="102" y="21"/>
                  </a:cubicBezTo>
                  <a:cubicBezTo>
                    <a:pt x="102" y="13"/>
                    <a:pt x="106" y="5"/>
                    <a:pt x="112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2" y="7"/>
                    <a:pt x="52" y="15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51" y="80"/>
                    <a:pt x="49" y="82"/>
                    <a:pt x="47" y="83"/>
                  </a:cubicBezTo>
                  <a:cubicBezTo>
                    <a:pt x="42" y="83"/>
                    <a:pt x="37" y="83"/>
                    <a:pt x="34" y="78"/>
                  </a:cubicBezTo>
                  <a:cubicBezTo>
                    <a:pt x="32" y="76"/>
                    <a:pt x="31" y="73"/>
                    <a:pt x="29" y="70"/>
                  </a:cubicBezTo>
                  <a:cubicBezTo>
                    <a:pt x="24" y="62"/>
                    <a:pt x="14" y="61"/>
                    <a:pt x="8" y="68"/>
                  </a:cubicBezTo>
                  <a:cubicBezTo>
                    <a:pt x="2" y="76"/>
                    <a:pt x="0" y="86"/>
                    <a:pt x="0" y="95"/>
                  </a:cubicBezTo>
                  <a:cubicBezTo>
                    <a:pt x="0" y="105"/>
                    <a:pt x="2" y="115"/>
                    <a:pt x="8" y="122"/>
                  </a:cubicBezTo>
                  <a:cubicBezTo>
                    <a:pt x="14" y="130"/>
                    <a:pt x="24" y="129"/>
                    <a:pt x="29" y="121"/>
                  </a:cubicBezTo>
                  <a:cubicBezTo>
                    <a:pt x="31" y="118"/>
                    <a:pt x="32" y="115"/>
                    <a:pt x="34" y="113"/>
                  </a:cubicBezTo>
                  <a:cubicBezTo>
                    <a:pt x="37" y="108"/>
                    <a:pt x="42" y="108"/>
                    <a:pt x="47" y="108"/>
                  </a:cubicBezTo>
                  <a:cubicBezTo>
                    <a:pt x="49" y="108"/>
                    <a:pt x="51" y="111"/>
                    <a:pt x="52" y="113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2" y="191"/>
                    <a:pt x="59" y="198"/>
                    <a:pt x="67" y="198"/>
                  </a:cubicBezTo>
                  <a:cubicBezTo>
                    <a:pt x="234" y="198"/>
                    <a:pt x="234" y="198"/>
                    <a:pt x="234" y="198"/>
                  </a:cubicBezTo>
                  <a:cubicBezTo>
                    <a:pt x="242" y="198"/>
                    <a:pt x="249" y="191"/>
                    <a:pt x="249" y="183"/>
                  </a:cubicBezTo>
                  <a:cubicBezTo>
                    <a:pt x="249" y="15"/>
                    <a:pt x="249" y="15"/>
                    <a:pt x="249" y="15"/>
                  </a:cubicBezTo>
                  <a:cubicBezTo>
                    <a:pt x="249" y="7"/>
                    <a:pt x="242" y="0"/>
                    <a:pt x="23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8" y="5"/>
                    <a:pt x="192" y="13"/>
                    <a:pt x="192" y="2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4855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850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E781ABF-1992-499D-933A-8BF6A6CAF3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5" y="92847"/>
            <a:ext cx="1685467" cy="157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05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850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E84067B-C6BE-4E4C-B1EE-5185762B96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9" y="108902"/>
            <a:ext cx="1613481" cy="155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3529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850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A481D0C-0230-4AAD-867D-5849EC6FD4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83" y="112775"/>
            <a:ext cx="1601450" cy="160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23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850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62A3FF4-1691-4D79-9EAA-9502456CD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8" y="88712"/>
            <a:ext cx="1589418" cy="158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911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850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9EF6EBF-F1D5-434B-A827-95B7A9A588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" y="100743"/>
            <a:ext cx="1589418" cy="158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8513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50" y="112775"/>
            <a:ext cx="5849196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grpSp>
        <p:nvGrpSpPr>
          <p:cNvPr id="17" name="Google Shape;1350;p38">
            <a:extLst>
              <a:ext uri="{FF2B5EF4-FFF2-40B4-BE49-F238E27FC236}">
                <a16:creationId xmlns:a16="http://schemas.microsoft.com/office/drawing/2014/main" id="{86E6B83A-1C5C-431F-AD0F-B52D3F6D350B}"/>
              </a:ext>
            </a:extLst>
          </p:cNvPr>
          <p:cNvGrpSpPr/>
          <p:nvPr userDrawn="1"/>
        </p:nvGrpSpPr>
        <p:grpSpPr>
          <a:xfrm>
            <a:off x="6709558" y="112775"/>
            <a:ext cx="5264718" cy="1252887"/>
            <a:chOff x="3042485" y="5594633"/>
            <a:chExt cx="2159652" cy="510557"/>
          </a:xfrm>
        </p:grpSpPr>
        <p:sp>
          <p:nvSpPr>
            <p:cNvPr id="18" name="Google Shape;1351;p38">
              <a:extLst>
                <a:ext uri="{FF2B5EF4-FFF2-40B4-BE49-F238E27FC236}">
                  <a16:creationId xmlns:a16="http://schemas.microsoft.com/office/drawing/2014/main" id="{FF933CCF-3CA1-4B5B-821D-973DDBE52909}"/>
                </a:ext>
              </a:extLst>
            </p:cNvPr>
            <p:cNvSpPr/>
            <p:nvPr/>
          </p:nvSpPr>
          <p:spPr>
            <a:xfrm>
              <a:off x="3042485" y="5869690"/>
              <a:ext cx="235200" cy="235500"/>
            </a:xfrm>
            <a:prstGeom prst="ellipse">
              <a:avLst/>
            </a:pr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352;p38">
              <a:extLst>
                <a:ext uri="{FF2B5EF4-FFF2-40B4-BE49-F238E27FC236}">
                  <a16:creationId xmlns:a16="http://schemas.microsoft.com/office/drawing/2014/main" id="{B5E11665-8304-4636-8A7E-9FB71E344A35}"/>
                </a:ext>
              </a:extLst>
            </p:cNvPr>
            <p:cNvSpPr/>
            <p:nvPr/>
          </p:nvSpPr>
          <p:spPr>
            <a:xfrm>
              <a:off x="3317231" y="5594633"/>
              <a:ext cx="235200" cy="235500"/>
            </a:xfrm>
            <a:prstGeom prst="ellipse">
              <a:avLst/>
            </a:prstGeom>
            <a:solidFill>
              <a:srgbClr val="E6913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353;p38">
              <a:extLst>
                <a:ext uri="{FF2B5EF4-FFF2-40B4-BE49-F238E27FC236}">
                  <a16:creationId xmlns:a16="http://schemas.microsoft.com/office/drawing/2014/main" id="{C3A625E7-51D3-4452-BB39-DA790523EB27}"/>
                </a:ext>
              </a:extLst>
            </p:cNvPr>
            <p:cNvSpPr/>
            <p:nvPr/>
          </p:nvSpPr>
          <p:spPr>
            <a:xfrm>
              <a:off x="3591976" y="5869690"/>
              <a:ext cx="236100" cy="23550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354;p38">
              <a:extLst>
                <a:ext uri="{FF2B5EF4-FFF2-40B4-BE49-F238E27FC236}">
                  <a16:creationId xmlns:a16="http://schemas.microsoft.com/office/drawing/2014/main" id="{8B03CA81-ECEC-432D-9391-4B767C85ABF2}"/>
                </a:ext>
              </a:extLst>
            </p:cNvPr>
            <p:cNvSpPr/>
            <p:nvPr/>
          </p:nvSpPr>
          <p:spPr>
            <a:xfrm>
              <a:off x="3866722" y="5594633"/>
              <a:ext cx="236100" cy="235500"/>
            </a:xfrm>
            <a:prstGeom prst="ellipse">
              <a:avLst/>
            </a:prstGeom>
            <a:solidFill>
              <a:srgbClr val="A64D7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355;p38">
              <a:extLst>
                <a:ext uri="{FF2B5EF4-FFF2-40B4-BE49-F238E27FC236}">
                  <a16:creationId xmlns:a16="http://schemas.microsoft.com/office/drawing/2014/main" id="{588B2DF3-AA3F-4A03-AB61-CC973FAA226C}"/>
                </a:ext>
              </a:extLst>
            </p:cNvPr>
            <p:cNvSpPr/>
            <p:nvPr/>
          </p:nvSpPr>
          <p:spPr>
            <a:xfrm>
              <a:off x="4141467" y="5869690"/>
              <a:ext cx="236100" cy="235500"/>
            </a:xfrm>
            <a:prstGeom prst="ellipse">
              <a:avLst/>
            </a:prstGeom>
            <a:solidFill>
              <a:srgbClr val="674EA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356;p38">
              <a:extLst>
                <a:ext uri="{FF2B5EF4-FFF2-40B4-BE49-F238E27FC236}">
                  <a16:creationId xmlns:a16="http://schemas.microsoft.com/office/drawing/2014/main" id="{A204ECEA-D84D-4D26-9562-578FF73D9ED6}"/>
                </a:ext>
              </a:extLst>
            </p:cNvPr>
            <p:cNvSpPr/>
            <p:nvPr/>
          </p:nvSpPr>
          <p:spPr>
            <a:xfrm>
              <a:off x="4417146" y="5594633"/>
              <a:ext cx="235200" cy="2355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357;p38">
              <a:extLst>
                <a:ext uri="{FF2B5EF4-FFF2-40B4-BE49-F238E27FC236}">
                  <a16:creationId xmlns:a16="http://schemas.microsoft.com/office/drawing/2014/main" id="{47D1FE3C-F5DC-4633-B0AE-EBD7E664FE37}"/>
                </a:ext>
              </a:extLst>
            </p:cNvPr>
            <p:cNvSpPr/>
            <p:nvPr/>
          </p:nvSpPr>
          <p:spPr>
            <a:xfrm>
              <a:off x="4691892" y="5869690"/>
              <a:ext cx="235500" cy="235500"/>
            </a:xfrm>
            <a:prstGeom prst="ellipse">
              <a:avLst/>
            </a:pr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1358;p38">
              <a:extLst>
                <a:ext uri="{FF2B5EF4-FFF2-40B4-BE49-F238E27FC236}">
                  <a16:creationId xmlns:a16="http://schemas.microsoft.com/office/drawing/2014/main" id="{83211090-B6E8-453F-B3D0-F35AE590B23F}"/>
                </a:ext>
              </a:extLst>
            </p:cNvPr>
            <p:cNvSpPr/>
            <p:nvPr/>
          </p:nvSpPr>
          <p:spPr>
            <a:xfrm>
              <a:off x="4966637" y="5594633"/>
              <a:ext cx="235500" cy="2355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359;p38">
              <a:extLst>
                <a:ext uri="{FF2B5EF4-FFF2-40B4-BE49-F238E27FC236}">
                  <a16:creationId xmlns:a16="http://schemas.microsoft.com/office/drawing/2014/main" id="{E121AFA2-57FD-43EB-B4A6-DC21D9BF05C5}"/>
                </a:ext>
              </a:extLst>
            </p:cNvPr>
            <p:cNvSpPr/>
            <p:nvPr/>
          </p:nvSpPr>
          <p:spPr>
            <a:xfrm>
              <a:off x="3210195" y="5762654"/>
              <a:ext cx="174555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128" y="0"/>
                  </a:moveTo>
                  <a:cubicBezTo>
                    <a:pt x="115" y="74"/>
                    <a:pt x="74" y="114"/>
                    <a:pt x="0" y="128"/>
                  </a:cubicBezTo>
                  <a:cubicBezTo>
                    <a:pt x="41" y="144"/>
                    <a:pt x="73" y="176"/>
                    <a:pt x="89" y="217"/>
                  </a:cubicBezTo>
                  <a:cubicBezTo>
                    <a:pt x="103" y="143"/>
                    <a:pt x="143" y="102"/>
                    <a:pt x="217" y="89"/>
                  </a:cubicBezTo>
                  <a:cubicBezTo>
                    <a:pt x="177" y="73"/>
                    <a:pt x="144" y="40"/>
                    <a:pt x="1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360;p38">
              <a:extLst>
                <a:ext uri="{FF2B5EF4-FFF2-40B4-BE49-F238E27FC236}">
                  <a16:creationId xmlns:a16="http://schemas.microsoft.com/office/drawing/2014/main" id="{A906E976-AFE8-4552-BEE4-B097E2E8C1A8}"/>
                </a:ext>
              </a:extLst>
            </p:cNvPr>
            <p:cNvSpPr/>
            <p:nvPr/>
          </p:nvSpPr>
          <p:spPr>
            <a:xfrm>
              <a:off x="3485252" y="5762654"/>
              <a:ext cx="174244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0" y="89"/>
                  </a:moveTo>
                  <a:cubicBezTo>
                    <a:pt x="74" y="102"/>
                    <a:pt x="115" y="143"/>
                    <a:pt x="128" y="217"/>
                  </a:cubicBezTo>
                  <a:cubicBezTo>
                    <a:pt x="145" y="176"/>
                    <a:pt x="177" y="144"/>
                    <a:pt x="217" y="128"/>
                  </a:cubicBezTo>
                  <a:cubicBezTo>
                    <a:pt x="143" y="114"/>
                    <a:pt x="103" y="74"/>
                    <a:pt x="90" y="0"/>
                  </a:cubicBezTo>
                  <a:cubicBezTo>
                    <a:pt x="73" y="40"/>
                    <a:pt x="41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1361;p38">
              <a:extLst>
                <a:ext uri="{FF2B5EF4-FFF2-40B4-BE49-F238E27FC236}">
                  <a16:creationId xmlns:a16="http://schemas.microsoft.com/office/drawing/2014/main" id="{748F537F-2580-46D2-870D-C43545E02C64}"/>
                </a:ext>
              </a:extLst>
            </p:cNvPr>
            <p:cNvSpPr/>
            <p:nvPr/>
          </p:nvSpPr>
          <p:spPr>
            <a:xfrm>
              <a:off x="3760620" y="5762654"/>
              <a:ext cx="173622" cy="174555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127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0" y="144"/>
                    <a:pt x="72" y="176"/>
                    <a:pt x="89" y="217"/>
                  </a:cubicBezTo>
                  <a:cubicBezTo>
                    <a:pt x="102" y="143"/>
                    <a:pt x="142" y="102"/>
                    <a:pt x="216" y="89"/>
                  </a:cubicBezTo>
                  <a:cubicBezTo>
                    <a:pt x="176" y="73"/>
                    <a:pt x="144" y="4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1362;p38">
              <a:extLst>
                <a:ext uri="{FF2B5EF4-FFF2-40B4-BE49-F238E27FC236}">
                  <a16:creationId xmlns:a16="http://schemas.microsoft.com/office/drawing/2014/main" id="{85CE7D5E-B996-4C57-9D13-D17AB33F5652}"/>
                </a:ext>
              </a:extLst>
            </p:cNvPr>
            <p:cNvSpPr/>
            <p:nvPr/>
          </p:nvSpPr>
          <p:spPr>
            <a:xfrm>
              <a:off x="4035365" y="5762654"/>
              <a:ext cx="173622" cy="174555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0" y="89"/>
                  </a:moveTo>
                  <a:cubicBezTo>
                    <a:pt x="74" y="102"/>
                    <a:pt x="114" y="143"/>
                    <a:pt x="127" y="217"/>
                  </a:cubicBezTo>
                  <a:cubicBezTo>
                    <a:pt x="144" y="176"/>
                    <a:pt x="176" y="144"/>
                    <a:pt x="216" y="128"/>
                  </a:cubicBezTo>
                  <a:cubicBezTo>
                    <a:pt x="142" y="114"/>
                    <a:pt x="102" y="74"/>
                    <a:pt x="89" y="0"/>
                  </a:cubicBezTo>
                  <a:cubicBezTo>
                    <a:pt x="72" y="40"/>
                    <a:pt x="40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363;p38">
              <a:extLst>
                <a:ext uri="{FF2B5EF4-FFF2-40B4-BE49-F238E27FC236}">
                  <a16:creationId xmlns:a16="http://schemas.microsoft.com/office/drawing/2014/main" id="{F6661B3C-ABF7-41D1-92A0-B270D689DDA6}"/>
                </a:ext>
              </a:extLst>
            </p:cNvPr>
            <p:cNvSpPr/>
            <p:nvPr/>
          </p:nvSpPr>
          <p:spPr>
            <a:xfrm>
              <a:off x="4310111" y="5762654"/>
              <a:ext cx="173622" cy="174555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127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0" y="144"/>
                    <a:pt x="72" y="176"/>
                    <a:pt x="89" y="217"/>
                  </a:cubicBezTo>
                  <a:cubicBezTo>
                    <a:pt x="102" y="143"/>
                    <a:pt x="142" y="102"/>
                    <a:pt x="216" y="89"/>
                  </a:cubicBezTo>
                  <a:cubicBezTo>
                    <a:pt x="176" y="73"/>
                    <a:pt x="144" y="4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364;p38">
              <a:extLst>
                <a:ext uri="{FF2B5EF4-FFF2-40B4-BE49-F238E27FC236}">
                  <a16:creationId xmlns:a16="http://schemas.microsoft.com/office/drawing/2014/main" id="{F8770BB1-AB44-41A1-A5FF-7A2573D7FD5B}"/>
                </a:ext>
              </a:extLst>
            </p:cNvPr>
            <p:cNvSpPr/>
            <p:nvPr/>
          </p:nvSpPr>
          <p:spPr>
            <a:xfrm>
              <a:off x="4585167" y="5762654"/>
              <a:ext cx="174244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0" y="89"/>
                  </a:moveTo>
                  <a:cubicBezTo>
                    <a:pt x="74" y="102"/>
                    <a:pt x="114" y="143"/>
                    <a:pt x="128" y="217"/>
                  </a:cubicBezTo>
                  <a:cubicBezTo>
                    <a:pt x="144" y="176"/>
                    <a:pt x="176" y="144"/>
                    <a:pt x="217" y="128"/>
                  </a:cubicBezTo>
                  <a:cubicBezTo>
                    <a:pt x="143" y="114"/>
                    <a:pt x="102" y="74"/>
                    <a:pt x="89" y="0"/>
                  </a:cubicBezTo>
                  <a:cubicBezTo>
                    <a:pt x="73" y="40"/>
                    <a:pt x="40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365;p38">
              <a:extLst>
                <a:ext uri="{FF2B5EF4-FFF2-40B4-BE49-F238E27FC236}">
                  <a16:creationId xmlns:a16="http://schemas.microsoft.com/office/drawing/2014/main" id="{34BA2CF5-FF9E-440E-8222-AD7FF9F1A4A8}"/>
                </a:ext>
              </a:extLst>
            </p:cNvPr>
            <p:cNvSpPr/>
            <p:nvPr/>
          </p:nvSpPr>
          <p:spPr>
            <a:xfrm>
              <a:off x="4859913" y="5762654"/>
              <a:ext cx="174244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128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1" y="144"/>
                    <a:pt x="73" y="176"/>
                    <a:pt x="89" y="217"/>
                  </a:cubicBezTo>
                  <a:cubicBezTo>
                    <a:pt x="103" y="143"/>
                    <a:pt x="143" y="102"/>
                    <a:pt x="217" y="89"/>
                  </a:cubicBezTo>
                  <a:cubicBezTo>
                    <a:pt x="177" y="73"/>
                    <a:pt x="144" y="40"/>
                    <a:pt x="1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38122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308BD1-7F95-48FD-8348-BC33687E1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E02639A-B0AA-46AA-B59B-30A5037EB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A2EBC9C-3721-4389-BE0F-5F6153E636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48A5D1-B272-43DD-A3A1-B1DFF56B104C}" type="datetimeFigureOut">
              <a:rPr lang="it-IT" smtClean="0"/>
              <a:t>03/03/2025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2788A57-33AF-446A-8E10-2067D8204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F82FEB-6A6B-4BC3-9D3F-1776609F8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5613B-658C-4223-9942-9DFDC71986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87282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D0861E-A3D8-4C77-81CE-4A1540EAD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42E6B6-7A58-4C0A-804B-D6A5DBD07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ACFFA4C-5E9A-4E8F-8DB1-95FF24E5FC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757DA29-9256-40C6-8C6F-80B74BBE4C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48A5D1-B272-43DD-A3A1-B1DFF56B104C}" type="datetimeFigureOut">
              <a:rPr lang="it-IT" smtClean="0"/>
              <a:t>03/03/2025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4CC1A4D-4556-46EF-88DD-CE958900C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275EF18-CAFB-4807-8927-392A2E514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5613B-658C-4223-9942-9DFDC71986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89139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E3A67E-9C5C-4C4B-99FA-EEEE9FF77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22515DD-ADE1-4665-A95D-D3D2C3902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D27E005-3704-4790-A0FD-5E6E76DAD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4314063-406F-497E-B4CD-3C19080480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037254E-FF9B-440D-A8C1-A3915AE5A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F0851B-84E2-4BCB-86BB-D4CC255016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48A5D1-B272-43DD-A3A1-B1DFF56B104C}" type="datetimeFigureOut">
              <a:rPr lang="it-IT" smtClean="0"/>
              <a:t>03/03/2025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AF6A042-CBA1-4D1F-B480-34B6D0B82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EACB7DA-E746-4D57-92DC-54303D3EE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5613B-658C-4223-9942-9DFDC71986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97120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C04A82-A653-4308-A58F-CC32E3A5E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A697000-A141-4B62-9A84-65F85C2A2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48A5D1-B272-43DD-A3A1-B1DFF56B104C}" type="datetimeFigureOut">
              <a:rPr lang="it-IT" smtClean="0"/>
              <a:t>03/03/2025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6F33A88-4F66-4C5F-8B7E-9E7EEE90C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1177899-52BC-4B5B-AF2F-966DBCB24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5613B-658C-4223-9942-9DFDC71986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5008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688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grpSp>
        <p:nvGrpSpPr>
          <p:cNvPr id="20" name="Google Shape;1317;p38">
            <a:extLst>
              <a:ext uri="{FF2B5EF4-FFF2-40B4-BE49-F238E27FC236}">
                <a16:creationId xmlns:a16="http://schemas.microsoft.com/office/drawing/2014/main" id="{9EF3F290-627E-4D84-85AB-8D3E1F25079D}"/>
              </a:ext>
            </a:extLst>
          </p:cNvPr>
          <p:cNvGrpSpPr/>
          <p:nvPr userDrawn="1"/>
        </p:nvGrpSpPr>
        <p:grpSpPr>
          <a:xfrm>
            <a:off x="138545" y="213756"/>
            <a:ext cx="1619003" cy="1353787"/>
            <a:chOff x="9626723" y="5526313"/>
            <a:chExt cx="720002" cy="647256"/>
          </a:xfrm>
        </p:grpSpPr>
        <p:sp>
          <p:nvSpPr>
            <p:cNvPr id="21" name="Google Shape;1318;p38">
              <a:extLst>
                <a:ext uri="{FF2B5EF4-FFF2-40B4-BE49-F238E27FC236}">
                  <a16:creationId xmlns:a16="http://schemas.microsoft.com/office/drawing/2014/main" id="{921C1A5C-EA6E-411F-B901-A698B4BFA092}"/>
                </a:ext>
              </a:extLst>
            </p:cNvPr>
            <p:cNvSpPr/>
            <p:nvPr/>
          </p:nvSpPr>
          <p:spPr>
            <a:xfrm>
              <a:off x="10040990" y="5526313"/>
              <a:ext cx="168000" cy="168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319;p38">
              <a:extLst>
                <a:ext uri="{FF2B5EF4-FFF2-40B4-BE49-F238E27FC236}">
                  <a16:creationId xmlns:a16="http://schemas.microsoft.com/office/drawing/2014/main" id="{F1C3E5D7-28D7-43C5-A1C6-8BFC37ED90BC}"/>
                </a:ext>
              </a:extLst>
            </p:cNvPr>
            <p:cNvSpPr/>
            <p:nvPr/>
          </p:nvSpPr>
          <p:spPr>
            <a:xfrm>
              <a:off x="9765139" y="5526313"/>
              <a:ext cx="168300" cy="168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320;p38">
              <a:extLst>
                <a:ext uri="{FF2B5EF4-FFF2-40B4-BE49-F238E27FC236}">
                  <a16:creationId xmlns:a16="http://schemas.microsoft.com/office/drawing/2014/main" id="{0CBB39D0-7EF9-4B1E-A6C3-2ECE9ED5AA14}"/>
                </a:ext>
              </a:extLst>
            </p:cNvPr>
            <p:cNvSpPr/>
            <p:nvPr/>
          </p:nvSpPr>
          <p:spPr>
            <a:xfrm>
              <a:off x="10040990" y="6005269"/>
              <a:ext cx="168000" cy="168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321;p38">
              <a:extLst>
                <a:ext uri="{FF2B5EF4-FFF2-40B4-BE49-F238E27FC236}">
                  <a16:creationId xmlns:a16="http://schemas.microsoft.com/office/drawing/2014/main" id="{73B6E3CA-2317-4178-9F59-FC9DABA6FED9}"/>
                </a:ext>
              </a:extLst>
            </p:cNvPr>
            <p:cNvSpPr/>
            <p:nvPr/>
          </p:nvSpPr>
          <p:spPr>
            <a:xfrm>
              <a:off x="10178425" y="5765496"/>
              <a:ext cx="168300" cy="1689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322;p38">
              <a:extLst>
                <a:ext uri="{FF2B5EF4-FFF2-40B4-BE49-F238E27FC236}">
                  <a16:creationId xmlns:a16="http://schemas.microsoft.com/office/drawing/2014/main" id="{E7C94E98-7AAB-40EA-B768-3F82C0859A40}"/>
                </a:ext>
              </a:extLst>
            </p:cNvPr>
            <p:cNvSpPr/>
            <p:nvPr/>
          </p:nvSpPr>
          <p:spPr>
            <a:xfrm>
              <a:off x="9626723" y="5765496"/>
              <a:ext cx="168000" cy="168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323;p38">
              <a:extLst>
                <a:ext uri="{FF2B5EF4-FFF2-40B4-BE49-F238E27FC236}">
                  <a16:creationId xmlns:a16="http://schemas.microsoft.com/office/drawing/2014/main" id="{DE07E57A-C292-457E-99C3-7F5F73D092DA}"/>
                </a:ext>
              </a:extLst>
            </p:cNvPr>
            <p:cNvSpPr/>
            <p:nvPr/>
          </p:nvSpPr>
          <p:spPr>
            <a:xfrm>
              <a:off x="9765139" y="6005269"/>
              <a:ext cx="168300" cy="1683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324;p38">
              <a:extLst>
                <a:ext uri="{FF2B5EF4-FFF2-40B4-BE49-F238E27FC236}">
                  <a16:creationId xmlns:a16="http://schemas.microsoft.com/office/drawing/2014/main" id="{27C694E3-B083-424A-B101-6A4B20DA916F}"/>
                </a:ext>
              </a:extLst>
            </p:cNvPr>
            <p:cNvSpPr/>
            <p:nvPr/>
          </p:nvSpPr>
          <p:spPr>
            <a:xfrm>
              <a:off x="10198227" y="5672808"/>
              <a:ext cx="47838" cy="83066"/>
            </a:xfrm>
            <a:custGeom>
              <a:avLst/>
              <a:gdLst/>
              <a:ahLst/>
              <a:cxnLst/>
              <a:rect l="l" t="t" r="r" b="b"/>
              <a:pathLst>
                <a:path w="94" h="163" extrusionOk="0">
                  <a:moveTo>
                    <a:pt x="0" y="0"/>
                  </a:moveTo>
                  <a:cubicBezTo>
                    <a:pt x="20" y="23"/>
                    <a:pt x="38" y="49"/>
                    <a:pt x="54" y="77"/>
                  </a:cubicBezTo>
                  <a:cubicBezTo>
                    <a:pt x="70" y="105"/>
                    <a:pt x="83" y="134"/>
                    <a:pt x="94" y="163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325;p38">
              <a:extLst>
                <a:ext uri="{FF2B5EF4-FFF2-40B4-BE49-F238E27FC236}">
                  <a16:creationId xmlns:a16="http://schemas.microsoft.com/office/drawing/2014/main" id="{DCF78C91-6148-4CB8-A300-B31536366950}"/>
                </a:ext>
              </a:extLst>
            </p:cNvPr>
            <p:cNvSpPr/>
            <p:nvPr/>
          </p:nvSpPr>
          <p:spPr>
            <a:xfrm>
              <a:off x="10197835" y="5944589"/>
              <a:ext cx="48230" cy="83066"/>
            </a:xfrm>
            <a:custGeom>
              <a:avLst/>
              <a:gdLst/>
              <a:ahLst/>
              <a:cxnLst/>
              <a:rect l="l" t="t" r="r" b="b"/>
              <a:pathLst>
                <a:path w="95" h="163" extrusionOk="0">
                  <a:moveTo>
                    <a:pt x="95" y="0"/>
                  </a:moveTo>
                  <a:cubicBezTo>
                    <a:pt x="84" y="29"/>
                    <a:pt x="71" y="58"/>
                    <a:pt x="55" y="85"/>
                  </a:cubicBezTo>
                  <a:cubicBezTo>
                    <a:pt x="39" y="113"/>
                    <a:pt x="20" y="139"/>
                    <a:pt x="0" y="163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326;p38">
              <a:extLst>
                <a:ext uri="{FF2B5EF4-FFF2-40B4-BE49-F238E27FC236}">
                  <a16:creationId xmlns:a16="http://schemas.microsoft.com/office/drawing/2014/main" id="{1E5F1562-B260-423A-9DDF-430E45B70698}"/>
                </a:ext>
              </a:extLst>
            </p:cNvPr>
            <p:cNvSpPr/>
            <p:nvPr/>
          </p:nvSpPr>
          <p:spPr>
            <a:xfrm>
              <a:off x="9938649" y="6122111"/>
              <a:ext cx="96263" cy="4124"/>
            </a:xfrm>
            <a:custGeom>
              <a:avLst/>
              <a:gdLst/>
              <a:ahLst/>
              <a:cxnLst/>
              <a:rect l="l" t="t" r="r" b="b"/>
              <a:pathLst>
                <a:path w="189" h="8" extrusionOk="0">
                  <a:moveTo>
                    <a:pt x="189" y="0"/>
                  </a:moveTo>
                  <a:cubicBezTo>
                    <a:pt x="158" y="5"/>
                    <a:pt x="127" y="8"/>
                    <a:pt x="95" y="8"/>
                  </a:cubicBezTo>
                  <a:cubicBezTo>
                    <a:pt x="63" y="8"/>
                    <a:pt x="31" y="5"/>
                    <a:pt x="0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327;p38">
              <a:extLst>
                <a:ext uri="{FF2B5EF4-FFF2-40B4-BE49-F238E27FC236}">
                  <a16:creationId xmlns:a16="http://schemas.microsoft.com/office/drawing/2014/main" id="{962B5E64-4344-42C2-B397-8F25FBD1FDDD}"/>
                </a:ext>
              </a:extLst>
            </p:cNvPr>
            <p:cNvSpPr/>
            <p:nvPr/>
          </p:nvSpPr>
          <p:spPr>
            <a:xfrm>
              <a:off x="9728084" y="5944196"/>
              <a:ext cx="47838" cy="83066"/>
            </a:xfrm>
            <a:custGeom>
              <a:avLst/>
              <a:gdLst/>
              <a:ahLst/>
              <a:cxnLst/>
              <a:rect l="l" t="t" r="r" b="b"/>
              <a:pathLst>
                <a:path w="94" h="163" extrusionOk="0">
                  <a:moveTo>
                    <a:pt x="94" y="163"/>
                  </a:moveTo>
                  <a:cubicBezTo>
                    <a:pt x="74" y="140"/>
                    <a:pt x="56" y="114"/>
                    <a:pt x="40" y="86"/>
                  </a:cubicBezTo>
                  <a:cubicBezTo>
                    <a:pt x="24" y="58"/>
                    <a:pt x="11" y="30"/>
                    <a:pt x="0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328;p38">
              <a:extLst>
                <a:ext uri="{FF2B5EF4-FFF2-40B4-BE49-F238E27FC236}">
                  <a16:creationId xmlns:a16="http://schemas.microsoft.com/office/drawing/2014/main" id="{AACC0923-D9F1-4F66-873B-65C56B486AF0}"/>
                </a:ext>
              </a:extLst>
            </p:cNvPr>
            <p:cNvSpPr/>
            <p:nvPr/>
          </p:nvSpPr>
          <p:spPr>
            <a:xfrm>
              <a:off x="9728084" y="5672219"/>
              <a:ext cx="48230" cy="83066"/>
            </a:xfrm>
            <a:custGeom>
              <a:avLst/>
              <a:gdLst/>
              <a:ahLst/>
              <a:cxnLst/>
              <a:rect l="l" t="t" r="r" b="b"/>
              <a:pathLst>
                <a:path w="95" h="163" extrusionOk="0">
                  <a:moveTo>
                    <a:pt x="0" y="163"/>
                  </a:moveTo>
                  <a:cubicBezTo>
                    <a:pt x="11" y="134"/>
                    <a:pt x="24" y="106"/>
                    <a:pt x="40" y="78"/>
                  </a:cubicBezTo>
                  <a:cubicBezTo>
                    <a:pt x="56" y="50"/>
                    <a:pt x="75" y="24"/>
                    <a:pt x="95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329;p38">
              <a:extLst>
                <a:ext uri="{FF2B5EF4-FFF2-40B4-BE49-F238E27FC236}">
                  <a16:creationId xmlns:a16="http://schemas.microsoft.com/office/drawing/2014/main" id="{AFBC3E69-3FD6-41D0-BC39-DCCBACC3D721}"/>
                </a:ext>
              </a:extLst>
            </p:cNvPr>
            <p:cNvSpPr/>
            <p:nvPr/>
          </p:nvSpPr>
          <p:spPr>
            <a:xfrm>
              <a:off x="9939237" y="5573835"/>
              <a:ext cx="96263" cy="4124"/>
            </a:xfrm>
            <a:custGeom>
              <a:avLst/>
              <a:gdLst/>
              <a:ahLst/>
              <a:cxnLst/>
              <a:rect l="l" t="t" r="r" b="b"/>
              <a:pathLst>
                <a:path w="189" h="8" extrusionOk="0">
                  <a:moveTo>
                    <a:pt x="0" y="8"/>
                  </a:moveTo>
                  <a:cubicBezTo>
                    <a:pt x="31" y="3"/>
                    <a:pt x="62" y="0"/>
                    <a:pt x="94" y="0"/>
                  </a:cubicBezTo>
                  <a:cubicBezTo>
                    <a:pt x="126" y="0"/>
                    <a:pt x="158" y="3"/>
                    <a:pt x="189" y="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19806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73877E7-C493-4747-B154-A85BA89B35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48A5D1-B272-43DD-A3A1-B1DFF56B104C}" type="datetimeFigureOut">
              <a:rPr lang="it-IT" smtClean="0"/>
              <a:t>03/03/2025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B9A4683-846C-45B0-9094-E84A7B956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D61D932-96BD-4350-88C1-F23C220F0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5613B-658C-4223-9942-9DFDC71986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38658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CEB4C6-C7A1-4327-AB15-D145F185A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87AB7FC-D6BF-4055-B374-E33EA3804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3166D52-8D68-4E2A-8DDE-2446EF9C5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E046849-7501-4E93-9293-3C12EE4640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48A5D1-B272-43DD-A3A1-B1DFF56B104C}" type="datetimeFigureOut">
              <a:rPr lang="it-IT" smtClean="0"/>
              <a:t>03/03/2025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377E9EF-EB2E-4553-88C6-5C12FF100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04EC9FC-6A47-4D27-B1EE-769A079A5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5613B-658C-4223-9942-9DFDC71986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52743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5A4A14-C426-4176-81C2-C2C5868A2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67D09D4-5658-47CD-9BCC-E96BF89B42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33FB5C9-CA29-451C-BE7B-9D8AC5D3B0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56D8972-CAB7-4713-983E-EDA1B53AC1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48A5D1-B272-43DD-A3A1-B1DFF56B104C}" type="datetimeFigureOut">
              <a:rPr lang="it-IT" smtClean="0"/>
              <a:t>03/03/2025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02FD250-A848-4644-9437-8A48510FC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40AF7A3-D4D1-4C7E-B541-4E3566D5E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5613B-658C-4223-9942-9DFDC71986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3987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3620E0-5E86-4B63-802C-72253EE98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2031FFF-D78B-4245-B876-BD1F66E1CB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38E4221-A747-42EF-B5B9-FC4A8F7B44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48A5D1-B272-43DD-A3A1-B1DFF56B104C}" type="datetimeFigureOut">
              <a:rPr lang="it-IT" smtClean="0"/>
              <a:t>03/03/2025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CC994B-9D95-4EED-BD22-F4F961240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C588914-5E6A-4618-A183-812D8DC0E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5613B-658C-4223-9942-9DFDC71986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03112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CB3C3C8-6F1F-4C8C-889F-D77E4C2994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17C8042-6A62-4EBA-800A-81795FB6AC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B26ACA-5009-4E23-931C-AA0ADA030C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48A5D1-B272-43DD-A3A1-B1DFF56B104C}" type="datetimeFigureOut">
              <a:rPr lang="it-IT" smtClean="0"/>
              <a:t>03/03/2025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B2F063-8DE6-4E96-B809-A8F6D422A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292A22-DA84-48B0-AFB2-463AA301E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5613B-658C-4223-9942-9DFDC71986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66907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BDD626-8A7B-4F56-B188-6732CA926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C7D49E5-7993-42F3-B1F7-035EE46790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CC6C98C-ED64-4586-8527-DF6D7F943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48A5D1-B272-43DD-A3A1-B1DFF56B104C}" type="datetimeFigureOut">
              <a:rPr lang="it-IT" smtClean="0"/>
              <a:t>03/03/2025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8C5D41D-D427-4DEB-A5D2-DB6231419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6C9FAA-0615-469A-BF55-491BD4C91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5613B-658C-4223-9942-9DFDC71986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50956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688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grpSp>
        <p:nvGrpSpPr>
          <p:cNvPr id="7" name="Google Shape;1266;p38">
            <a:extLst>
              <a:ext uri="{FF2B5EF4-FFF2-40B4-BE49-F238E27FC236}">
                <a16:creationId xmlns:a16="http://schemas.microsoft.com/office/drawing/2014/main" id="{0586749F-1266-4123-B8B2-F9749D9698D6}"/>
              </a:ext>
            </a:extLst>
          </p:cNvPr>
          <p:cNvGrpSpPr/>
          <p:nvPr userDrawn="1"/>
        </p:nvGrpSpPr>
        <p:grpSpPr>
          <a:xfrm>
            <a:off x="95003" y="112775"/>
            <a:ext cx="1686296" cy="1554163"/>
            <a:chOff x="1674084" y="3214987"/>
            <a:chExt cx="720142" cy="720027"/>
          </a:xfrm>
        </p:grpSpPr>
        <p:sp>
          <p:nvSpPr>
            <p:cNvPr id="8" name="Google Shape;1267;p38">
              <a:extLst>
                <a:ext uri="{FF2B5EF4-FFF2-40B4-BE49-F238E27FC236}">
                  <a16:creationId xmlns:a16="http://schemas.microsoft.com/office/drawing/2014/main" id="{D89B0756-73FD-4DE6-A553-733F47FD1BC5}"/>
                </a:ext>
              </a:extLst>
            </p:cNvPr>
            <p:cNvSpPr/>
            <p:nvPr/>
          </p:nvSpPr>
          <p:spPr>
            <a:xfrm>
              <a:off x="1674084" y="3354958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5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2"/>
                    <a:pt x="190" y="52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118" y="51"/>
                    <a:pt x="115" y="50"/>
                    <a:pt x="115" y="47"/>
                  </a:cubicBezTo>
                  <a:cubicBezTo>
                    <a:pt x="115" y="42"/>
                    <a:pt x="115" y="37"/>
                    <a:pt x="120" y="34"/>
                  </a:cubicBezTo>
                  <a:cubicBezTo>
                    <a:pt x="122" y="32"/>
                    <a:pt x="125" y="31"/>
                    <a:pt x="128" y="30"/>
                  </a:cubicBezTo>
                  <a:cubicBezTo>
                    <a:pt x="136" y="25"/>
                    <a:pt x="137" y="14"/>
                    <a:pt x="129" y="8"/>
                  </a:cubicBezTo>
                  <a:cubicBezTo>
                    <a:pt x="122" y="2"/>
                    <a:pt x="112" y="0"/>
                    <a:pt x="102" y="0"/>
                  </a:cubicBezTo>
                  <a:cubicBezTo>
                    <a:pt x="93" y="0"/>
                    <a:pt x="82" y="2"/>
                    <a:pt x="75" y="8"/>
                  </a:cubicBezTo>
                  <a:cubicBezTo>
                    <a:pt x="68" y="14"/>
                    <a:pt x="69" y="25"/>
                    <a:pt x="77" y="30"/>
                  </a:cubicBezTo>
                  <a:cubicBezTo>
                    <a:pt x="80" y="31"/>
                    <a:pt x="82" y="32"/>
                    <a:pt x="85" y="34"/>
                  </a:cubicBezTo>
                  <a:cubicBezTo>
                    <a:pt x="89" y="37"/>
                    <a:pt x="90" y="42"/>
                    <a:pt x="89" y="47"/>
                  </a:cubicBezTo>
                  <a:cubicBezTo>
                    <a:pt x="89" y="50"/>
                    <a:pt x="87" y="51"/>
                    <a:pt x="8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7" y="52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5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268;p38">
              <a:extLst>
                <a:ext uri="{FF2B5EF4-FFF2-40B4-BE49-F238E27FC236}">
                  <a16:creationId xmlns:a16="http://schemas.microsoft.com/office/drawing/2014/main" id="{468C06EF-5EE7-47D7-81AC-6E96C9E32702}"/>
                </a:ext>
              </a:extLst>
            </p:cNvPr>
            <p:cNvSpPr/>
            <p:nvPr/>
          </p:nvSpPr>
          <p:spPr>
            <a:xfrm>
              <a:off x="1674084" y="3534654"/>
              <a:ext cx="179880" cy="21352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6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3"/>
                    <a:pt x="190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4"/>
                  </a:cubicBezTo>
                  <a:cubicBezTo>
                    <a:pt x="122" y="33"/>
                    <a:pt x="125" y="31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1"/>
                    <a:pt x="82" y="33"/>
                    <a:pt x="85" y="34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6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269;p38">
              <a:extLst>
                <a:ext uri="{FF2B5EF4-FFF2-40B4-BE49-F238E27FC236}">
                  <a16:creationId xmlns:a16="http://schemas.microsoft.com/office/drawing/2014/main" id="{3DC01A9C-3D11-4495-A331-F2A44380561F}"/>
                </a:ext>
              </a:extLst>
            </p:cNvPr>
            <p:cNvSpPr/>
            <p:nvPr/>
          </p:nvSpPr>
          <p:spPr>
            <a:xfrm>
              <a:off x="1861110" y="3214987"/>
              <a:ext cx="212190" cy="179696"/>
            </a:xfrm>
            <a:custGeom>
              <a:avLst/>
              <a:gdLst/>
              <a:ahLst/>
              <a:cxnLst/>
              <a:rect l="l" t="t" r="r" b="b"/>
              <a:pathLst>
                <a:path w="241" h="204" extrusionOk="0">
                  <a:moveTo>
                    <a:pt x="20" y="57"/>
                  </a:moveTo>
                  <a:cubicBezTo>
                    <a:pt x="27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7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7" y="119"/>
                  </a:cubicBezTo>
                  <a:cubicBezTo>
                    <a:pt x="209" y="122"/>
                    <a:pt x="210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1" y="112"/>
                    <a:pt x="241" y="102"/>
                  </a:cubicBezTo>
                  <a:cubicBezTo>
                    <a:pt x="241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0" y="79"/>
                    <a:pt x="209" y="82"/>
                    <a:pt x="207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270;p38">
              <a:extLst>
                <a:ext uri="{FF2B5EF4-FFF2-40B4-BE49-F238E27FC236}">
                  <a16:creationId xmlns:a16="http://schemas.microsoft.com/office/drawing/2014/main" id="{17391FC2-73AE-4857-B51F-69DE41E1C999}"/>
                </a:ext>
              </a:extLst>
            </p:cNvPr>
            <p:cNvSpPr/>
            <p:nvPr/>
          </p:nvSpPr>
          <p:spPr>
            <a:xfrm>
              <a:off x="2040679" y="3214987"/>
              <a:ext cx="213433" cy="179696"/>
            </a:xfrm>
            <a:custGeom>
              <a:avLst/>
              <a:gdLst/>
              <a:ahLst/>
              <a:cxnLst/>
              <a:rect l="l" t="t" r="r" b="b"/>
              <a:pathLst>
                <a:path w="242" h="204" extrusionOk="0">
                  <a:moveTo>
                    <a:pt x="20" y="57"/>
                  </a:move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8" y="119"/>
                  </a:cubicBezTo>
                  <a:cubicBezTo>
                    <a:pt x="209" y="122"/>
                    <a:pt x="211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2" y="112"/>
                    <a:pt x="241" y="102"/>
                  </a:cubicBezTo>
                  <a:cubicBezTo>
                    <a:pt x="242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1" y="79"/>
                    <a:pt x="209" y="82"/>
                    <a:pt x="208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71;p38">
              <a:extLst>
                <a:ext uri="{FF2B5EF4-FFF2-40B4-BE49-F238E27FC236}">
                  <a16:creationId xmlns:a16="http://schemas.microsoft.com/office/drawing/2014/main" id="{8A6D5721-1316-4AA9-BCC3-FFA0C7505BC6}"/>
                </a:ext>
              </a:extLst>
            </p:cNvPr>
            <p:cNvSpPr/>
            <p:nvPr/>
          </p:nvSpPr>
          <p:spPr>
            <a:xfrm>
              <a:off x="1674084" y="3714660"/>
              <a:ext cx="173666" cy="220353"/>
            </a:xfrm>
            <a:custGeom>
              <a:avLst/>
              <a:gdLst/>
              <a:ahLst/>
              <a:cxnLst/>
              <a:rect l="l" t="t" r="r" b="b"/>
              <a:pathLst>
                <a:path w="197" h="250" extrusionOk="0">
                  <a:moveTo>
                    <a:pt x="177" y="192"/>
                  </a:moveTo>
                  <a:cubicBezTo>
                    <a:pt x="169" y="192"/>
                    <a:pt x="162" y="189"/>
                    <a:pt x="157" y="183"/>
                  </a:cubicBezTo>
                  <a:cubicBezTo>
                    <a:pt x="150" y="174"/>
                    <a:pt x="146" y="161"/>
                    <a:pt x="146" y="147"/>
                  </a:cubicBezTo>
                  <a:cubicBezTo>
                    <a:pt x="146" y="134"/>
                    <a:pt x="150" y="121"/>
                    <a:pt x="157" y="112"/>
                  </a:cubicBezTo>
                  <a:cubicBezTo>
                    <a:pt x="162" y="106"/>
                    <a:pt x="169" y="103"/>
                    <a:pt x="177" y="103"/>
                  </a:cubicBezTo>
                  <a:cubicBezTo>
                    <a:pt x="185" y="103"/>
                    <a:pt x="192" y="106"/>
                    <a:pt x="197" y="113"/>
                  </a:cubicBezTo>
                  <a:cubicBezTo>
                    <a:pt x="197" y="67"/>
                    <a:pt x="197" y="67"/>
                    <a:pt x="197" y="67"/>
                  </a:cubicBezTo>
                  <a:cubicBezTo>
                    <a:pt x="197" y="59"/>
                    <a:pt x="191" y="53"/>
                    <a:pt x="182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5"/>
                  </a:cubicBezTo>
                  <a:cubicBezTo>
                    <a:pt x="122" y="33"/>
                    <a:pt x="125" y="32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2"/>
                    <a:pt x="82" y="33"/>
                    <a:pt x="85" y="35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243"/>
                    <a:pt x="7" y="250"/>
                    <a:pt x="15" y="250"/>
                  </a:cubicBezTo>
                  <a:cubicBezTo>
                    <a:pt x="182" y="250"/>
                    <a:pt x="182" y="250"/>
                    <a:pt x="182" y="250"/>
                  </a:cubicBezTo>
                  <a:cubicBezTo>
                    <a:pt x="191" y="250"/>
                    <a:pt x="197" y="243"/>
                    <a:pt x="197" y="235"/>
                  </a:cubicBezTo>
                  <a:cubicBezTo>
                    <a:pt x="197" y="182"/>
                    <a:pt x="197" y="182"/>
                    <a:pt x="197" y="182"/>
                  </a:cubicBezTo>
                  <a:cubicBezTo>
                    <a:pt x="192" y="189"/>
                    <a:pt x="185" y="192"/>
                    <a:pt x="177" y="192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272;p38">
              <a:extLst>
                <a:ext uri="{FF2B5EF4-FFF2-40B4-BE49-F238E27FC236}">
                  <a16:creationId xmlns:a16="http://schemas.microsoft.com/office/drawing/2014/main" id="{C24696D3-B083-45C0-B2D9-9843594628F7}"/>
                </a:ext>
              </a:extLst>
            </p:cNvPr>
            <p:cNvSpPr/>
            <p:nvPr/>
          </p:nvSpPr>
          <p:spPr>
            <a:xfrm>
              <a:off x="1674084" y="3214987"/>
              <a:ext cx="219646" cy="173489"/>
            </a:xfrm>
            <a:custGeom>
              <a:avLst/>
              <a:gdLst/>
              <a:ahLst/>
              <a:cxnLst/>
              <a:rect l="l" t="t" r="r" b="b"/>
              <a:pathLst>
                <a:path w="249" h="197" extrusionOk="0">
                  <a:moveTo>
                    <a:pt x="57" y="177"/>
                  </a:moveTo>
                  <a:cubicBezTo>
                    <a:pt x="57" y="169"/>
                    <a:pt x="61" y="162"/>
                    <a:pt x="67" y="157"/>
                  </a:cubicBezTo>
                  <a:cubicBezTo>
                    <a:pt x="76" y="149"/>
                    <a:pt x="88" y="146"/>
                    <a:pt x="102" y="146"/>
                  </a:cubicBezTo>
                  <a:cubicBezTo>
                    <a:pt x="116" y="146"/>
                    <a:pt x="129" y="149"/>
                    <a:pt x="137" y="157"/>
                  </a:cubicBezTo>
                  <a:cubicBezTo>
                    <a:pt x="144" y="162"/>
                    <a:pt x="147" y="169"/>
                    <a:pt x="147" y="177"/>
                  </a:cubicBezTo>
                  <a:cubicBezTo>
                    <a:pt x="147" y="185"/>
                    <a:pt x="143" y="192"/>
                    <a:pt x="137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1" y="197"/>
                    <a:pt x="197" y="190"/>
                    <a:pt x="197" y="182"/>
                  </a:cubicBezTo>
                  <a:cubicBezTo>
                    <a:pt x="197" y="119"/>
                    <a:pt x="197" y="119"/>
                    <a:pt x="197" y="119"/>
                  </a:cubicBezTo>
                  <a:cubicBezTo>
                    <a:pt x="198" y="117"/>
                    <a:pt x="200" y="115"/>
                    <a:pt x="202" y="115"/>
                  </a:cubicBezTo>
                  <a:cubicBezTo>
                    <a:pt x="207" y="115"/>
                    <a:pt x="212" y="115"/>
                    <a:pt x="215" y="119"/>
                  </a:cubicBezTo>
                  <a:cubicBezTo>
                    <a:pt x="217" y="122"/>
                    <a:pt x="218" y="125"/>
                    <a:pt x="220" y="127"/>
                  </a:cubicBezTo>
                  <a:cubicBezTo>
                    <a:pt x="225" y="135"/>
                    <a:pt x="235" y="136"/>
                    <a:pt x="241" y="129"/>
                  </a:cubicBezTo>
                  <a:cubicBezTo>
                    <a:pt x="247" y="122"/>
                    <a:pt x="249" y="112"/>
                    <a:pt x="249" y="102"/>
                  </a:cubicBezTo>
                  <a:cubicBezTo>
                    <a:pt x="249" y="92"/>
                    <a:pt x="247" y="82"/>
                    <a:pt x="241" y="75"/>
                  </a:cubicBezTo>
                  <a:cubicBezTo>
                    <a:pt x="235" y="68"/>
                    <a:pt x="225" y="69"/>
                    <a:pt x="220" y="77"/>
                  </a:cubicBezTo>
                  <a:cubicBezTo>
                    <a:pt x="218" y="79"/>
                    <a:pt x="217" y="82"/>
                    <a:pt x="215" y="85"/>
                  </a:cubicBezTo>
                  <a:cubicBezTo>
                    <a:pt x="212" y="89"/>
                    <a:pt x="207" y="89"/>
                    <a:pt x="202" y="89"/>
                  </a:cubicBezTo>
                  <a:cubicBezTo>
                    <a:pt x="200" y="89"/>
                    <a:pt x="198" y="87"/>
                    <a:pt x="197" y="85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1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5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7" y="197"/>
                    <a:pt x="15" y="197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1" y="192"/>
                    <a:pt x="57" y="185"/>
                    <a:pt x="57" y="177"/>
                  </a:cubicBez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273;p38">
              <a:extLst>
                <a:ext uri="{FF2B5EF4-FFF2-40B4-BE49-F238E27FC236}">
                  <a16:creationId xmlns:a16="http://schemas.microsoft.com/office/drawing/2014/main" id="{03FF5D06-1DD9-4E80-B3DA-469C0660EBB7}"/>
                </a:ext>
              </a:extLst>
            </p:cNvPr>
            <p:cNvSpPr/>
            <p:nvPr/>
          </p:nvSpPr>
          <p:spPr>
            <a:xfrm>
              <a:off x="1995010" y="3754076"/>
              <a:ext cx="212501" cy="180938"/>
            </a:xfrm>
            <a:custGeom>
              <a:avLst/>
              <a:gdLst/>
              <a:ahLst/>
              <a:cxnLst/>
              <a:rect l="l" t="t" r="r" b="b"/>
              <a:pathLst>
                <a:path w="241" h="205" extrusionOk="0">
                  <a:moveTo>
                    <a:pt x="221" y="147"/>
                  </a:moveTo>
                  <a:cubicBezTo>
                    <a:pt x="214" y="147"/>
                    <a:pt x="206" y="144"/>
                    <a:pt x="201" y="138"/>
                  </a:cubicBezTo>
                  <a:cubicBezTo>
                    <a:pt x="194" y="129"/>
                    <a:pt x="190" y="116"/>
                    <a:pt x="190" y="102"/>
                  </a:cubicBezTo>
                  <a:cubicBezTo>
                    <a:pt x="190" y="89"/>
                    <a:pt x="194" y="76"/>
                    <a:pt x="201" y="67"/>
                  </a:cubicBezTo>
                  <a:cubicBezTo>
                    <a:pt x="206" y="61"/>
                    <a:pt x="214" y="58"/>
                    <a:pt x="221" y="58"/>
                  </a:cubicBezTo>
                  <a:cubicBezTo>
                    <a:pt x="229" y="58"/>
                    <a:pt x="236" y="61"/>
                    <a:pt x="241" y="68"/>
                  </a:cubicBezTo>
                  <a:cubicBezTo>
                    <a:pt x="241" y="15"/>
                    <a:pt x="241" y="15"/>
                    <a:pt x="241" y="15"/>
                  </a:cubicBezTo>
                  <a:cubicBezTo>
                    <a:pt x="241" y="7"/>
                    <a:pt x="235" y="0"/>
                    <a:pt x="22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8" y="0"/>
                    <a:pt x="52" y="7"/>
                    <a:pt x="52" y="15"/>
                  </a:cubicBezTo>
                  <a:cubicBezTo>
                    <a:pt x="52" y="85"/>
                    <a:pt x="52" y="85"/>
                    <a:pt x="52" y="85"/>
                  </a:cubicBezTo>
                  <a:cubicBezTo>
                    <a:pt x="51" y="87"/>
                    <a:pt x="49" y="89"/>
                    <a:pt x="46" y="90"/>
                  </a:cubicBezTo>
                  <a:cubicBezTo>
                    <a:pt x="41" y="90"/>
                    <a:pt x="37" y="90"/>
                    <a:pt x="34" y="85"/>
                  </a:cubicBezTo>
                  <a:cubicBezTo>
                    <a:pt x="32" y="83"/>
                    <a:pt x="31" y="80"/>
                    <a:pt x="29" y="77"/>
                  </a:cubicBezTo>
                  <a:cubicBezTo>
                    <a:pt x="24" y="69"/>
                    <a:pt x="14" y="68"/>
                    <a:pt x="8" y="75"/>
                  </a:cubicBezTo>
                  <a:cubicBezTo>
                    <a:pt x="2" y="83"/>
                    <a:pt x="0" y="93"/>
                    <a:pt x="0" y="102"/>
                  </a:cubicBezTo>
                  <a:cubicBezTo>
                    <a:pt x="0" y="112"/>
                    <a:pt x="2" y="122"/>
                    <a:pt x="8" y="129"/>
                  </a:cubicBezTo>
                  <a:cubicBezTo>
                    <a:pt x="14" y="137"/>
                    <a:pt x="24" y="136"/>
                    <a:pt x="29" y="128"/>
                  </a:cubicBezTo>
                  <a:cubicBezTo>
                    <a:pt x="31" y="125"/>
                    <a:pt x="32" y="122"/>
                    <a:pt x="34" y="120"/>
                  </a:cubicBezTo>
                  <a:cubicBezTo>
                    <a:pt x="37" y="115"/>
                    <a:pt x="41" y="115"/>
                    <a:pt x="46" y="115"/>
                  </a:cubicBezTo>
                  <a:cubicBezTo>
                    <a:pt x="49" y="115"/>
                    <a:pt x="51" y="118"/>
                    <a:pt x="52" y="120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2" y="198"/>
                    <a:pt x="58" y="205"/>
                    <a:pt x="67" y="205"/>
                  </a:cubicBezTo>
                  <a:cubicBezTo>
                    <a:pt x="227" y="205"/>
                    <a:pt x="227" y="205"/>
                    <a:pt x="227" y="205"/>
                  </a:cubicBezTo>
                  <a:cubicBezTo>
                    <a:pt x="235" y="205"/>
                    <a:pt x="241" y="198"/>
                    <a:pt x="241" y="190"/>
                  </a:cubicBezTo>
                  <a:cubicBezTo>
                    <a:pt x="241" y="137"/>
                    <a:pt x="241" y="137"/>
                    <a:pt x="241" y="137"/>
                  </a:cubicBezTo>
                  <a:cubicBezTo>
                    <a:pt x="236" y="144"/>
                    <a:pt x="229" y="147"/>
                    <a:pt x="221" y="147"/>
                  </a:cubicBez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274;p38">
              <a:extLst>
                <a:ext uri="{FF2B5EF4-FFF2-40B4-BE49-F238E27FC236}">
                  <a16:creationId xmlns:a16="http://schemas.microsoft.com/office/drawing/2014/main" id="{7A6DFFD2-9BC8-4136-B216-E1C17FB0F352}"/>
                </a:ext>
              </a:extLst>
            </p:cNvPr>
            <p:cNvSpPr/>
            <p:nvPr/>
          </p:nvSpPr>
          <p:spPr>
            <a:xfrm>
              <a:off x="2220560" y="3214987"/>
              <a:ext cx="173666" cy="219422"/>
            </a:xfrm>
            <a:custGeom>
              <a:avLst/>
              <a:gdLst/>
              <a:ahLst/>
              <a:cxnLst/>
              <a:rect l="l" t="t" r="r" b="b"/>
              <a:pathLst>
                <a:path w="197" h="249" extrusionOk="0">
                  <a:moveTo>
                    <a:pt x="0" y="15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6" y="197"/>
                    <a:pt x="15" y="197"/>
                  </a:cubicBezTo>
                  <a:cubicBezTo>
                    <a:pt x="77" y="197"/>
                    <a:pt x="77" y="197"/>
                    <a:pt x="77" y="197"/>
                  </a:cubicBezTo>
                  <a:cubicBezTo>
                    <a:pt x="80" y="198"/>
                    <a:pt x="82" y="199"/>
                    <a:pt x="82" y="202"/>
                  </a:cubicBezTo>
                  <a:cubicBezTo>
                    <a:pt x="82" y="207"/>
                    <a:pt x="82" y="212"/>
                    <a:pt x="77" y="215"/>
                  </a:cubicBezTo>
                  <a:cubicBezTo>
                    <a:pt x="75" y="217"/>
                    <a:pt x="72" y="218"/>
                    <a:pt x="69" y="219"/>
                  </a:cubicBezTo>
                  <a:cubicBezTo>
                    <a:pt x="61" y="224"/>
                    <a:pt x="60" y="235"/>
                    <a:pt x="68" y="241"/>
                  </a:cubicBezTo>
                  <a:cubicBezTo>
                    <a:pt x="75" y="247"/>
                    <a:pt x="85" y="249"/>
                    <a:pt x="95" y="249"/>
                  </a:cubicBezTo>
                  <a:cubicBezTo>
                    <a:pt x="104" y="249"/>
                    <a:pt x="115" y="247"/>
                    <a:pt x="122" y="241"/>
                  </a:cubicBezTo>
                  <a:cubicBezTo>
                    <a:pt x="129" y="235"/>
                    <a:pt x="128" y="224"/>
                    <a:pt x="120" y="219"/>
                  </a:cubicBezTo>
                  <a:cubicBezTo>
                    <a:pt x="118" y="218"/>
                    <a:pt x="115" y="217"/>
                    <a:pt x="112" y="215"/>
                  </a:cubicBezTo>
                  <a:cubicBezTo>
                    <a:pt x="108" y="212"/>
                    <a:pt x="107" y="207"/>
                    <a:pt x="108" y="202"/>
                  </a:cubicBezTo>
                  <a:cubicBezTo>
                    <a:pt x="108" y="199"/>
                    <a:pt x="110" y="198"/>
                    <a:pt x="112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0" y="197"/>
                    <a:pt x="197" y="190"/>
                    <a:pt x="197" y="182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0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6" y="0"/>
                    <a:pt x="0" y="6"/>
                    <a:pt x="0" y="15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275;p38">
              <a:extLst>
                <a:ext uri="{FF2B5EF4-FFF2-40B4-BE49-F238E27FC236}">
                  <a16:creationId xmlns:a16="http://schemas.microsoft.com/office/drawing/2014/main" id="{3622E968-B0A7-4EC8-956E-6B48268897BE}"/>
                </a:ext>
              </a:extLst>
            </p:cNvPr>
            <p:cNvSpPr/>
            <p:nvPr/>
          </p:nvSpPr>
          <p:spPr>
            <a:xfrm>
              <a:off x="2214346" y="3400890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1"/>
                    <a:pt x="102" y="51"/>
                  </a:cubicBezTo>
                  <a:cubicBezTo>
                    <a:pt x="88" y="51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2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2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2"/>
                  </a:cubicBezTo>
                  <a:cubicBezTo>
                    <a:pt x="68" y="217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7"/>
                    <a:pt x="127" y="212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2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2"/>
                    <a:pt x="147" y="20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276;p38">
              <a:extLst>
                <a:ext uri="{FF2B5EF4-FFF2-40B4-BE49-F238E27FC236}">
                  <a16:creationId xmlns:a16="http://schemas.microsoft.com/office/drawing/2014/main" id="{28F98942-8FE5-4F72-8867-CE100351C80F}"/>
                </a:ext>
              </a:extLst>
            </p:cNvPr>
            <p:cNvSpPr/>
            <p:nvPr/>
          </p:nvSpPr>
          <p:spPr>
            <a:xfrm>
              <a:off x="1814198" y="3754076"/>
              <a:ext cx="213433" cy="180938"/>
            </a:xfrm>
            <a:custGeom>
              <a:avLst/>
              <a:gdLst/>
              <a:ahLst/>
              <a:cxnLst/>
              <a:rect l="l" t="t" r="r" b="b"/>
              <a:pathLst>
                <a:path w="242" h="205" extrusionOk="0">
                  <a:moveTo>
                    <a:pt x="222" y="147"/>
                  </a:moveTo>
                  <a:cubicBezTo>
                    <a:pt x="214" y="147"/>
                    <a:pt x="207" y="144"/>
                    <a:pt x="202" y="138"/>
                  </a:cubicBezTo>
                  <a:cubicBezTo>
                    <a:pt x="195" y="129"/>
                    <a:pt x="191" y="116"/>
                    <a:pt x="191" y="102"/>
                  </a:cubicBezTo>
                  <a:cubicBezTo>
                    <a:pt x="191" y="89"/>
                    <a:pt x="195" y="76"/>
                    <a:pt x="202" y="67"/>
                  </a:cubicBezTo>
                  <a:cubicBezTo>
                    <a:pt x="207" y="61"/>
                    <a:pt x="214" y="58"/>
                    <a:pt x="222" y="58"/>
                  </a:cubicBezTo>
                  <a:cubicBezTo>
                    <a:pt x="230" y="58"/>
                    <a:pt x="237" y="61"/>
                    <a:pt x="242" y="68"/>
                  </a:cubicBezTo>
                  <a:cubicBezTo>
                    <a:pt x="242" y="15"/>
                    <a:pt x="242" y="15"/>
                    <a:pt x="242" y="15"/>
                  </a:cubicBezTo>
                  <a:cubicBezTo>
                    <a:pt x="242" y="7"/>
                    <a:pt x="236" y="0"/>
                    <a:pt x="22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3" y="7"/>
                    <a:pt x="53" y="15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2" y="87"/>
                    <a:pt x="50" y="89"/>
                    <a:pt x="47" y="90"/>
                  </a:cubicBezTo>
                  <a:cubicBezTo>
                    <a:pt x="42" y="90"/>
                    <a:pt x="38" y="90"/>
                    <a:pt x="34" y="85"/>
                  </a:cubicBezTo>
                  <a:cubicBezTo>
                    <a:pt x="33" y="83"/>
                    <a:pt x="32" y="80"/>
                    <a:pt x="30" y="77"/>
                  </a:cubicBezTo>
                  <a:cubicBezTo>
                    <a:pt x="25" y="69"/>
                    <a:pt x="15" y="68"/>
                    <a:pt x="9" y="75"/>
                  </a:cubicBezTo>
                  <a:cubicBezTo>
                    <a:pt x="3" y="83"/>
                    <a:pt x="0" y="93"/>
                    <a:pt x="1" y="102"/>
                  </a:cubicBezTo>
                  <a:cubicBezTo>
                    <a:pt x="0" y="112"/>
                    <a:pt x="3" y="122"/>
                    <a:pt x="9" y="129"/>
                  </a:cubicBezTo>
                  <a:cubicBezTo>
                    <a:pt x="15" y="137"/>
                    <a:pt x="25" y="136"/>
                    <a:pt x="30" y="128"/>
                  </a:cubicBezTo>
                  <a:cubicBezTo>
                    <a:pt x="32" y="125"/>
                    <a:pt x="33" y="122"/>
                    <a:pt x="34" y="120"/>
                  </a:cubicBezTo>
                  <a:cubicBezTo>
                    <a:pt x="38" y="115"/>
                    <a:pt x="42" y="115"/>
                    <a:pt x="47" y="115"/>
                  </a:cubicBezTo>
                  <a:cubicBezTo>
                    <a:pt x="50" y="115"/>
                    <a:pt x="52" y="118"/>
                    <a:pt x="53" y="120"/>
                  </a:cubicBezTo>
                  <a:cubicBezTo>
                    <a:pt x="53" y="190"/>
                    <a:pt x="53" y="190"/>
                    <a:pt x="53" y="190"/>
                  </a:cubicBezTo>
                  <a:cubicBezTo>
                    <a:pt x="53" y="198"/>
                    <a:pt x="59" y="205"/>
                    <a:pt x="67" y="205"/>
                  </a:cubicBezTo>
                  <a:cubicBezTo>
                    <a:pt x="228" y="205"/>
                    <a:pt x="228" y="205"/>
                    <a:pt x="228" y="205"/>
                  </a:cubicBezTo>
                  <a:cubicBezTo>
                    <a:pt x="236" y="205"/>
                    <a:pt x="242" y="198"/>
                    <a:pt x="242" y="190"/>
                  </a:cubicBezTo>
                  <a:cubicBezTo>
                    <a:pt x="242" y="137"/>
                    <a:pt x="242" y="137"/>
                    <a:pt x="242" y="137"/>
                  </a:cubicBezTo>
                  <a:cubicBezTo>
                    <a:pt x="237" y="144"/>
                    <a:pt x="230" y="147"/>
                    <a:pt x="222" y="147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277;p38">
              <a:extLst>
                <a:ext uri="{FF2B5EF4-FFF2-40B4-BE49-F238E27FC236}">
                  <a16:creationId xmlns:a16="http://schemas.microsoft.com/office/drawing/2014/main" id="{CE91303D-F61A-4AB6-B7F3-CEC7D02AF532}"/>
                </a:ext>
              </a:extLst>
            </p:cNvPr>
            <p:cNvSpPr/>
            <p:nvPr/>
          </p:nvSpPr>
          <p:spPr>
            <a:xfrm>
              <a:off x="2214346" y="3580587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2"/>
                    <a:pt x="102" y="51"/>
                  </a:cubicBezTo>
                  <a:cubicBezTo>
                    <a:pt x="88" y="52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3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3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3"/>
                  </a:cubicBezTo>
                  <a:cubicBezTo>
                    <a:pt x="68" y="218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8"/>
                    <a:pt x="127" y="213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3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3"/>
                    <a:pt x="147" y="2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278;p38">
              <a:extLst>
                <a:ext uri="{FF2B5EF4-FFF2-40B4-BE49-F238E27FC236}">
                  <a16:creationId xmlns:a16="http://schemas.microsoft.com/office/drawing/2014/main" id="{FE492632-50C9-49A5-B4B5-C5C61327F4AD}"/>
                </a:ext>
              </a:extLst>
            </p:cNvPr>
            <p:cNvSpPr/>
            <p:nvPr/>
          </p:nvSpPr>
          <p:spPr>
            <a:xfrm>
              <a:off x="2174890" y="3760283"/>
              <a:ext cx="219335" cy="174731"/>
            </a:xfrm>
            <a:custGeom>
              <a:avLst/>
              <a:gdLst/>
              <a:ahLst/>
              <a:cxnLst/>
              <a:rect l="l" t="t" r="r" b="b"/>
              <a:pathLst>
                <a:path w="249" h="198" extrusionOk="0">
                  <a:moveTo>
                    <a:pt x="192" y="21"/>
                  </a:moveTo>
                  <a:cubicBezTo>
                    <a:pt x="192" y="28"/>
                    <a:pt x="188" y="35"/>
                    <a:pt x="182" y="41"/>
                  </a:cubicBezTo>
                  <a:cubicBezTo>
                    <a:pt x="173" y="48"/>
                    <a:pt x="161" y="52"/>
                    <a:pt x="147" y="52"/>
                  </a:cubicBezTo>
                  <a:cubicBezTo>
                    <a:pt x="133" y="52"/>
                    <a:pt x="120" y="48"/>
                    <a:pt x="112" y="41"/>
                  </a:cubicBezTo>
                  <a:cubicBezTo>
                    <a:pt x="105" y="35"/>
                    <a:pt x="102" y="28"/>
                    <a:pt x="102" y="21"/>
                  </a:cubicBezTo>
                  <a:cubicBezTo>
                    <a:pt x="102" y="13"/>
                    <a:pt x="106" y="5"/>
                    <a:pt x="112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2" y="7"/>
                    <a:pt x="52" y="15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51" y="80"/>
                    <a:pt x="49" y="82"/>
                    <a:pt x="47" y="83"/>
                  </a:cubicBezTo>
                  <a:cubicBezTo>
                    <a:pt x="42" y="83"/>
                    <a:pt x="37" y="83"/>
                    <a:pt x="34" y="78"/>
                  </a:cubicBezTo>
                  <a:cubicBezTo>
                    <a:pt x="32" y="76"/>
                    <a:pt x="31" y="73"/>
                    <a:pt x="29" y="70"/>
                  </a:cubicBezTo>
                  <a:cubicBezTo>
                    <a:pt x="24" y="62"/>
                    <a:pt x="14" y="61"/>
                    <a:pt x="8" y="68"/>
                  </a:cubicBezTo>
                  <a:cubicBezTo>
                    <a:pt x="2" y="76"/>
                    <a:pt x="0" y="86"/>
                    <a:pt x="0" y="95"/>
                  </a:cubicBezTo>
                  <a:cubicBezTo>
                    <a:pt x="0" y="105"/>
                    <a:pt x="2" y="115"/>
                    <a:pt x="8" y="122"/>
                  </a:cubicBezTo>
                  <a:cubicBezTo>
                    <a:pt x="14" y="130"/>
                    <a:pt x="24" y="129"/>
                    <a:pt x="29" y="121"/>
                  </a:cubicBezTo>
                  <a:cubicBezTo>
                    <a:pt x="31" y="118"/>
                    <a:pt x="32" y="115"/>
                    <a:pt x="34" y="113"/>
                  </a:cubicBezTo>
                  <a:cubicBezTo>
                    <a:pt x="37" y="108"/>
                    <a:pt x="42" y="108"/>
                    <a:pt x="47" y="108"/>
                  </a:cubicBezTo>
                  <a:cubicBezTo>
                    <a:pt x="49" y="108"/>
                    <a:pt x="51" y="111"/>
                    <a:pt x="52" y="113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2" y="191"/>
                    <a:pt x="59" y="198"/>
                    <a:pt x="67" y="198"/>
                  </a:cubicBezTo>
                  <a:cubicBezTo>
                    <a:pt x="234" y="198"/>
                    <a:pt x="234" y="198"/>
                    <a:pt x="234" y="198"/>
                  </a:cubicBezTo>
                  <a:cubicBezTo>
                    <a:pt x="242" y="198"/>
                    <a:pt x="249" y="191"/>
                    <a:pt x="249" y="183"/>
                  </a:cubicBezTo>
                  <a:cubicBezTo>
                    <a:pt x="249" y="15"/>
                    <a:pt x="249" y="15"/>
                    <a:pt x="249" y="15"/>
                  </a:cubicBezTo>
                  <a:cubicBezTo>
                    <a:pt x="249" y="7"/>
                    <a:pt x="242" y="0"/>
                    <a:pt x="23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8" y="5"/>
                    <a:pt x="192" y="13"/>
                    <a:pt x="192" y="2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91239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688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grpSp>
        <p:nvGrpSpPr>
          <p:cNvPr id="20" name="Google Shape;1317;p38">
            <a:extLst>
              <a:ext uri="{FF2B5EF4-FFF2-40B4-BE49-F238E27FC236}">
                <a16:creationId xmlns:a16="http://schemas.microsoft.com/office/drawing/2014/main" id="{9EF3F290-627E-4D84-85AB-8D3E1F25079D}"/>
              </a:ext>
            </a:extLst>
          </p:cNvPr>
          <p:cNvGrpSpPr/>
          <p:nvPr userDrawn="1"/>
        </p:nvGrpSpPr>
        <p:grpSpPr>
          <a:xfrm>
            <a:off x="138545" y="213756"/>
            <a:ext cx="1619003" cy="1353787"/>
            <a:chOff x="9626723" y="5526313"/>
            <a:chExt cx="720002" cy="647256"/>
          </a:xfrm>
        </p:grpSpPr>
        <p:sp>
          <p:nvSpPr>
            <p:cNvPr id="21" name="Google Shape;1318;p38">
              <a:extLst>
                <a:ext uri="{FF2B5EF4-FFF2-40B4-BE49-F238E27FC236}">
                  <a16:creationId xmlns:a16="http://schemas.microsoft.com/office/drawing/2014/main" id="{921C1A5C-EA6E-411F-B901-A698B4BFA092}"/>
                </a:ext>
              </a:extLst>
            </p:cNvPr>
            <p:cNvSpPr/>
            <p:nvPr/>
          </p:nvSpPr>
          <p:spPr>
            <a:xfrm>
              <a:off x="10040990" y="5526313"/>
              <a:ext cx="168000" cy="168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319;p38">
              <a:extLst>
                <a:ext uri="{FF2B5EF4-FFF2-40B4-BE49-F238E27FC236}">
                  <a16:creationId xmlns:a16="http://schemas.microsoft.com/office/drawing/2014/main" id="{F1C3E5D7-28D7-43C5-A1C6-8BFC37ED90BC}"/>
                </a:ext>
              </a:extLst>
            </p:cNvPr>
            <p:cNvSpPr/>
            <p:nvPr/>
          </p:nvSpPr>
          <p:spPr>
            <a:xfrm>
              <a:off x="9765139" y="5526313"/>
              <a:ext cx="168300" cy="168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320;p38">
              <a:extLst>
                <a:ext uri="{FF2B5EF4-FFF2-40B4-BE49-F238E27FC236}">
                  <a16:creationId xmlns:a16="http://schemas.microsoft.com/office/drawing/2014/main" id="{0CBB39D0-7EF9-4B1E-A6C3-2ECE9ED5AA14}"/>
                </a:ext>
              </a:extLst>
            </p:cNvPr>
            <p:cNvSpPr/>
            <p:nvPr/>
          </p:nvSpPr>
          <p:spPr>
            <a:xfrm>
              <a:off x="10040990" y="6005269"/>
              <a:ext cx="168000" cy="168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321;p38">
              <a:extLst>
                <a:ext uri="{FF2B5EF4-FFF2-40B4-BE49-F238E27FC236}">
                  <a16:creationId xmlns:a16="http://schemas.microsoft.com/office/drawing/2014/main" id="{73B6E3CA-2317-4178-9F59-FC9DABA6FED9}"/>
                </a:ext>
              </a:extLst>
            </p:cNvPr>
            <p:cNvSpPr/>
            <p:nvPr/>
          </p:nvSpPr>
          <p:spPr>
            <a:xfrm>
              <a:off x="10178425" y="5765496"/>
              <a:ext cx="168300" cy="1689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322;p38">
              <a:extLst>
                <a:ext uri="{FF2B5EF4-FFF2-40B4-BE49-F238E27FC236}">
                  <a16:creationId xmlns:a16="http://schemas.microsoft.com/office/drawing/2014/main" id="{E7C94E98-7AAB-40EA-B768-3F82C0859A40}"/>
                </a:ext>
              </a:extLst>
            </p:cNvPr>
            <p:cNvSpPr/>
            <p:nvPr/>
          </p:nvSpPr>
          <p:spPr>
            <a:xfrm>
              <a:off x="9626723" y="5765496"/>
              <a:ext cx="168000" cy="168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323;p38">
              <a:extLst>
                <a:ext uri="{FF2B5EF4-FFF2-40B4-BE49-F238E27FC236}">
                  <a16:creationId xmlns:a16="http://schemas.microsoft.com/office/drawing/2014/main" id="{DE07E57A-C292-457E-99C3-7F5F73D092DA}"/>
                </a:ext>
              </a:extLst>
            </p:cNvPr>
            <p:cNvSpPr/>
            <p:nvPr/>
          </p:nvSpPr>
          <p:spPr>
            <a:xfrm>
              <a:off x="9765139" y="6005269"/>
              <a:ext cx="168300" cy="1683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324;p38">
              <a:extLst>
                <a:ext uri="{FF2B5EF4-FFF2-40B4-BE49-F238E27FC236}">
                  <a16:creationId xmlns:a16="http://schemas.microsoft.com/office/drawing/2014/main" id="{27C694E3-B083-424A-B101-6A4B20DA916F}"/>
                </a:ext>
              </a:extLst>
            </p:cNvPr>
            <p:cNvSpPr/>
            <p:nvPr/>
          </p:nvSpPr>
          <p:spPr>
            <a:xfrm>
              <a:off x="10198227" y="5672808"/>
              <a:ext cx="47838" cy="83066"/>
            </a:xfrm>
            <a:custGeom>
              <a:avLst/>
              <a:gdLst/>
              <a:ahLst/>
              <a:cxnLst/>
              <a:rect l="l" t="t" r="r" b="b"/>
              <a:pathLst>
                <a:path w="94" h="163" extrusionOk="0">
                  <a:moveTo>
                    <a:pt x="0" y="0"/>
                  </a:moveTo>
                  <a:cubicBezTo>
                    <a:pt x="20" y="23"/>
                    <a:pt x="38" y="49"/>
                    <a:pt x="54" y="77"/>
                  </a:cubicBezTo>
                  <a:cubicBezTo>
                    <a:pt x="70" y="105"/>
                    <a:pt x="83" y="134"/>
                    <a:pt x="94" y="163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325;p38">
              <a:extLst>
                <a:ext uri="{FF2B5EF4-FFF2-40B4-BE49-F238E27FC236}">
                  <a16:creationId xmlns:a16="http://schemas.microsoft.com/office/drawing/2014/main" id="{DCF78C91-6148-4CB8-A300-B31536366950}"/>
                </a:ext>
              </a:extLst>
            </p:cNvPr>
            <p:cNvSpPr/>
            <p:nvPr/>
          </p:nvSpPr>
          <p:spPr>
            <a:xfrm>
              <a:off x="10197835" y="5944589"/>
              <a:ext cx="48230" cy="83066"/>
            </a:xfrm>
            <a:custGeom>
              <a:avLst/>
              <a:gdLst/>
              <a:ahLst/>
              <a:cxnLst/>
              <a:rect l="l" t="t" r="r" b="b"/>
              <a:pathLst>
                <a:path w="95" h="163" extrusionOk="0">
                  <a:moveTo>
                    <a:pt x="95" y="0"/>
                  </a:moveTo>
                  <a:cubicBezTo>
                    <a:pt x="84" y="29"/>
                    <a:pt x="71" y="58"/>
                    <a:pt x="55" y="85"/>
                  </a:cubicBezTo>
                  <a:cubicBezTo>
                    <a:pt x="39" y="113"/>
                    <a:pt x="20" y="139"/>
                    <a:pt x="0" y="163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326;p38">
              <a:extLst>
                <a:ext uri="{FF2B5EF4-FFF2-40B4-BE49-F238E27FC236}">
                  <a16:creationId xmlns:a16="http://schemas.microsoft.com/office/drawing/2014/main" id="{1E5F1562-B260-423A-9DDF-430E45B70698}"/>
                </a:ext>
              </a:extLst>
            </p:cNvPr>
            <p:cNvSpPr/>
            <p:nvPr/>
          </p:nvSpPr>
          <p:spPr>
            <a:xfrm>
              <a:off x="9938649" y="6122111"/>
              <a:ext cx="96263" cy="4124"/>
            </a:xfrm>
            <a:custGeom>
              <a:avLst/>
              <a:gdLst/>
              <a:ahLst/>
              <a:cxnLst/>
              <a:rect l="l" t="t" r="r" b="b"/>
              <a:pathLst>
                <a:path w="189" h="8" extrusionOk="0">
                  <a:moveTo>
                    <a:pt x="189" y="0"/>
                  </a:moveTo>
                  <a:cubicBezTo>
                    <a:pt x="158" y="5"/>
                    <a:pt x="127" y="8"/>
                    <a:pt x="95" y="8"/>
                  </a:cubicBezTo>
                  <a:cubicBezTo>
                    <a:pt x="63" y="8"/>
                    <a:pt x="31" y="5"/>
                    <a:pt x="0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327;p38">
              <a:extLst>
                <a:ext uri="{FF2B5EF4-FFF2-40B4-BE49-F238E27FC236}">
                  <a16:creationId xmlns:a16="http://schemas.microsoft.com/office/drawing/2014/main" id="{962B5E64-4344-42C2-B397-8F25FBD1FDDD}"/>
                </a:ext>
              </a:extLst>
            </p:cNvPr>
            <p:cNvSpPr/>
            <p:nvPr/>
          </p:nvSpPr>
          <p:spPr>
            <a:xfrm>
              <a:off x="9728084" y="5944196"/>
              <a:ext cx="47838" cy="83066"/>
            </a:xfrm>
            <a:custGeom>
              <a:avLst/>
              <a:gdLst/>
              <a:ahLst/>
              <a:cxnLst/>
              <a:rect l="l" t="t" r="r" b="b"/>
              <a:pathLst>
                <a:path w="94" h="163" extrusionOk="0">
                  <a:moveTo>
                    <a:pt x="94" y="163"/>
                  </a:moveTo>
                  <a:cubicBezTo>
                    <a:pt x="74" y="140"/>
                    <a:pt x="56" y="114"/>
                    <a:pt x="40" y="86"/>
                  </a:cubicBezTo>
                  <a:cubicBezTo>
                    <a:pt x="24" y="58"/>
                    <a:pt x="11" y="30"/>
                    <a:pt x="0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328;p38">
              <a:extLst>
                <a:ext uri="{FF2B5EF4-FFF2-40B4-BE49-F238E27FC236}">
                  <a16:creationId xmlns:a16="http://schemas.microsoft.com/office/drawing/2014/main" id="{AACC0923-D9F1-4F66-873B-65C56B486AF0}"/>
                </a:ext>
              </a:extLst>
            </p:cNvPr>
            <p:cNvSpPr/>
            <p:nvPr/>
          </p:nvSpPr>
          <p:spPr>
            <a:xfrm>
              <a:off x="9728084" y="5672219"/>
              <a:ext cx="48230" cy="83066"/>
            </a:xfrm>
            <a:custGeom>
              <a:avLst/>
              <a:gdLst/>
              <a:ahLst/>
              <a:cxnLst/>
              <a:rect l="l" t="t" r="r" b="b"/>
              <a:pathLst>
                <a:path w="95" h="163" extrusionOk="0">
                  <a:moveTo>
                    <a:pt x="0" y="163"/>
                  </a:moveTo>
                  <a:cubicBezTo>
                    <a:pt x="11" y="134"/>
                    <a:pt x="24" y="106"/>
                    <a:pt x="40" y="78"/>
                  </a:cubicBezTo>
                  <a:cubicBezTo>
                    <a:pt x="56" y="50"/>
                    <a:pt x="75" y="24"/>
                    <a:pt x="95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329;p38">
              <a:extLst>
                <a:ext uri="{FF2B5EF4-FFF2-40B4-BE49-F238E27FC236}">
                  <a16:creationId xmlns:a16="http://schemas.microsoft.com/office/drawing/2014/main" id="{AFBC3E69-3FD6-41D0-BC39-DCCBACC3D721}"/>
                </a:ext>
              </a:extLst>
            </p:cNvPr>
            <p:cNvSpPr/>
            <p:nvPr/>
          </p:nvSpPr>
          <p:spPr>
            <a:xfrm>
              <a:off x="9939237" y="5573835"/>
              <a:ext cx="96263" cy="4124"/>
            </a:xfrm>
            <a:custGeom>
              <a:avLst/>
              <a:gdLst/>
              <a:ahLst/>
              <a:cxnLst/>
              <a:rect l="l" t="t" r="r" b="b"/>
              <a:pathLst>
                <a:path w="189" h="8" extrusionOk="0">
                  <a:moveTo>
                    <a:pt x="0" y="8"/>
                  </a:moveTo>
                  <a:cubicBezTo>
                    <a:pt x="31" y="3"/>
                    <a:pt x="62" y="0"/>
                    <a:pt x="94" y="0"/>
                  </a:cubicBezTo>
                  <a:cubicBezTo>
                    <a:pt x="126" y="0"/>
                    <a:pt x="158" y="3"/>
                    <a:pt x="189" y="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93371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688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grpSp>
        <p:nvGrpSpPr>
          <p:cNvPr id="17" name="Google Shape;988;p38">
            <a:extLst>
              <a:ext uri="{FF2B5EF4-FFF2-40B4-BE49-F238E27FC236}">
                <a16:creationId xmlns:a16="http://schemas.microsoft.com/office/drawing/2014/main" id="{65A1F6DD-CC80-4A7E-BB8E-A411FEE0D171}"/>
              </a:ext>
            </a:extLst>
          </p:cNvPr>
          <p:cNvGrpSpPr/>
          <p:nvPr userDrawn="1"/>
        </p:nvGrpSpPr>
        <p:grpSpPr>
          <a:xfrm>
            <a:off x="138545" y="112775"/>
            <a:ext cx="1630878" cy="1554163"/>
            <a:chOff x="3706812" y="1035050"/>
            <a:chExt cx="4792662" cy="4787899"/>
          </a:xfrm>
        </p:grpSpPr>
        <p:sp>
          <p:nvSpPr>
            <p:cNvPr id="18" name="Google Shape;989;p38">
              <a:extLst>
                <a:ext uri="{FF2B5EF4-FFF2-40B4-BE49-F238E27FC236}">
                  <a16:creationId xmlns:a16="http://schemas.microsoft.com/office/drawing/2014/main" id="{2AD67565-E11B-49D9-B69E-5BDC2004DFF3}"/>
                </a:ext>
              </a:extLst>
            </p:cNvPr>
            <p:cNvSpPr/>
            <p:nvPr/>
          </p:nvSpPr>
          <p:spPr>
            <a:xfrm>
              <a:off x="5913437" y="4054475"/>
              <a:ext cx="2273299" cy="1746250"/>
            </a:xfrm>
            <a:custGeom>
              <a:avLst/>
              <a:gdLst/>
              <a:ahLst/>
              <a:cxnLst/>
              <a:rect l="l" t="t" r="r" b="b"/>
              <a:pathLst>
                <a:path w="517" h="397" extrusionOk="0">
                  <a:moveTo>
                    <a:pt x="517" y="117"/>
                  </a:moveTo>
                  <a:cubicBezTo>
                    <a:pt x="368" y="128"/>
                    <a:pt x="368" y="128"/>
                    <a:pt x="368" y="128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39" y="77"/>
                    <a:pt x="158" y="129"/>
                    <a:pt x="68" y="137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83" y="397"/>
                    <a:pt x="83" y="397"/>
                    <a:pt x="83" y="397"/>
                  </a:cubicBezTo>
                  <a:cubicBezTo>
                    <a:pt x="265" y="383"/>
                    <a:pt x="429" y="277"/>
                    <a:pt x="517" y="1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990;p38">
              <a:extLst>
                <a:ext uri="{FF2B5EF4-FFF2-40B4-BE49-F238E27FC236}">
                  <a16:creationId xmlns:a16="http://schemas.microsoft.com/office/drawing/2014/main" id="{FCBD918D-E589-44ED-A0D3-9A4856D27742}"/>
                </a:ext>
              </a:extLst>
            </p:cNvPr>
            <p:cNvSpPr/>
            <p:nvPr/>
          </p:nvSpPr>
          <p:spPr>
            <a:xfrm>
              <a:off x="4137025" y="4141787"/>
              <a:ext cx="2019301" cy="1681162"/>
            </a:xfrm>
            <a:custGeom>
              <a:avLst/>
              <a:gdLst/>
              <a:ahLst/>
              <a:cxnLst/>
              <a:rect l="l" t="t" r="r" b="b"/>
              <a:pathLst>
                <a:path w="459" h="382" extrusionOk="0">
                  <a:moveTo>
                    <a:pt x="459" y="378"/>
                  </a:moveTo>
                  <a:cubicBezTo>
                    <a:pt x="376" y="254"/>
                    <a:pt x="376" y="254"/>
                    <a:pt x="376" y="254"/>
                  </a:cubicBezTo>
                  <a:cubicBezTo>
                    <a:pt x="445" y="118"/>
                    <a:pt x="445" y="118"/>
                    <a:pt x="445" y="118"/>
                  </a:cubicBezTo>
                  <a:cubicBezTo>
                    <a:pt x="355" y="117"/>
                    <a:pt x="270" y="73"/>
                    <a:pt x="218" y="0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04" y="294"/>
                    <a:pt x="277" y="382"/>
                    <a:pt x="459" y="3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991;p38">
              <a:extLst>
                <a:ext uri="{FF2B5EF4-FFF2-40B4-BE49-F238E27FC236}">
                  <a16:creationId xmlns:a16="http://schemas.microsoft.com/office/drawing/2014/main" id="{EF39144F-6C54-4CE2-988B-DC97212276F2}"/>
                </a:ext>
              </a:extLst>
            </p:cNvPr>
            <p:cNvSpPr/>
            <p:nvPr/>
          </p:nvSpPr>
          <p:spPr>
            <a:xfrm>
              <a:off x="4014787" y="1057275"/>
              <a:ext cx="2276475" cy="1747837"/>
            </a:xfrm>
            <a:custGeom>
              <a:avLst/>
              <a:gdLst/>
              <a:ahLst/>
              <a:cxnLst/>
              <a:rect l="l" t="t" r="r" b="b"/>
              <a:pathLst>
                <a:path w="518" h="397" extrusionOk="0">
                  <a:moveTo>
                    <a:pt x="233" y="397"/>
                  </a:moveTo>
                  <a:cubicBezTo>
                    <a:pt x="279" y="320"/>
                    <a:pt x="359" y="268"/>
                    <a:pt x="449" y="260"/>
                  </a:cubicBezTo>
                  <a:cubicBezTo>
                    <a:pt x="518" y="125"/>
                    <a:pt x="518" y="125"/>
                    <a:pt x="518" y="125"/>
                  </a:cubicBezTo>
                  <a:cubicBezTo>
                    <a:pt x="434" y="0"/>
                    <a:pt x="434" y="0"/>
                    <a:pt x="434" y="0"/>
                  </a:cubicBezTo>
                  <a:cubicBezTo>
                    <a:pt x="252" y="14"/>
                    <a:pt x="88" y="120"/>
                    <a:pt x="0" y="280"/>
                  </a:cubicBezTo>
                  <a:cubicBezTo>
                    <a:pt x="149" y="270"/>
                    <a:pt x="149" y="270"/>
                    <a:pt x="149" y="270"/>
                  </a:cubicBezTo>
                  <a:lnTo>
                    <a:pt x="233" y="3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992;p38">
              <a:extLst>
                <a:ext uri="{FF2B5EF4-FFF2-40B4-BE49-F238E27FC236}">
                  <a16:creationId xmlns:a16="http://schemas.microsoft.com/office/drawing/2014/main" id="{F697A5DE-0ECF-4947-AC71-46741EE6D56C}"/>
                </a:ext>
              </a:extLst>
            </p:cNvPr>
            <p:cNvSpPr/>
            <p:nvPr/>
          </p:nvSpPr>
          <p:spPr>
            <a:xfrm>
              <a:off x="3706812" y="2355850"/>
              <a:ext cx="1323975" cy="2309812"/>
            </a:xfrm>
            <a:custGeom>
              <a:avLst/>
              <a:gdLst/>
              <a:ahLst/>
              <a:cxnLst/>
              <a:rect l="l" t="t" r="r" b="b"/>
              <a:pathLst>
                <a:path w="301" h="525" extrusionOk="0">
                  <a:moveTo>
                    <a:pt x="58" y="10"/>
                  </a:moveTo>
                  <a:cubicBezTo>
                    <a:pt x="18" y="93"/>
                    <a:pt x="0" y="186"/>
                    <a:pt x="5" y="278"/>
                  </a:cubicBezTo>
                  <a:cubicBezTo>
                    <a:pt x="11" y="366"/>
                    <a:pt x="38" y="451"/>
                    <a:pt x="83" y="525"/>
                  </a:cubicBezTo>
                  <a:cubicBezTo>
                    <a:pt x="149" y="391"/>
                    <a:pt x="149" y="391"/>
                    <a:pt x="149" y="391"/>
                  </a:cubicBezTo>
                  <a:cubicBezTo>
                    <a:pt x="301" y="382"/>
                    <a:pt x="301" y="382"/>
                    <a:pt x="301" y="382"/>
                  </a:cubicBezTo>
                  <a:cubicBezTo>
                    <a:pt x="280" y="346"/>
                    <a:pt x="268" y="304"/>
                    <a:pt x="265" y="262"/>
                  </a:cubicBezTo>
                  <a:cubicBezTo>
                    <a:pt x="262" y="215"/>
                    <a:pt x="271" y="169"/>
                    <a:pt x="290" y="127"/>
                  </a:cubicBezTo>
                  <a:cubicBezTo>
                    <a:pt x="207" y="0"/>
                    <a:pt x="207" y="0"/>
                    <a:pt x="207" y="0"/>
                  </a:cubicBezTo>
                  <a:lnTo>
                    <a:pt x="58" y="1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993;p38">
              <a:extLst>
                <a:ext uri="{FF2B5EF4-FFF2-40B4-BE49-F238E27FC236}">
                  <a16:creationId xmlns:a16="http://schemas.microsoft.com/office/drawing/2014/main" id="{EE78B2E1-AB26-4779-A8ED-619EC7EC1471}"/>
                </a:ext>
              </a:extLst>
            </p:cNvPr>
            <p:cNvSpPr/>
            <p:nvPr/>
          </p:nvSpPr>
          <p:spPr>
            <a:xfrm>
              <a:off x="7170737" y="2192337"/>
              <a:ext cx="1328737" cy="2314575"/>
            </a:xfrm>
            <a:custGeom>
              <a:avLst/>
              <a:gdLst/>
              <a:ahLst/>
              <a:cxnLst/>
              <a:rect l="l" t="t" r="r" b="b"/>
              <a:pathLst>
                <a:path w="302" h="526" extrusionOk="0">
                  <a:moveTo>
                    <a:pt x="244" y="515"/>
                  </a:moveTo>
                  <a:cubicBezTo>
                    <a:pt x="284" y="432"/>
                    <a:pt x="302" y="340"/>
                    <a:pt x="296" y="247"/>
                  </a:cubicBezTo>
                  <a:cubicBezTo>
                    <a:pt x="290" y="159"/>
                    <a:pt x="263" y="74"/>
                    <a:pt x="218" y="0"/>
                  </a:cubicBezTo>
                  <a:cubicBezTo>
                    <a:pt x="153" y="134"/>
                    <a:pt x="153" y="134"/>
                    <a:pt x="153" y="134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21" y="180"/>
                    <a:pt x="33" y="221"/>
                    <a:pt x="36" y="264"/>
                  </a:cubicBezTo>
                  <a:cubicBezTo>
                    <a:pt x="39" y="310"/>
                    <a:pt x="30" y="357"/>
                    <a:pt x="11" y="399"/>
                  </a:cubicBezTo>
                  <a:cubicBezTo>
                    <a:pt x="94" y="526"/>
                    <a:pt x="94" y="526"/>
                    <a:pt x="94" y="526"/>
                  </a:cubicBezTo>
                  <a:lnTo>
                    <a:pt x="244" y="5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994;p38">
              <a:extLst>
                <a:ext uri="{FF2B5EF4-FFF2-40B4-BE49-F238E27FC236}">
                  <a16:creationId xmlns:a16="http://schemas.microsoft.com/office/drawing/2014/main" id="{5FF4F20F-6991-4D53-98BE-624F44B93653}"/>
                </a:ext>
              </a:extLst>
            </p:cNvPr>
            <p:cNvSpPr/>
            <p:nvPr/>
          </p:nvSpPr>
          <p:spPr>
            <a:xfrm>
              <a:off x="6045200" y="1035050"/>
              <a:ext cx="2019301" cy="1685925"/>
            </a:xfrm>
            <a:custGeom>
              <a:avLst/>
              <a:gdLst/>
              <a:ahLst/>
              <a:cxnLst/>
              <a:rect l="l" t="t" r="r" b="b"/>
              <a:pathLst>
                <a:path w="459" h="383" extrusionOk="0">
                  <a:moveTo>
                    <a:pt x="0" y="4"/>
                  </a:moveTo>
                  <a:cubicBezTo>
                    <a:pt x="83" y="128"/>
                    <a:pt x="83" y="128"/>
                    <a:pt x="83" y="128"/>
                  </a:cubicBezTo>
                  <a:cubicBezTo>
                    <a:pt x="15" y="264"/>
                    <a:pt x="15" y="264"/>
                    <a:pt x="15" y="264"/>
                  </a:cubicBezTo>
                  <a:cubicBezTo>
                    <a:pt x="104" y="265"/>
                    <a:pt x="189" y="309"/>
                    <a:pt x="241" y="383"/>
                  </a:cubicBezTo>
                  <a:cubicBezTo>
                    <a:pt x="393" y="374"/>
                    <a:pt x="393" y="374"/>
                    <a:pt x="393" y="374"/>
                  </a:cubicBezTo>
                  <a:cubicBezTo>
                    <a:pt x="459" y="239"/>
                    <a:pt x="459" y="239"/>
                    <a:pt x="459" y="239"/>
                  </a:cubicBezTo>
                  <a:cubicBezTo>
                    <a:pt x="356" y="89"/>
                    <a:pt x="182" y="0"/>
                    <a:pt x="0" y="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33486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688" y="121134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grpSp>
        <p:nvGrpSpPr>
          <p:cNvPr id="11" name="Google Shape;1039;p38">
            <a:extLst>
              <a:ext uri="{FF2B5EF4-FFF2-40B4-BE49-F238E27FC236}">
                <a16:creationId xmlns:a16="http://schemas.microsoft.com/office/drawing/2014/main" id="{AF49BB1B-0A3D-41A2-857B-7A06E259FA85}"/>
              </a:ext>
            </a:extLst>
          </p:cNvPr>
          <p:cNvGrpSpPr/>
          <p:nvPr userDrawn="1"/>
        </p:nvGrpSpPr>
        <p:grpSpPr>
          <a:xfrm>
            <a:off x="107891" y="112773"/>
            <a:ext cx="1686296" cy="1554163"/>
            <a:chOff x="10914618" y="2682187"/>
            <a:chExt cx="720033" cy="720033"/>
          </a:xfrm>
        </p:grpSpPr>
        <p:sp>
          <p:nvSpPr>
            <p:cNvPr id="12" name="Google Shape;1040;p38">
              <a:extLst>
                <a:ext uri="{FF2B5EF4-FFF2-40B4-BE49-F238E27FC236}">
                  <a16:creationId xmlns:a16="http://schemas.microsoft.com/office/drawing/2014/main" id="{CC55FDFF-2277-40A5-B315-F7CC6872DC4B}"/>
                </a:ext>
              </a:extLst>
            </p:cNvPr>
            <p:cNvSpPr/>
            <p:nvPr/>
          </p:nvSpPr>
          <p:spPr>
            <a:xfrm>
              <a:off x="11401733" y="2955582"/>
              <a:ext cx="229448" cy="412406"/>
            </a:xfrm>
            <a:custGeom>
              <a:avLst/>
              <a:gdLst/>
              <a:ahLst/>
              <a:cxnLst/>
              <a:rect l="l" t="t" r="r" b="b"/>
              <a:pathLst>
                <a:path w="335" h="602" extrusionOk="0">
                  <a:moveTo>
                    <a:pt x="335" y="19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37"/>
                    <a:pt x="38" y="81"/>
                    <a:pt x="38" y="126"/>
                  </a:cubicBezTo>
                  <a:cubicBezTo>
                    <a:pt x="38" y="602"/>
                    <a:pt x="38" y="602"/>
                    <a:pt x="38" y="602"/>
                  </a:cubicBezTo>
                  <a:cubicBezTo>
                    <a:pt x="200" y="525"/>
                    <a:pt x="312" y="371"/>
                    <a:pt x="335" y="1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041;p38">
              <a:extLst>
                <a:ext uri="{FF2B5EF4-FFF2-40B4-BE49-F238E27FC236}">
                  <a16:creationId xmlns:a16="http://schemas.microsoft.com/office/drawing/2014/main" id="{C9EE8E16-F8AF-4BA3-9713-947A12201D9B}"/>
                </a:ext>
              </a:extLst>
            </p:cNvPr>
            <p:cNvSpPr/>
            <p:nvPr/>
          </p:nvSpPr>
          <p:spPr>
            <a:xfrm>
              <a:off x="10914618" y="3012482"/>
              <a:ext cx="370771" cy="315723"/>
            </a:xfrm>
            <a:custGeom>
              <a:avLst/>
              <a:gdLst/>
              <a:ahLst/>
              <a:cxnLst/>
              <a:rect l="l" t="t" r="r" b="b"/>
              <a:pathLst>
                <a:path w="542" h="461" extrusionOk="0">
                  <a:moveTo>
                    <a:pt x="207" y="461"/>
                  </a:moveTo>
                  <a:cubicBezTo>
                    <a:pt x="542" y="267"/>
                    <a:pt x="542" y="267"/>
                    <a:pt x="542" y="267"/>
                  </a:cubicBezTo>
                  <a:cubicBezTo>
                    <a:pt x="537" y="268"/>
                    <a:pt x="531" y="268"/>
                    <a:pt x="526" y="268"/>
                  </a:cubicBezTo>
                  <a:cubicBezTo>
                    <a:pt x="486" y="268"/>
                    <a:pt x="446" y="257"/>
                    <a:pt x="411" y="23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5"/>
                    <a:pt x="0" y="29"/>
                    <a:pt x="0" y="43"/>
                  </a:cubicBezTo>
                  <a:cubicBezTo>
                    <a:pt x="0" y="209"/>
                    <a:pt x="76" y="361"/>
                    <a:pt x="207" y="46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042;p38">
              <a:extLst>
                <a:ext uri="{FF2B5EF4-FFF2-40B4-BE49-F238E27FC236}">
                  <a16:creationId xmlns:a16="http://schemas.microsoft.com/office/drawing/2014/main" id="{6A9A1A90-EECC-456D-A9FB-6121A964C9DE}"/>
                </a:ext>
              </a:extLst>
            </p:cNvPr>
            <p:cNvSpPr/>
            <p:nvPr/>
          </p:nvSpPr>
          <p:spPr>
            <a:xfrm>
              <a:off x="11136202" y="2682187"/>
              <a:ext cx="343016" cy="292593"/>
            </a:xfrm>
            <a:custGeom>
              <a:avLst/>
              <a:gdLst/>
              <a:ahLst/>
              <a:cxnLst/>
              <a:rect l="l" t="t" r="r" b="b"/>
              <a:pathLst>
                <a:path w="501" h="427" extrusionOk="0">
                  <a:moveTo>
                    <a:pt x="93" y="329"/>
                  </a:moveTo>
                  <a:cubicBezTo>
                    <a:pt x="501" y="93"/>
                    <a:pt x="501" y="93"/>
                    <a:pt x="501" y="93"/>
                  </a:cubicBezTo>
                  <a:cubicBezTo>
                    <a:pt x="413" y="32"/>
                    <a:pt x="310" y="0"/>
                    <a:pt x="202" y="0"/>
                  </a:cubicBezTo>
                  <a:cubicBezTo>
                    <a:pt x="132" y="0"/>
                    <a:pt x="64" y="13"/>
                    <a:pt x="0" y="40"/>
                  </a:cubicBezTo>
                  <a:cubicBezTo>
                    <a:pt x="0" y="427"/>
                    <a:pt x="0" y="427"/>
                    <a:pt x="0" y="427"/>
                  </a:cubicBezTo>
                  <a:cubicBezTo>
                    <a:pt x="20" y="387"/>
                    <a:pt x="52" y="352"/>
                    <a:pt x="93" y="3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043;p38">
              <a:extLst>
                <a:ext uri="{FF2B5EF4-FFF2-40B4-BE49-F238E27FC236}">
                  <a16:creationId xmlns:a16="http://schemas.microsoft.com/office/drawing/2014/main" id="{65527DD8-D2FE-4E13-AE1A-5AD7021522D2}"/>
                </a:ext>
              </a:extLst>
            </p:cNvPr>
            <p:cNvSpPr/>
            <p:nvPr/>
          </p:nvSpPr>
          <p:spPr>
            <a:xfrm>
              <a:off x="10917856" y="2716419"/>
              <a:ext cx="230142" cy="411712"/>
            </a:xfrm>
            <a:custGeom>
              <a:avLst/>
              <a:gdLst/>
              <a:ahLst/>
              <a:cxnLst/>
              <a:rect l="l" t="t" r="r" b="b"/>
              <a:pathLst>
                <a:path w="336" h="601" extrusionOk="0">
                  <a:moveTo>
                    <a:pt x="0" y="408"/>
                  </a:moveTo>
                  <a:cubicBezTo>
                    <a:pt x="336" y="601"/>
                    <a:pt x="336" y="601"/>
                    <a:pt x="336" y="601"/>
                  </a:cubicBezTo>
                  <a:cubicBezTo>
                    <a:pt x="311" y="565"/>
                    <a:pt x="297" y="521"/>
                    <a:pt x="297" y="475"/>
                  </a:cubicBezTo>
                  <a:cubicBezTo>
                    <a:pt x="297" y="0"/>
                    <a:pt x="297" y="0"/>
                    <a:pt x="297" y="0"/>
                  </a:cubicBezTo>
                  <a:cubicBezTo>
                    <a:pt x="135" y="76"/>
                    <a:pt x="23" y="231"/>
                    <a:pt x="0" y="4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044;p38">
              <a:extLst>
                <a:ext uri="{FF2B5EF4-FFF2-40B4-BE49-F238E27FC236}">
                  <a16:creationId xmlns:a16="http://schemas.microsoft.com/office/drawing/2014/main" id="{9032D8AE-16EB-4687-B3FB-0BCCA442A79D}"/>
                </a:ext>
              </a:extLst>
            </p:cNvPr>
            <p:cNvSpPr/>
            <p:nvPr/>
          </p:nvSpPr>
          <p:spPr>
            <a:xfrm>
              <a:off x="11069819" y="3108934"/>
              <a:ext cx="343016" cy="293287"/>
            </a:xfrm>
            <a:custGeom>
              <a:avLst/>
              <a:gdLst/>
              <a:ahLst/>
              <a:cxnLst/>
              <a:rect l="l" t="t" r="r" b="b"/>
              <a:pathLst>
                <a:path w="501" h="428" extrusionOk="0">
                  <a:moveTo>
                    <a:pt x="408" y="98"/>
                  </a:moveTo>
                  <a:cubicBezTo>
                    <a:pt x="0" y="334"/>
                    <a:pt x="0" y="334"/>
                    <a:pt x="0" y="334"/>
                  </a:cubicBezTo>
                  <a:cubicBezTo>
                    <a:pt x="88" y="396"/>
                    <a:pt x="191" y="428"/>
                    <a:pt x="299" y="428"/>
                  </a:cubicBezTo>
                  <a:cubicBezTo>
                    <a:pt x="369" y="428"/>
                    <a:pt x="437" y="414"/>
                    <a:pt x="501" y="388"/>
                  </a:cubicBezTo>
                  <a:cubicBezTo>
                    <a:pt x="501" y="0"/>
                    <a:pt x="501" y="0"/>
                    <a:pt x="501" y="0"/>
                  </a:cubicBezTo>
                  <a:cubicBezTo>
                    <a:pt x="481" y="41"/>
                    <a:pt x="449" y="76"/>
                    <a:pt x="408" y="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045;p38">
              <a:extLst>
                <a:ext uri="{FF2B5EF4-FFF2-40B4-BE49-F238E27FC236}">
                  <a16:creationId xmlns:a16="http://schemas.microsoft.com/office/drawing/2014/main" id="{9269A19F-AEEC-4661-AF54-2ADCB44E78B9}"/>
                </a:ext>
              </a:extLst>
            </p:cNvPr>
            <p:cNvSpPr/>
            <p:nvPr/>
          </p:nvSpPr>
          <p:spPr>
            <a:xfrm>
              <a:off x="11263647" y="2756203"/>
              <a:ext cx="371003" cy="315723"/>
            </a:xfrm>
            <a:custGeom>
              <a:avLst/>
              <a:gdLst/>
              <a:ahLst/>
              <a:cxnLst/>
              <a:rect l="l" t="t" r="r" b="b"/>
              <a:pathLst>
                <a:path w="542" h="461" extrusionOk="0">
                  <a:moveTo>
                    <a:pt x="131" y="225"/>
                  </a:moveTo>
                  <a:cubicBezTo>
                    <a:pt x="540" y="461"/>
                    <a:pt x="540" y="461"/>
                    <a:pt x="540" y="461"/>
                  </a:cubicBezTo>
                  <a:cubicBezTo>
                    <a:pt x="541" y="446"/>
                    <a:pt x="542" y="432"/>
                    <a:pt x="542" y="417"/>
                  </a:cubicBezTo>
                  <a:cubicBezTo>
                    <a:pt x="542" y="252"/>
                    <a:pt x="466" y="100"/>
                    <a:pt x="335" y="0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5" y="193"/>
                    <a:pt x="11" y="193"/>
                    <a:pt x="16" y="193"/>
                  </a:cubicBezTo>
                  <a:cubicBezTo>
                    <a:pt x="57" y="193"/>
                    <a:pt x="96" y="204"/>
                    <a:pt x="131" y="2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2624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688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grpSp>
        <p:nvGrpSpPr>
          <p:cNvPr id="17" name="Google Shape;988;p38">
            <a:extLst>
              <a:ext uri="{FF2B5EF4-FFF2-40B4-BE49-F238E27FC236}">
                <a16:creationId xmlns:a16="http://schemas.microsoft.com/office/drawing/2014/main" id="{65A1F6DD-CC80-4A7E-BB8E-A411FEE0D171}"/>
              </a:ext>
            </a:extLst>
          </p:cNvPr>
          <p:cNvGrpSpPr/>
          <p:nvPr userDrawn="1"/>
        </p:nvGrpSpPr>
        <p:grpSpPr>
          <a:xfrm>
            <a:off x="138545" y="112775"/>
            <a:ext cx="1630878" cy="1554163"/>
            <a:chOff x="3706812" y="1035050"/>
            <a:chExt cx="4792662" cy="4787899"/>
          </a:xfrm>
        </p:grpSpPr>
        <p:sp>
          <p:nvSpPr>
            <p:cNvPr id="18" name="Google Shape;989;p38">
              <a:extLst>
                <a:ext uri="{FF2B5EF4-FFF2-40B4-BE49-F238E27FC236}">
                  <a16:creationId xmlns:a16="http://schemas.microsoft.com/office/drawing/2014/main" id="{2AD67565-E11B-49D9-B69E-5BDC2004DFF3}"/>
                </a:ext>
              </a:extLst>
            </p:cNvPr>
            <p:cNvSpPr/>
            <p:nvPr/>
          </p:nvSpPr>
          <p:spPr>
            <a:xfrm>
              <a:off x="5913437" y="4054475"/>
              <a:ext cx="2273299" cy="1746250"/>
            </a:xfrm>
            <a:custGeom>
              <a:avLst/>
              <a:gdLst/>
              <a:ahLst/>
              <a:cxnLst/>
              <a:rect l="l" t="t" r="r" b="b"/>
              <a:pathLst>
                <a:path w="517" h="397" extrusionOk="0">
                  <a:moveTo>
                    <a:pt x="517" y="117"/>
                  </a:moveTo>
                  <a:cubicBezTo>
                    <a:pt x="368" y="128"/>
                    <a:pt x="368" y="128"/>
                    <a:pt x="368" y="128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39" y="77"/>
                    <a:pt x="158" y="129"/>
                    <a:pt x="68" y="137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83" y="397"/>
                    <a:pt x="83" y="397"/>
                    <a:pt x="83" y="397"/>
                  </a:cubicBezTo>
                  <a:cubicBezTo>
                    <a:pt x="265" y="383"/>
                    <a:pt x="429" y="277"/>
                    <a:pt x="517" y="1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990;p38">
              <a:extLst>
                <a:ext uri="{FF2B5EF4-FFF2-40B4-BE49-F238E27FC236}">
                  <a16:creationId xmlns:a16="http://schemas.microsoft.com/office/drawing/2014/main" id="{FCBD918D-E589-44ED-A0D3-9A4856D27742}"/>
                </a:ext>
              </a:extLst>
            </p:cNvPr>
            <p:cNvSpPr/>
            <p:nvPr/>
          </p:nvSpPr>
          <p:spPr>
            <a:xfrm>
              <a:off x="4137025" y="4141787"/>
              <a:ext cx="2019301" cy="1681162"/>
            </a:xfrm>
            <a:custGeom>
              <a:avLst/>
              <a:gdLst/>
              <a:ahLst/>
              <a:cxnLst/>
              <a:rect l="l" t="t" r="r" b="b"/>
              <a:pathLst>
                <a:path w="459" h="382" extrusionOk="0">
                  <a:moveTo>
                    <a:pt x="459" y="378"/>
                  </a:moveTo>
                  <a:cubicBezTo>
                    <a:pt x="376" y="254"/>
                    <a:pt x="376" y="254"/>
                    <a:pt x="376" y="254"/>
                  </a:cubicBezTo>
                  <a:cubicBezTo>
                    <a:pt x="445" y="118"/>
                    <a:pt x="445" y="118"/>
                    <a:pt x="445" y="118"/>
                  </a:cubicBezTo>
                  <a:cubicBezTo>
                    <a:pt x="355" y="117"/>
                    <a:pt x="270" y="73"/>
                    <a:pt x="218" y="0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04" y="294"/>
                    <a:pt x="277" y="382"/>
                    <a:pt x="459" y="3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991;p38">
              <a:extLst>
                <a:ext uri="{FF2B5EF4-FFF2-40B4-BE49-F238E27FC236}">
                  <a16:creationId xmlns:a16="http://schemas.microsoft.com/office/drawing/2014/main" id="{EF39144F-6C54-4CE2-988B-DC97212276F2}"/>
                </a:ext>
              </a:extLst>
            </p:cNvPr>
            <p:cNvSpPr/>
            <p:nvPr/>
          </p:nvSpPr>
          <p:spPr>
            <a:xfrm>
              <a:off x="4014787" y="1057275"/>
              <a:ext cx="2276475" cy="1747837"/>
            </a:xfrm>
            <a:custGeom>
              <a:avLst/>
              <a:gdLst/>
              <a:ahLst/>
              <a:cxnLst/>
              <a:rect l="l" t="t" r="r" b="b"/>
              <a:pathLst>
                <a:path w="518" h="397" extrusionOk="0">
                  <a:moveTo>
                    <a:pt x="233" y="397"/>
                  </a:moveTo>
                  <a:cubicBezTo>
                    <a:pt x="279" y="320"/>
                    <a:pt x="359" y="268"/>
                    <a:pt x="449" y="260"/>
                  </a:cubicBezTo>
                  <a:cubicBezTo>
                    <a:pt x="518" y="125"/>
                    <a:pt x="518" y="125"/>
                    <a:pt x="518" y="125"/>
                  </a:cubicBezTo>
                  <a:cubicBezTo>
                    <a:pt x="434" y="0"/>
                    <a:pt x="434" y="0"/>
                    <a:pt x="434" y="0"/>
                  </a:cubicBezTo>
                  <a:cubicBezTo>
                    <a:pt x="252" y="14"/>
                    <a:pt x="88" y="120"/>
                    <a:pt x="0" y="280"/>
                  </a:cubicBezTo>
                  <a:cubicBezTo>
                    <a:pt x="149" y="270"/>
                    <a:pt x="149" y="270"/>
                    <a:pt x="149" y="270"/>
                  </a:cubicBezTo>
                  <a:lnTo>
                    <a:pt x="233" y="3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992;p38">
              <a:extLst>
                <a:ext uri="{FF2B5EF4-FFF2-40B4-BE49-F238E27FC236}">
                  <a16:creationId xmlns:a16="http://schemas.microsoft.com/office/drawing/2014/main" id="{F697A5DE-0ECF-4947-AC71-46741EE6D56C}"/>
                </a:ext>
              </a:extLst>
            </p:cNvPr>
            <p:cNvSpPr/>
            <p:nvPr/>
          </p:nvSpPr>
          <p:spPr>
            <a:xfrm>
              <a:off x="3706812" y="2355850"/>
              <a:ext cx="1323975" cy="2309812"/>
            </a:xfrm>
            <a:custGeom>
              <a:avLst/>
              <a:gdLst/>
              <a:ahLst/>
              <a:cxnLst/>
              <a:rect l="l" t="t" r="r" b="b"/>
              <a:pathLst>
                <a:path w="301" h="525" extrusionOk="0">
                  <a:moveTo>
                    <a:pt x="58" y="10"/>
                  </a:moveTo>
                  <a:cubicBezTo>
                    <a:pt x="18" y="93"/>
                    <a:pt x="0" y="186"/>
                    <a:pt x="5" y="278"/>
                  </a:cubicBezTo>
                  <a:cubicBezTo>
                    <a:pt x="11" y="366"/>
                    <a:pt x="38" y="451"/>
                    <a:pt x="83" y="525"/>
                  </a:cubicBezTo>
                  <a:cubicBezTo>
                    <a:pt x="149" y="391"/>
                    <a:pt x="149" y="391"/>
                    <a:pt x="149" y="391"/>
                  </a:cubicBezTo>
                  <a:cubicBezTo>
                    <a:pt x="301" y="382"/>
                    <a:pt x="301" y="382"/>
                    <a:pt x="301" y="382"/>
                  </a:cubicBezTo>
                  <a:cubicBezTo>
                    <a:pt x="280" y="346"/>
                    <a:pt x="268" y="304"/>
                    <a:pt x="265" y="262"/>
                  </a:cubicBezTo>
                  <a:cubicBezTo>
                    <a:pt x="262" y="215"/>
                    <a:pt x="271" y="169"/>
                    <a:pt x="290" y="127"/>
                  </a:cubicBezTo>
                  <a:cubicBezTo>
                    <a:pt x="207" y="0"/>
                    <a:pt x="207" y="0"/>
                    <a:pt x="207" y="0"/>
                  </a:cubicBezTo>
                  <a:lnTo>
                    <a:pt x="58" y="1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993;p38">
              <a:extLst>
                <a:ext uri="{FF2B5EF4-FFF2-40B4-BE49-F238E27FC236}">
                  <a16:creationId xmlns:a16="http://schemas.microsoft.com/office/drawing/2014/main" id="{EE78B2E1-AB26-4779-A8ED-619EC7EC1471}"/>
                </a:ext>
              </a:extLst>
            </p:cNvPr>
            <p:cNvSpPr/>
            <p:nvPr/>
          </p:nvSpPr>
          <p:spPr>
            <a:xfrm>
              <a:off x="7170737" y="2192337"/>
              <a:ext cx="1328737" cy="2314575"/>
            </a:xfrm>
            <a:custGeom>
              <a:avLst/>
              <a:gdLst/>
              <a:ahLst/>
              <a:cxnLst/>
              <a:rect l="l" t="t" r="r" b="b"/>
              <a:pathLst>
                <a:path w="302" h="526" extrusionOk="0">
                  <a:moveTo>
                    <a:pt x="244" y="515"/>
                  </a:moveTo>
                  <a:cubicBezTo>
                    <a:pt x="284" y="432"/>
                    <a:pt x="302" y="340"/>
                    <a:pt x="296" y="247"/>
                  </a:cubicBezTo>
                  <a:cubicBezTo>
                    <a:pt x="290" y="159"/>
                    <a:pt x="263" y="74"/>
                    <a:pt x="218" y="0"/>
                  </a:cubicBezTo>
                  <a:cubicBezTo>
                    <a:pt x="153" y="134"/>
                    <a:pt x="153" y="134"/>
                    <a:pt x="153" y="134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21" y="180"/>
                    <a:pt x="33" y="221"/>
                    <a:pt x="36" y="264"/>
                  </a:cubicBezTo>
                  <a:cubicBezTo>
                    <a:pt x="39" y="310"/>
                    <a:pt x="30" y="357"/>
                    <a:pt x="11" y="399"/>
                  </a:cubicBezTo>
                  <a:cubicBezTo>
                    <a:pt x="94" y="526"/>
                    <a:pt x="94" y="526"/>
                    <a:pt x="94" y="526"/>
                  </a:cubicBezTo>
                  <a:lnTo>
                    <a:pt x="244" y="5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994;p38">
              <a:extLst>
                <a:ext uri="{FF2B5EF4-FFF2-40B4-BE49-F238E27FC236}">
                  <a16:creationId xmlns:a16="http://schemas.microsoft.com/office/drawing/2014/main" id="{5FF4F20F-6991-4D53-98BE-624F44B93653}"/>
                </a:ext>
              </a:extLst>
            </p:cNvPr>
            <p:cNvSpPr/>
            <p:nvPr/>
          </p:nvSpPr>
          <p:spPr>
            <a:xfrm>
              <a:off x="6045200" y="1035050"/>
              <a:ext cx="2019301" cy="1685925"/>
            </a:xfrm>
            <a:custGeom>
              <a:avLst/>
              <a:gdLst/>
              <a:ahLst/>
              <a:cxnLst/>
              <a:rect l="l" t="t" r="r" b="b"/>
              <a:pathLst>
                <a:path w="459" h="383" extrusionOk="0">
                  <a:moveTo>
                    <a:pt x="0" y="4"/>
                  </a:moveTo>
                  <a:cubicBezTo>
                    <a:pt x="83" y="128"/>
                    <a:pt x="83" y="128"/>
                    <a:pt x="83" y="128"/>
                  </a:cubicBezTo>
                  <a:cubicBezTo>
                    <a:pt x="15" y="264"/>
                    <a:pt x="15" y="264"/>
                    <a:pt x="15" y="264"/>
                  </a:cubicBezTo>
                  <a:cubicBezTo>
                    <a:pt x="104" y="265"/>
                    <a:pt x="189" y="309"/>
                    <a:pt x="241" y="383"/>
                  </a:cubicBezTo>
                  <a:cubicBezTo>
                    <a:pt x="393" y="374"/>
                    <a:pt x="393" y="374"/>
                    <a:pt x="393" y="374"/>
                  </a:cubicBezTo>
                  <a:cubicBezTo>
                    <a:pt x="459" y="239"/>
                    <a:pt x="459" y="239"/>
                    <a:pt x="459" y="239"/>
                  </a:cubicBezTo>
                  <a:cubicBezTo>
                    <a:pt x="356" y="89"/>
                    <a:pt x="182" y="0"/>
                    <a:pt x="0" y="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84504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688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grpSp>
        <p:nvGrpSpPr>
          <p:cNvPr id="21" name="Google Shape;1150;p38">
            <a:extLst>
              <a:ext uri="{FF2B5EF4-FFF2-40B4-BE49-F238E27FC236}">
                <a16:creationId xmlns:a16="http://schemas.microsoft.com/office/drawing/2014/main" id="{A024F31C-3C9E-469F-B85C-3B7EB4A48046}"/>
              </a:ext>
            </a:extLst>
          </p:cNvPr>
          <p:cNvGrpSpPr/>
          <p:nvPr userDrawn="1"/>
        </p:nvGrpSpPr>
        <p:grpSpPr>
          <a:xfrm>
            <a:off x="95003" y="112774"/>
            <a:ext cx="1674420" cy="1442893"/>
            <a:chOff x="3778727" y="4460423"/>
            <a:chExt cx="720160" cy="647438"/>
          </a:xfrm>
        </p:grpSpPr>
        <p:sp>
          <p:nvSpPr>
            <p:cNvPr id="22" name="Google Shape;1151;p38">
              <a:extLst>
                <a:ext uri="{FF2B5EF4-FFF2-40B4-BE49-F238E27FC236}">
                  <a16:creationId xmlns:a16="http://schemas.microsoft.com/office/drawing/2014/main" id="{5EBA222B-EFB8-4192-B986-F6B61E9E4337}"/>
                </a:ext>
              </a:extLst>
            </p:cNvPr>
            <p:cNvSpPr/>
            <p:nvPr/>
          </p:nvSpPr>
          <p:spPr>
            <a:xfrm>
              <a:off x="3957011" y="4902228"/>
              <a:ext cx="364723" cy="110621"/>
            </a:xfrm>
            <a:custGeom>
              <a:avLst/>
              <a:gdLst/>
              <a:ahLst/>
              <a:cxnLst/>
              <a:rect l="l" t="t" r="r" b="b"/>
              <a:pathLst>
                <a:path w="640" h="194" extrusionOk="0">
                  <a:moveTo>
                    <a:pt x="0" y="0"/>
                  </a:moveTo>
                  <a:cubicBezTo>
                    <a:pt x="63" y="130"/>
                    <a:pt x="63" y="130"/>
                    <a:pt x="63" y="130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64" y="130"/>
                    <a:pt x="64" y="130"/>
                    <a:pt x="64" y="131"/>
                  </a:cubicBezTo>
                  <a:cubicBezTo>
                    <a:pt x="70" y="143"/>
                    <a:pt x="70" y="143"/>
                    <a:pt x="70" y="143"/>
                  </a:cubicBezTo>
                  <a:cubicBezTo>
                    <a:pt x="93" y="170"/>
                    <a:pt x="188" y="194"/>
                    <a:pt x="320" y="194"/>
                  </a:cubicBezTo>
                  <a:cubicBezTo>
                    <a:pt x="452" y="194"/>
                    <a:pt x="547" y="170"/>
                    <a:pt x="571" y="143"/>
                  </a:cubicBezTo>
                  <a:cubicBezTo>
                    <a:pt x="577" y="131"/>
                    <a:pt x="577" y="131"/>
                    <a:pt x="577" y="131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640" y="0"/>
                    <a:pt x="640" y="0"/>
                    <a:pt x="640" y="0"/>
                  </a:cubicBezTo>
                  <a:cubicBezTo>
                    <a:pt x="587" y="29"/>
                    <a:pt x="452" y="46"/>
                    <a:pt x="320" y="46"/>
                  </a:cubicBezTo>
                  <a:cubicBezTo>
                    <a:pt x="189" y="46"/>
                    <a:pt x="53" y="2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152;p38">
              <a:extLst>
                <a:ext uri="{FF2B5EF4-FFF2-40B4-BE49-F238E27FC236}">
                  <a16:creationId xmlns:a16="http://schemas.microsoft.com/office/drawing/2014/main" id="{97404B4C-61A9-4210-A223-60CCB494355B}"/>
                </a:ext>
              </a:extLst>
            </p:cNvPr>
            <p:cNvSpPr/>
            <p:nvPr/>
          </p:nvSpPr>
          <p:spPr>
            <a:xfrm>
              <a:off x="4002092" y="4999728"/>
              <a:ext cx="275015" cy="108132"/>
            </a:xfrm>
            <a:custGeom>
              <a:avLst/>
              <a:gdLst/>
              <a:ahLst/>
              <a:cxnLst/>
              <a:rect l="l" t="t" r="r" b="b"/>
              <a:pathLst>
                <a:path w="483" h="190" extrusionOk="0">
                  <a:moveTo>
                    <a:pt x="0" y="0"/>
                  </a:moveTo>
                  <a:cubicBezTo>
                    <a:pt x="61" y="125"/>
                    <a:pt x="61" y="125"/>
                    <a:pt x="61" y="125"/>
                  </a:cubicBezTo>
                  <a:cubicBezTo>
                    <a:pt x="62" y="126"/>
                    <a:pt x="62" y="127"/>
                    <a:pt x="63" y="128"/>
                  </a:cubicBezTo>
                  <a:cubicBezTo>
                    <a:pt x="70" y="144"/>
                    <a:pt x="70" y="144"/>
                    <a:pt x="70" y="144"/>
                  </a:cubicBezTo>
                  <a:cubicBezTo>
                    <a:pt x="93" y="170"/>
                    <a:pt x="162" y="190"/>
                    <a:pt x="241" y="190"/>
                  </a:cubicBezTo>
                  <a:cubicBezTo>
                    <a:pt x="320" y="190"/>
                    <a:pt x="389" y="170"/>
                    <a:pt x="412" y="144"/>
                  </a:cubicBezTo>
                  <a:cubicBezTo>
                    <a:pt x="420" y="128"/>
                    <a:pt x="420" y="128"/>
                    <a:pt x="420" y="128"/>
                  </a:cubicBezTo>
                  <a:cubicBezTo>
                    <a:pt x="421" y="127"/>
                    <a:pt x="421" y="126"/>
                    <a:pt x="421" y="125"/>
                  </a:cubicBezTo>
                  <a:cubicBezTo>
                    <a:pt x="483" y="0"/>
                    <a:pt x="483" y="0"/>
                    <a:pt x="483" y="0"/>
                  </a:cubicBezTo>
                  <a:cubicBezTo>
                    <a:pt x="437" y="26"/>
                    <a:pt x="338" y="41"/>
                    <a:pt x="241" y="41"/>
                  </a:cubicBezTo>
                  <a:cubicBezTo>
                    <a:pt x="144" y="41"/>
                    <a:pt x="45" y="26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153;p38">
              <a:extLst>
                <a:ext uri="{FF2B5EF4-FFF2-40B4-BE49-F238E27FC236}">
                  <a16:creationId xmlns:a16="http://schemas.microsoft.com/office/drawing/2014/main" id="{39ACAA36-BEF5-4CF2-B565-3EF3A2A2DC26}"/>
                </a:ext>
              </a:extLst>
            </p:cNvPr>
            <p:cNvSpPr/>
            <p:nvPr/>
          </p:nvSpPr>
          <p:spPr>
            <a:xfrm>
              <a:off x="3780312" y="4519014"/>
              <a:ext cx="718575" cy="115145"/>
            </a:xfrm>
            <a:custGeom>
              <a:avLst/>
              <a:gdLst/>
              <a:ahLst/>
              <a:cxnLst/>
              <a:rect l="l" t="t" r="r" b="b"/>
              <a:pathLst>
                <a:path w="1261" h="202" extrusionOk="0">
                  <a:moveTo>
                    <a:pt x="630" y="53"/>
                  </a:moveTo>
                  <a:cubicBezTo>
                    <a:pt x="363" y="53"/>
                    <a:pt x="82" y="34"/>
                    <a:pt x="0" y="0"/>
                  </a:cubicBezTo>
                  <a:cubicBezTo>
                    <a:pt x="71" y="146"/>
                    <a:pt x="71" y="146"/>
                    <a:pt x="71" y="146"/>
                  </a:cubicBezTo>
                  <a:cubicBezTo>
                    <a:pt x="88" y="157"/>
                    <a:pt x="134" y="170"/>
                    <a:pt x="227" y="181"/>
                  </a:cubicBezTo>
                  <a:cubicBezTo>
                    <a:pt x="334" y="194"/>
                    <a:pt x="478" y="202"/>
                    <a:pt x="630" y="202"/>
                  </a:cubicBezTo>
                  <a:cubicBezTo>
                    <a:pt x="630" y="202"/>
                    <a:pt x="630" y="202"/>
                    <a:pt x="630" y="202"/>
                  </a:cubicBezTo>
                  <a:cubicBezTo>
                    <a:pt x="929" y="202"/>
                    <a:pt x="1147" y="174"/>
                    <a:pt x="1189" y="146"/>
                  </a:cubicBezTo>
                  <a:cubicBezTo>
                    <a:pt x="1261" y="0"/>
                    <a:pt x="1261" y="0"/>
                    <a:pt x="1261" y="0"/>
                  </a:cubicBezTo>
                  <a:cubicBezTo>
                    <a:pt x="1179" y="34"/>
                    <a:pt x="897" y="53"/>
                    <a:pt x="630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154;p38">
              <a:extLst>
                <a:ext uri="{FF2B5EF4-FFF2-40B4-BE49-F238E27FC236}">
                  <a16:creationId xmlns:a16="http://schemas.microsoft.com/office/drawing/2014/main" id="{4D7311A4-D339-4045-BF63-289C767ADD33}"/>
                </a:ext>
              </a:extLst>
            </p:cNvPr>
            <p:cNvSpPr/>
            <p:nvPr/>
          </p:nvSpPr>
          <p:spPr>
            <a:xfrm>
              <a:off x="3868662" y="4710395"/>
              <a:ext cx="541875" cy="112657"/>
            </a:xfrm>
            <a:custGeom>
              <a:avLst/>
              <a:gdLst/>
              <a:ahLst/>
              <a:cxnLst/>
              <a:rect l="l" t="t" r="r" b="b"/>
              <a:pathLst>
                <a:path w="951" h="198" extrusionOk="0">
                  <a:moveTo>
                    <a:pt x="0" y="0"/>
                  </a:moveTo>
                  <a:cubicBezTo>
                    <a:pt x="70" y="144"/>
                    <a:pt x="70" y="144"/>
                    <a:pt x="70" y="144"/>
                  </a:cubicBezTo>
                  <a:cubicBezTo>
                    <a:pt x="101" y="171"/>
                    <a:pt x="259" y="198"/>
                    <a:pt x="475" y="198"/>
                  </a:cubicBezTo>
                  <a:cubicBezTo>
                    <a:pt x="692" y="198"/>
                    <a:pt x="849" y="171"/>
                    <a:pt x="881" y="144"/>
                  </a:cubicBezTo>
                  <a:cubicBezTo>
                    <a:pt x="951" y="0"/>
                    <a:pt x="951" y="0"/>
                    <a:pt x="951" y="0"/>
                  </a:cubicBezTo>
                  <a:cubicBezTo>
                    <a:pt x="881" y="32"/>
                    <a:pt x="673" y="50"/>
                    <a:pt x="475" y="50"/>
                  </a:cubicBezTo>
                  <a:cubicBezTo>
                    <a:pt x="277" y="50"/>
                    <a:pt x="69" y="3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155;p38">
              <a:extLst>
                <a:ext uri="{FF2B5EF4-FFF2-40B4-BE49-F238E27FC236}">
                  <a16:creationId xmlns:a16="http://schemas.microsoft.com/office/drawing/2014/main" id="{1508BCB9-092B-4604-BEA9-D5B683E91ECE}"/>
                </a:ext>
              </a:extLst>
            </p:cNvPr>
            <p:cNvSpPr/>
            <p:nvPr/>
          </p:nvSpPr>
          <p:spPr>
            <a:xfrm>
              <a:off x="3824940" y="4614704"/>
              <a:ext cx="629543" cy="114014"/>
            </a:xfrm>
            <a:custGeom>
              <a:avLst/>
              <a:gdLst/>
              <a:ahLst/>
              <a:cxnLst/>
              <a:rect l="l" t="t" r="r" b="b"/>
              <a:pathLst>
                <a:path w="1105" h="200" extrusionOk="0">
                  <a:moveTo>
                    <a:pt x="552" y="51"/>
                  </a:moveTo>
                  <a:cubicBezTo>
                    <a:pt x="399" y="51"/>
                    <a:pt x="255" y="44"/>
                    <a:pt x="147" y="31"/>
                  </a:cubicBezTo>
                  <a:cubicBezTo>
                    <a:pt x="76" y="22"/>
                    <a:pt x="26" y="12"/>
                    <a:pt x="0" y="0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108" y="173"/>
                    <a:pt x="296" y="200"/>
                    <a:pt x="552" y="200"/>
                  </a:cubicBezTo>
                  <a:cubicBezTo>
                    <a:pt x="809" y="200"/>
                    <a:pt x="996" y="173"/>
                    <a:pt x="1034" y="145"/>
                  </a:cubicBezTo>
                  <a:cubicBezTo>
                    <a:pt x="1105" y="0"/>
                    <a:pt x="1105" y="0"/>
                    <a:pt x="1105" y="0"/>
                  </a:cubicBezTo>
                  <a:cubicBezTo>
                    <a:pt x="1030" y="33"/>
                    <a:pt x="785" y="51"/>
                    <a:pt x="55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156;p38">
              <a:extLst>
                <a:ext uri="{FF2B5EF4-FFF2-40B4-BE49-F238E27FC236}">
                  <a16:creationId xmlns:a16="http://schemas.microsoft.com/office/drawing/2014/main" id="{9DAC9F8A-1407-476A-B548-D3BB6B7FE0C1}"/>
                </a:ext>
              </a:extLst>
            </p:cNvPr>
            <p:cNvSpPr/>
            <p:nvPr/>
          </p:nvSpPr>
          <p:spPr>
            <a:xfrm>
              <a:off x="3912610" y="4806085"/>
              <a:ext cx="453525" cy="112204"/>
            </a:xfrm>
            <a:custGeom>
              <a:avLst/>
              <a:gdLst/>
              <a:ahLst/>
              <a:cxnLst/>
              <a:rect l="l" t="t" r="r" b="b"/>
              <a:pathLst>
                <a:path w="796" h="197" extrusionOk="0">
                  <a:moveTo>
                    <a:pt x="0" y="0"/>
                  </a:moveTo>
                  <a:cubicBezTo>
                    <a:pt x="65" y="132"/>
                    <a:pt x="65" y="132"/>
                    <a:pt x="65" y="132"/>
                  </a:cubicBezTo>
                  <a:cubicBezTo>
                    <a:pt x="65" y="132"/>
                    <a:pt x="65" y="132"/>
                    <a:pt x="65" y="132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0" y="142"/>
                    <a:pt x="70" y="142"/>
                    <a:pt x="70" y="142"/>
                  </a:cubicBezTo>
                  <a:cubicBezTo>
                    <a:pt x="95" y="170"/>
                    <a:pt x="221" y="197"/>
                    <a:pt x="398" y="197"/>
                  </a:cubicBezTo>
                  <a:cubicBezTo>
                    <a:pt x="576" y="197"/>
                    <a:pt x="702" y="170"/>
                    <a:pt x="727" y="142"/>
                  </a:cubicBezTo>
                  <a:cubicBezTo>
                    <a:pt x="732" y="133"/>
                    <a:pt x="732" y="133"/>
                    <a:pt x="732" y="133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96" y="0"/>
                    <a:pt x="796" y="0"/>
                    <a:pt x="796" y="0"/>
                  </a:cubicBezTo>
                  <a:cubicBezTo>
                    <a:pt x="735" y="31"/>
                    <a:pt x="562" y="48"/>
                    <a:pt x="398" y="48"/>
                  </a:cubicBezTo>
                  <a:cubicBezTo>
                    <a:pt x="234" y="48"/>
                    <a:pt x="62" y="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157;p38">
              <a:extLst>
                <a:ext uri="{FF2B5EF4-FFF2-40B4-BE49-F238E27FC236}">
                  <a16:creationId xmlns:a16="http://schemas.microsoft.com/office/drawing/2014/main" id="{E46EC198-3D86-4BEA-A057-762650EEEF34}"/>
                </a:ext>
              </a:extLst>
            </p:cNvPr>
            <p:cNvSpPr/>
            <p:nvPr/>
          </p:nvSpPr>
          <p:spPr>
            <a:xfrm>
              <a:off x="3778727" y="4460423"/>
              <a:ext cx="719100" cy="79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5705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688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grpSp>
        <p:nvGrpSpPr>
          <p:cNvPr id="11" name="Google Shape;1343;p38">
            <a:extLst>
              <a:ext uri="{FF2B5EF4-FFF2-40B4-BE49-F238E27FC236}">
                <a16:creationId xmlns:a16="http://schemas.microsoft.com/office/drawing/2014/main" id="{EEFB8EF1-8C67-4486-B153-072BD10034F4}"/>
              </a:ext>
            </a:extLst>
          </p:cNvPr>
          <p:cNvGrpSpPr/>
          <p:nvPr userDrawn="1"/>
        </p:nvGrpSpPr>
        <p:grpSpPr>
          <a:xfrm>
            <a:off x="91045" y="112774"/>
            <a:ext cx="1735143" cy="1554163"/>
            <a:chOff x="8338678" y="5506443"/>
            <a:chExt cx="720227" cy="686988"/>
          </a:xfrm>
        </p:grpSpPr>
        <p:sp>
          <p:nvSpPr>
            <p:cNvPr id="12" name="Google Shape;1344;p38">
              <a:extLst>
                <a:ext uri="{FF2B5EF4-FFF2-40B4-BE49-F238E27FC236}">
                  <a16:creationId xmlns:a16="http://schemas.microsoft.com/office/drawing/2014/main" id="{A422D737-58C6-4CD9-9F7D-619849354412}"/>
                </a:ext>
              </a:extLst>
            </p:cNvPr>
            <p:cNvSpPr/>
            <p:nvPr/>
          </p:nvSpPr>
          <p:spPr>
            <a:xfrm>
              <a:off x="8706181" y="5506443"/>
              <a:ext cx="230803" cy="263259"/>
            </a:xfrm>
            <a:custGeom>
              <a:avLst/>
              <a:gdLst/>
              <a:ahLst/>
              <a:cxnLst/>
              <a:rect l="l" t="t" r="r" b="b"/>
              <a:pathLst>
                <a:path w="378" h="432" extrusionOk="0">
                  <a:moveTo>
                    <a:pt x="378" y="119"/>
                  </a:moveTo>
                  <a:cubicBezTo>
                    <a:pt x="378" y="111"/>
                    <a:pt x="374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4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5" y="432"/>
                    <a:pt x="193" y="432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8" y="314"/>
                  </a:cubicBezTo>
                  <a:cubicBezTo>
                    <a:pt x="378" y="313"/>
                    <a:pt x="378" y="313"/>
                    <a:pt x="378" y="313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9"/>
                    <a:pt x="378" y="119"/>
                    <a:pt x="378" y="1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45;p38">
              <a:extLst>
                <a:ext uri="{FF2B5EF4-FFF2-40B4-BE49-F238E27FC236}">
                  <a16:creationId xmlns:a16="http://schemas.microsoft.com/office/drawing/2014/main" id="{A29E5245-266E-4A6B-8BF4-62A2CD8C0154}"/>
                </a:ext>
              </a:extLst>
            </p:cNvPr>
            <p:cNvSpPr/>
            <p:nvPr/>
          </p:nvSpPr>
          <p:spPr>
            <a:xfrm>
              <a:off x="8460817" y="5506443"/>
              <a:ext cx="230586" cy="263259"/>
            </a:xfrm>
            <a:custGeom>
              <a:avLst/>
              <a:gdLst/>
              <a:ahLst/>
              <a:cxnLst/>
              <a:rect l="l" t="t" r="r" b="b"/>
              <a:pathLst>
                <a:path w="378" h="432" extrusionOk="0">
                  <a:moveTo>
                    <a:pt x="378" y="119"/>
                  </a:moveTo>
                  <a:cubicBezTo>
                    <a:pt x="378" y="111"/>
                    <a:pt x="374" y="105"/>
                    <a:pt x="368" y="101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193" y="0"/>
                    <a:pt x="185" y="0"/>
                    <a:pt x="179" y="4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4"/>
                  </a:cubicBezTo>
                  <a:cubicBezTo>
                    <a:pt x="1" y="321"/>
                    <a:pt x="5" y="327"/>
                    <a:pt x="11" y="331"/>
                  </a:cubicBezTo>
                  <a:cubicBezTo>
                    <a:pt x="179" y="428"/>
                    <a:pt x="179" y="428"/>
                    <a:pt x="179" y="428"/>
                  </a:cubicBezTo>
                  <a:cubicBezTo>
                    <a:pt x="185" y="432"/>
                    <a:pt x="193" y="432"/>
                    <a:pt x="200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4" y="327"/>
                    <a:pt x="378" y="321"/>
                    <a:pt x="378" y="314"/>
                  </a:cubicBezTo>
                  <a:cubicBezTo>
                    <a:pt x="378" y="313"/>
                    <a:pt x="378" y="313"/>
                    <a:pt x="378" y="313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9"/>
                    <a:pt x="378" y="119"/>
                    <a:pt x="378" y="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346;p38">
              <a:extLst>
                <a:ext uri="{FF2B5EF4-FFF2-40B4-BE49-F238E27FC236}">
                  <a16:creationId xmlns:a16="http://schemas.microsoft.com/office/drawing/2014/main" id="{CBC4AC17-BC26-4809-B78B-4E70797F90C5}"/>
                </a:ext>
              </a:extLst>
            </p:cNvPr>
            <p:cNvSpPr/>
            <p:nvPr/>
          </p:nvSpPr>
          <p:spPr>
            <a:xfrm>
              <a:off x="8338678" y="5718525"/>
              <a:ext cx="230151" cy="262608"/>
            </a:xfrm>
            <a:custGeom>
              <a:avLst/>
              <a:gdLst/>
              <a:ahLst/>
              <a:cxnLst/>
              <a:rect l="l" t="t" r="r" b="b"/>
              <a:pathLst>
                <a:path w="377" h="431" extrusionOk="0">
                  <a:moveTo>
                    <a:pt x="377" y="119"/>
                  </a:moveTo>
                  <a:cubicBezTo>
                    <a:pt x="377" y="111"/>
                    <a:pt x="373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4" y="431"/>
                    <a:pt x="192" y="431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7" y="313"/>
                  </a:cubicBezTo>
                  <a:cubicBezTo>
                    <a:pt x="377" y="313"/>
                    <a:pt x="377" y="313"/>
                    <a:pt x="377" y="313"/>
                  </a:cubicBezTo>
                  <a:cubicBezTo>
                    <a:pt x="377" y="119"/>
                    <a:pt x="377" y="119"/>
                    <a:pt x="377" y="119"/>
                  </a:cubicBezTo>
                  <a:cubicBezTo>
                    <a:pt x="377" y="119"/>
                    <a:pt x="377" y="119"/>
                    <a:pt x="377" y="1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347;p38">
              <a:extLst>
                <a:ext uri="{FF2B5EF4-FFF2-40B4-BE49-F238E27FC236}">
                  <a16:creationId xmlns:a16="http://schemas.microsoft.com/office/drawing/2014/main" id="{1EC41462-2447-4525-8393-904A3B2EC5D9}"/>
                </a:ext>
              </a:extLst>
            </p:cNvPr>
            <p:cNvSpPr/>
            <p:nvPr/>
          </p:nvSpPr>
          <p:spPr>
            <a:xfrm>
              <a:off x="8828754" y="5718525"/>
              <a:ext cx="230151" cy="262608"/>
            </a:xfrm>
            <a:custGeom>
              <a:avLst/>
              <a:gdLst/>
              <a:ahLst/>
              <a:cxnLst/>
              <a:rect l="l" t="t" r="r" b="b"/>
              <a:pathLst>
                <a:path w="377" h="431" extrusionOk="0">
                  <a:moveTo>
                    <a:pt x="377" y="119"/>
                  </a:moveTo>
                  <a:cubicBezTo>
                    <a:pt x="377" y="111"/>
                    <a:pt x="373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4" y="431"/>
                    <a:pt x="192" y="431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7" y="313"/>
                  </a:cubicBezTo>
                  <a:cubicBezTo>
                    <a:pt x="377" y="313"/>
                    <a:pt x="377" y="313"/>
                    <a:pt x="377" y="313"/>
                  </a:cubicBezTo>
                  <a:cubicBezTo>
                    <a:pt x="377" y="119"/>
                    <a:pt x="377" y="119"/>
                    <a:pt x="377" y="119"/>
                  </a:cubicBezTo>
                  <a:cubicBezTo>
                    <a:pt x="377" y="119"/>
                    <a:pt x="377" y="119"/>
                    <a:pt x="377" y="1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348;p38">
              <a:extLst>
                <a:ext uri="{FF2B5EF4-FFF2-40B4-BE49-F238E27FC236}">
                  <a16:creationId xmlns:a16="http://schemas.microsoft.com/office/drawing/2014/main" id="{B07B2224-E3C6-48D4-9B3E-97FF1013D693}"/>
                </a:ext>
              </a:extLst>
            </p:cNvPr>
            <p:cNvSpPr/>
            <p:nvPr/>
          </p:nvSpPr>
          <p:spPr>
            <a:xfrm>
              <a:off x="8706181" y="5930607"/>
              <a:ext cx="230803" cy="262825"/>
            </a:xfrm>
            <a:custGeom>
              <a:avLst/>
              <a:gdLst/>
              <a:ahLst/>
              <a:cxnLst/>
              <a:rect l="l" t="t" r="r" b="b"/>
              <a:pathLst>
                <a:path w="378" h="431" extrusionOk="0">
                  <a:moveTo>
                    <a:pt x="378" y="118"/>
                  </a:moveTo>
                  <a:cubicBezTo>
                    <a:pt x="377" y="111"/>
                    <a:pt x="374" y="104"/>
                    <a:pt x="367" y="100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3" y="0"/>
                    <a:pt x="185" y="0"/>
                    <a:pt x="179" y="3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4" y="104"/>
                    <a:pt x="0" y="111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3"/>
                  </a:cubicBezTo>
                  <a:cubicBezTo>
                    <a:pt x="0" y="320"/>
                    <a:pt x="4" y="327"/>
                    <a:pt x="11" y="330"/>
                  </a:cubicBezTo>
                  <a:cubicBezTo>
                    <a:pt x="178" y="427"/>
                    <a:pt x="178" y="427"/>
                    <a:pt x="178" y="427"/>
                  </a:cubicBezTo>
                  <a:cubicBezTo>
                    <a:pt x="185" y="431"/>
                    <a:pt x="193" y="431"/>
                    <a:pt x="199" y="427"/>
                  </a:cubicBezTo>
                  <a:cubicBezTo>
                    <a:pt x="367" y="330"/>
                    <a:pt x="367" y="330"/>
                    <a:pt x="367" y="330"/>
                  </a:cubicBezTo>
                  <a:cubicBezTo>
                    <a:pt x="374" y="327"/>
                    <a:pt x="377" y="320"/>
                    <a:pt x="378" y="313"/>
                  </a:cubicBezTo>
                  <a:cubicBezTo>
                    <a:pt x="378" y="313"/>
                    <a:pt x="378" y="312"/>
                    <a:pt x="378" y="312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8"/>
                    <a:pt x="378" y="118"/>
                    <a:pt x="378" y="1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349;p38">
              <a:extLst>
                <a:ext uri="{FF2B5EF4-FFF2-40B4-BE49-F238E27FC236}">
                  <a16:creationId xmlns:a16="http://schemas.microsoft.com/office/drawing/2014/main" id="{722F6211-25A6-4BFD-B92E-7104C17B629A}"/>
                </a:ext>
              </a:extLst>
            </p:cNvPr>
            <p:cNvSpPr/>
            <p:nvPr/>
          </p:nvSpPr>
          <p:spPr>
            <a:xfrm>
              <a:off x="8460817" y="5930607"/>
              <a:ext cx="230586" cy="262825"/>
            </a:xfrm>
            <a:custGeom>
              <a:avLst/>
              <a:gdLst/>
              <a:ahLst/>
              <a:cxnLst/>
              <a:rect l="l" t="t" r="r" b="b"/>
              <a:pathLst>
                <a:path w="378" h="431" extrusionOk="0">
                  <a:moveTo>
                    <a:pt x="378" y="118"/>
                  </a:moveTo>
                  <a:cubicBezTo>
                    <a:pt x="378" y="111"/>
                    <a:pt x="374" y="104"/>
                    <a:pt x="367" y="100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3" y="0"/>
                    <a:pt x="185" y="0"/>
                    <a:pt x="179" y="3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4" y="104"/>
                    <a:pt x="1" y="111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3"/>
                  </a:cubicBezTo>
                  <a:cubicBezTo>
                    <a:pt x="1" y="320"/>
                    <a:pt x="4" y="327"/>
                    <a:pt x="11" y="330"/>
                  </a:cubicBezTo>
                  <a:cubicBezTo>
                    <a:pt x="179" y="427"/>
                    <a:pt x="179" y="427"/>
                    <a:pt x="179" y="427"/>
                  </a:cubicBezTo>
                  <a:cubicBezTo>
                    <a:pt x="185" y="431"/>
                    <a:pt x="193" y="431"/>
                    <a:pt x="199" y="427"/>
                  </a:cubicBezTo>
                  <a:cubicBezTo>
                    <a:pt x="367" y="330"/>
                    <a:pt x="367" y="330"/>
                    <a:pt x="367" y="330"/>
                  </a:cubicBezTo>
                  <a:cubicBezTo>
                    <a:pt x="374" y="327"/>
                    <a:pt x="378" y="320"/>
                    <a:pt x="378" y="313"/>
                  </a:cubicBezTo>
                  <a:cubicBezTo>
                    <a:pt x="378" y="313"/>
                    <a:pt x="378" y="312"/>
                    <a:pt x="378" y="312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8"/>
                    <a:pt x="378" y="118"/>
                    <a:pt x="378" y="1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40832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688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grpSp>
        <p:nvGrpSpPr>
          <p:cNvPr id="18" name="Google Shape;1207;p38">
            <a:extLst>
              <a:ext uri="{FF2B5EF4-FFF2-40B4-BE49-F238E27FC236}">
                <a16:creationId xmlns:a16="http://schemas.microsoft.com/office/drawing/2014/main" id="{D6260C1D-341D-4B8A-8E2C-D11B079B8695}"/>
              </a:ext>
            </a:extLst>
          </p:cNvPr>
          <p:cNvGrpSpPr/>
          <p:nvPr userDrawn="1"/>
        </p:nvGrpSpPr>
        <p:grpSpPr>
          <a:xfrm>
            <a:off x="278592" y="258078"/>
            <a:ext cx="1464483" cy="1218297"/>
            <a:chOff x="8843122" y="4420259"/>
            <a:chExt cx="720202" cy="655469"/>
          </a:xfrm>
        </p:grpSpPr>
        <p:sp>
          <p:nvSpPr>
            <p:cNvPr id="19" name="Google Shape;1208;p38">
              <a:extLst>
                <a:ext uri="{FF2B5EF4-FFF2-40B4-BE49-F238E27FC236}">
                  <a16:creationId xmlns:a16="http://schemas.microsoft.com/office/drawing/2014/main" id="{8C040DE8-A4BD-48D9-ADF2-861DB8B4E529}"/>
                </a:ext>
              </a:extLst>
            </p:cNvPr>
            <p:cNvSpPr/>
            <p:nvPr/>
          </p:nvSpPr>
          <p:spPr>
            <a:xfrm>
              <a:off x="8843122" y="4664371"/>
              <a:ext cx="351295" cy="411356"/>
            </a:xfrm>
            <a:custGeom>
              <a:avLst/>
              <a:gdLst/>
              <a:ahLst/>
              <a:cxnLst/>
              <a:rect l="l" t="t" r="r" b="b"/>
              <a:pathLst>
                <a:path w="530" h="618" extrusionOk="0">
                  <a:moveTo>
                    <a:pt x="374" y="277"/>
                  </a:moveTo>
                  <a:cubicBezTo>
                    <a:pt x="280" y="220"/>
                    <a:pt x="216" y="122"/>
                    <a:pt x="203" y="13"/>
                  </a:cubicBezTo>
                  <a:cubicBezTo>
                    <a:pt x="202" y="5"/>
                    <a:pt x="192" y="0"/>
                    <a:pt x="185" y="5"/>
                  </a:cubicBezTo>
                  <a:cubicBezTo>
                    <a:pt x="44" y="104"/>
                    <a:pt x="0" y="297"/>
                    <a:pt x="88" y="449"/>
                  </a:cubicBezTo>
                  <a:cubicBezTo>
                    <a:pt x="148" y="553"/>
                    <a:pt x="259" y="618"/>
                    <a:pt x="380" y="618"/>
                  </a:cubicBezTo>
                  <a:cubicBezTo>
                    <a:pt x="380" y="618"/>
                    <a:pt x="380" y="618"/>
                    <a:pt x="380" y="618"/>
                  </a:cubicBezTo>
                  <a:cubicBezTo>
                    <a:pt x="428" y="618"/>
                    <a:pt x="477" y="607"/>
                    <a:pt x="521" y="586"/>
                  </a:cubicBezTo>
                  <a:cubicBezTo>
                    <a:pt x="529" y="583"/>
                    <a:pt x="530" y="572"/>
                    <a:pt x="523" y="567"/>
                  </a:cubicBezTo>
                  <a:cubicBezTo>
                    <a:pt x="435" y="501"/>
                    <a:pt x="382" y="397"/>
                    <a:pt x="380" y="287"/>
                  </a:cubicBezTo>
                  <a:cubicBezTo>
                    <a:pt x="380" y="283"/>
                    <a:pt x="378" y="279"/>
                    <a:pt x="374" y="277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defTabSz="914400">
                <a:buClr>
                  <a:srgbClr val="263248"/>
                </a:buClr>
                <a:buSzPts val="1400"/>
                <a:buFont typeface="Calibri"/>
                <a:buNone/>
              </a:pPr>
              <a:endParaRPr sz="1400" kern="0">
                <a:solidFill>
                  <a:srgbClr val="263248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209;p38">
              <a:extLst>
                <a:ext uri="{FF2B5EF4-FFF2-40B4-BE49-F238E27FC236}">
                  <a16:creationId xmlns:a16="http://schemas.microsoft.com/office/drawing/2014/main" id="{90D028B9-6CF2-4C7B-AF66-4129ABCEF36C}"/>
                </a:ext>
              </a:extLst>
            </p:cNvPr>
            <p:cNvSpPr/>
            <p:nvPr/>
          </p:nvSpPr>
          <p:spPr>
            <a:xfrm>
              <a:off x="9232824" y="4664371"/>
              <a:ext cx="330500" cy="411356"/>
            </a:xfrm>
            <a:custGeom>
              <a:avLst/>
              <a:gdLst/>
              <a:ahLst/>
              <a:cxnLst/>
              <a:rect l="l" t="t" r="r" b="b"/>
              <a:pathLst>
                <a:path w="499" h="618" extrusionOk="0">
                  <a:moveTo>
                    <a:pt x="326" y="13"/>
                  </a:moveTo>
                  <a:cubicBezTo>
                    <a:pt x="313" y="122"/>
                    <a:pt x="250" y="220"/>
                    <a:pt x="155" y="277"/>
                  </a:cubicBezTo>
                  <a:cubicBezTo>
                    <a:pt x="152" y="279"/>
                    <a:pt x="149" y="283"/>
                    <a:pt x="149" y="287"/>
                  </a:cubicBezTo>
                  <a:cubicBezTo>
                    <a:pt x="147" y="397"/>
                    <a:pt x="94" y="501"/>
                    <a:pt x="7" y="567"/>
                  </a:cubicBezTo>
                  <a:cubicBezTo>
                    <a:pt x="0" y="572"/>
                    <a:pt x="1" y="583"/>
                    <a:pt x="9" y="586"/>
                  </a:cubicBezTo>
                  <a:cubicBezTo>
                    <a:pt x="53" y="607"/>
                    <a:pt x="101" y="618"/>
                    <a:pt x="150" y="618"/>
                  </a:cubicBezTo>
                  <a:cubicBezTo>
                    <a:pt x="270" y="618"/>
                    <a:pt x="382" y="553"/>
                    <a:pt x="442" y="449"/>
                  </a:cubicBezTo>
                  <a:cubicBezTo>
                    <a:pt x="487" y="371"/>
                    <a:pt x="499" y="281"/>
                    <a:pt x="476" y="194"/>
                  </a:cubicBezTo>
                  <a:cubicBezTo>
                    <a:pt x="455" y="117"/>
                    <a:pt x="409" y="51"/>
                    <a:pt x="344" y="5"/>
                  </a:cubicBezTo>
                  <a:cubicBezTo>
                    <a:pt x="337" y="0"/>
                    <a:pt x="327" y="5"/>
                    <a:pt x="326" y="13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defTabSz="914400">
                <a:buClr>
                  <a:srgbClr val="263248"/>
                </a:buClr>
                <a:buSzPts val="1400"/>
                <a:buFont typeface="Calibri"/>
                <a:buNone/>
              </a:pPr>
              <a:endParaRPr sz="1400" kern="0">
                <a:solidFill>
                  <a:srgbClr val="263248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210;p38">
              <a:extLst>
                <a:ext uri="{FF2B5EF4-FFF2-40B4-BE49-F238E27FC236}">
                  <a16:creationId xmlns:a16="http://schemas.microsoft.com/office/drawing/2014/main" id="{00DDCB0D-E280-4A93-8113-3FE4FF286AE5}"/>
                </a:ext>
              </a:extLst>
            </p:cNvPr>
            <p:cNvSpPr/>
            <p:nvPr/>
          </p:nvSpPr>
          <p:spPr>
            <a:xfrm>
              <a:off x="9108305" y="4859367"/>
              <a:ext cx="210630" cy="182470"/>
            </a:xfrm>
            <a:custGeom>
              <a:avLst/>
              <a:gdLst/>
              <a:ahLst/>
              <a:cxnLst/>
              <a:rect l="l" t="t" r="r" b="b"/>
              <a:pathLst>
                <a:path w="318" h="274" extrusionOk="0">
                  <a:moveTo>
                    <a:pt x="165" y="271"/>
                  </a:moveTo>
                  <a:cubicBezTo>
                    <a:pt x="253" y="214"/>
                    <a:pt x="309" y="118"/>
                    <a:pt x="317" y="14"/>
                  </a:cubicBezTo>
                  <a:cubicBezTo>
                    <a:pt x="318" y="6"/>
                    <a:pt x="309" y="0"/>
                    <a:pt x="301" y="3"/>
                  </a:cubicBezTo>
                  <a:cubicBezTo>
                    <a:pt x="256" y="23"/>
                    <a:pt x="208" y="33"/>
                    <a:pt x="159" y="33"/>
                  </a:cubicBezTo>
                  <a:cubicBezTo>
                    <a:pt x="110" y="33"/>
                    <a:pt x="61" y="23"/>
                    <a:pt x="16" y="3"/>
                  </a:cubicBezTo>
                  <a:cubicBezTo>
                    <a:pt x="8" y="0"/>
                    <a:pt x="0" y="6"/>
                    <a:pt x="0" y="14"/>
                  </a:cubicBezTo>
                  <a:cubicBezTo>
                    <a:pt x="9" y="118"/>
                    <a:pt x="65" y="214"/>
                    <a:pt x="152" y="271"/>
                  </a:cubicBezTo>
                  <a:cubicBezTo>
                    <a:pt x="156" y="274"/>
                    <a:pt x="161" y="274"/>
                    <a:pt x="165" y="271"/>
                  </a:cubicBezTo>
                  <a:close/>
                </a:path>
              </a:pathLst>
            </a:custGeom>
            <a:solidFill>
              <a:srgbClr val="A2C4C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defTabSz="914400">
                <a:buClr>
                  <a:srgbClr val="263248"/>
                </a:buClr>
                <a:buSzPts val="1400"/>
                <a:buFont typeface="Calibri"/>
                <a:buNone/>
              </a:pPr>
              <a:endParaRPr sz="1400" kern="0">
                <a:solidFill>
                  <a:srgbClr val="263248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211;p38">
              <a:extLst>
                <a:ext uri="{FF2B5EF4-FFF2-40B4-BE49-F238E27FC236}">
                  <a16:creationId xmlns:a16="http://schemas.microsoft.com/office/drawing/2014/main" id="{BA796FA0-2FBC-4820-9A0F-607594C5247C}"/>
                </a:ext>
              </a:extLst>
            </p:cNvPr>
            <p:cNvSpPr/>
            <p:nvPr/>
          </p:nvSpPr>
          <p:spPr>
            <a:xfrm>
              <a:off x="8990881" y="4420259"/>
              <a:ext cx="445234" cy="224220"/>
            </a:xfrm>
            <a:custGeom>
              <a:avLst/>
              <a:gdLst/>
              <a:ahLst/>
              <a:cxnLst/>
              <a:rect l="l" t="t" r="r" b="b"/>
              <a:pathLst>
                <a:path w="672" h="337" extrusionOk="0">
                  <a:moveTo>
                    <a:pt x="336" y="0"/>
                  </a:moveTo>
                  <a:cubicBezTo>
                    <a:pt x="160" y="0"/>
                    <a:pt x="15" y="135"/>
                    <a:pt x="0" y="307"/>
                  </a:cubicBezTo>
                  <a:cubicBezTo>
                    <a:pt x="0" y="315"/>
                    <a:pt x="8" y="322"/>
                    <a:pt x="16" y="318"/>
                  </a:cubicBezTo>
                  <a:cubicBezTo>
                    <a:pt x="60" y="299"/>
                    <a:pt x="108" y="290"/>
                    <a:pt x="156" y="290"/>
                  </a:cubicBezTo>
                  <a:cubicBezTo>
                    <a:pt x="217" y="290"/>
                    <a:pt x="277" y="305"/>
                    <a:pt x="330" y="335"/>
                  </a:cubicBezTo>
                  <a:cubicBezTo>
                    <a:pt x="334" y="337"/>
                    <a:pt x="338" y="337"/>
                    <a:pt x="341" y="335"/>
                  </a:cubicBezTo>
                  <a:cubicBezTo>
                    <a:pt x="395" y="305"/>
                    <a:pt x="455" y="290"/>
                    <a:pt x="516" y="290"/>
                  </a:cubicBezTo>
                  <a:cubicBezTo>
                    <a:pt x="564" y="290"/>
                    <a:pt x="611" y="299"/>
                    <a:pt x="655" y="318"/>
                  </a:cubicBezTo>
                  <a:cubicBezTo>
                    <a:pt x="663" y="321"/>
                    <a:pt x="672" y="315"/>
                    <a:pt x="671" y="307"/>
                  </a:cubicBezTo>
                  <a:cubicBezTo>
                    <a:pt x="656" y="135"/>
                    <a:pt x="511" y="0"/>
                    <a:pt x="336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defTabSz="914400">
                <a:buClr>
                  <a:srgbClr val="263248"/>
                </a:buClr>
                <a:buSzPts val="1400"/>
                <a:buFont typeface="Calibri"/>
                <a:buNone/>
              </a:pPr>
              <a:endParaRPr sz="1400" kern="0">
                <a:solidFill>
                  <a:srgbClr val="263248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212;p38">
              <a:extLst>
                <a:ext uri="{FF2B5EF4-FFF2-40B4-BE49-F238E27FC236}">
                  <a16:creationId xmlns:a16="http://schemas.microsoft.com/office/drawing/2014/main" id="{66452BBE-8911-4B59-843F-BEBFEF39193D}"/>
                </a:ext>
              </a:extLst>
            </p:cNvPr>
            <p:cNvSpPr/>
            <p:nvPr/>
          </p:nvSpPr>
          <p:spPr>
            <a:xfrm>
              <a:off x="8988924" y="4625814"/>
              <a:ext cx="207939" cy="207766"/>
            </a:xfrm>
            <a:custGeom>
              <a:avLst/>
              <a:gdLst/>
              <a:ahLst/>
              <a:cxnLst/>
              <a:rect l="l" t="t" r="r" b="b"/>
              <a:pathLst>
                <a:path w="314" h="312" extrusionOk="0">
                  <a:moveTo>
                    <a:pt x="147" y="307"/>
                  </a:moveTo>
                  <a:cubicBezTo>
                    <a:pt x="154" y="312"/>
                    <a:pt x="163" y="308"/>
                    <a:pt x="164" y="299"/>
                  </a:cubicBezTo>
                  <a:cubicBezTo>
                    <a:pt x="170" y="251"/>
                    <a:pt x="185" y="203"/>
                    <a:pt x="210" y="161"/>
                  </a:cubicBezTo>
                  <a:cubicBezTo>
                    <a:pt x="234" y="118"/>
                    <a:pt x="268" y="81"/>
                    <a:pt x="307" y="52"/>
                  </a:cubicBezTo>
                  <a:cubicBezTo>
                    <a:pt x="314" y="47"/>
                    <a:pt x="313" y="37"/>
                    <a:pt x="305" y="33"/>
                  </a:cubicBezTo>
                  <a:cubicBezTo>
                    <a:pt x="260" y="11"/>
                    <a:pt x="210" y="0"/>
                    <a:pt x="159" y="0"/>
                  </a:cubicBezTo>
                  <a:cubicBezTo>
                    <a:pt x="104" y="0"/>
                    <a:pt x="49" y="14"/>
                    <a:pt x="0" y="40"/>
                  </a:cubicBezTo>
                  <a:cubicBezTo>
                    <a:pt x="4" y="147"/>
                    <a:pt x="59" y="247"/>
                    <a:pt x="147" y="307"/>
                  </a:cubicBez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defTabSz="914400">
                <a:buClr>
                  <a:srgbClr val="263248"/>
                </a:buClr>
                <a:buSzPts val="1400"/>
                <a:buFont typeface="Calibri"/>
                <a:buNone/>
              </a:pPr>
              <a:endParaRPr sz="1400" kern="0">
                <a:solidFill>
                  <a:srgbClr val="263248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213;p38">
              <a:extLst>
                <a:ext uri="{FF2B5EF4-FFF2-40B4-BE49-F238E27FC236}">
                  <a16:creationId xmlns:a16="http://schemas.microsoft.com/office/drawing/2014/main" id="{BCBCD6FE-6ED7-4EB2-8721-20A5FFC0435F}"/>
                </a:ext>
              </a:extLst>
            </p:cNvPr>
            <p:cNvSpPr/>
            <p:nvPr/>
          </p:nvSpPr>
          <p:spPr>
            <a:xfrm>
              <a:off x="9232824" y="4627288"/>
              <a:ext cx="203291" cy="203591"/>
            </a:xfrm>
            <a:custGeom>
              <a:avLst/>
              <a:gdLst/>
              <a:ahLst/>
              <a:cxnLst/>
              <a:rect l="l" t="t" r="r" b="b"/>
              <a:pathLst>
                <a:path w="307" h="306" extrusionOk="0">
                  <a:moveTo>
                    <a:pt x="9" y="31"/>
                  </a:moveTo>
                  <a:cubicBezTo>
                    <a:pt x="1" y="35"/>
                    <a:pt x="0" y="45"/>
                    <a:pt x="7" y="51"/>
                  </a:cubicBezTo>
                  <a:cubicBezTo>
                    <a:pt x="45" y="79"/>
                    <a:pt x="77" y="116"/>
                    <a:pt x="101" y="158"/>
                  </a:cubicBezTo>
                  <a:cubicBezTo>
                    <a:pt x="126" y="199"/>
                    <a:pt x="141" y="246"/>
                    <a:pt x="147" y="293"/>
                  </a:cubicBezTo>
                  <a:cubicBezTo>
                    <a:pt x="148" y="302"/>
                    <a:pt x="158" y="306"/>
                    <a:pt x="165" y="301"/>
                  </a:cubicBezTo>
                  <a:cubicBezTo>
                    <a:pt x="248" y="243"/>
                    <a:pt x="301" y="149"/>
                    <a:pt x="307" y="46"/>
                  </a:cubicBezTo>
                  <a:cubicBezTo>
                    <a:pt x="307" y="42"/>
                    <a:pt x="305" y="38"/>
                    <a:pt x="301" y="35"/>
                  </a:cubicBezTo>
                  <a:cubicBezTo>
                    <a:pt x="254" y="12"/>
                    <a:pt x="202" y="0"/>
                    <a:pt x="151" y="0"/>
                  </a:cubicBezTo>
                  <a:cubicBezTo>
                    <a:pt x="101" y="0"/>
                    <a:pt x="53" y="11"/>
                    <a:pt x="9" y="3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defTabSz="914400">
                <a:buClr>
                  <a:srgbClr val="263248"/>
                </a:buClr>
                <a:buSzPts val="1400"/>
                <a:buFont typeface="Calibri"/>
                <a:buNone/>
              </a:pPr>
              <a:endParaRPr sz="1400" kern="0">
                <a:solidFill>
                  <a:srgbClr val="263248"/>
                </a:solidFill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70467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0691" y="112775"/>
            <a:ext cx="8882764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grpSp>
        <p:nvGrpSpPr>
          <p:cNvPr id="17" name="Google Shape;1398;p38">
            <a:extLst>
              <a:ext uri="{FF2B5EF4-FFF2-40B4-BE49-F238E27FC236}">
                <a16:creationId xmlns:a16="http://schemas.microsoft.com/office/drawing/2014/main" id="{6F182DD3-2C2B-480D-B9A6-07E1C1D7A13C}"/>
              </a:ext>
            </a:extLst>
          </p:cNvPr>
          <p:cNvGrpSpPr/>
          <p:nvPr userDrawn="1"/>
        </p:nvGrpSpPr>
        <p:grpSpPr>
          <a:xfrm>
            <a:off x="104263" y="112775"/>
            <a:ext cx="2968832" cy="1554162"/>
            <a:chOff x="2571250" y="5664711"/>
            <a:chExt cx="1439820" cy="594160"/>
          </a:xfrm>
        </p:grpSpPr>
        <p:sp>
          <p:nvSpPr>
            <p:cNvPr id="18" name="Google Shape;1399;p38">
              <a:extLst>
                <a:ext uri="{FF2B5EF4-FFF2-40B4-BE49-F238E27FC236}">
                  <a16:creationId xmlns:a16="http://schemas.microsoft.com/office/drawing/2014/main" id="{08090173-DE60-407A-A9DE-34E491F11718}"/>
                </a:ext>
              </a:extLst>
            </p:cNvPr>
            <p:cNvSpPr/>
            <p:nvPr/>
          </p:nvSpPr>
          <p:spPr>
            <a:xfrm>
              <a:off x="2751485" y="5699308"/>
              <a:ext cx="179409" cy="510050"/>
            </a:xfrm>
            <a:custGeom>
              <a:avLst/>
              <a:gdLst/>
              <a:ahLst/>
              <a:cxnLst/>
              <a:rect l="l" t="t" r="r" b="b"/>
              <a:pathLst>
                <a:path w="287" h="813" extrusionOk="0">
                  <a:moveTo>
                    <a:pt x="144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813"/>
                    <a:pt x="0" y="813"/>
                    <a:pt x="0" y="813"/>
                  </a:cubicBezTo>
                  <a:cubicBezTo>
                    <a:pt x="287" y="813"/>
                    <a:pt x="287" y="813"/>
                    <a:pt x="287" y="813"/>
                  </a:cubicBezTo>
                  <a:cubicBezTo>
                    <a:pt x="287" y="144"/>
                    <a:pt x="287" y="144"/>
                    <a:pt x="287" y="144"/>
                  </a:cubicBezTo>
                  <a:cubicBezTo>
                    <a:pt x="287" y="65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400;p38">
              <a:extLst>
                <a:ext uri="{FF2B5EF4-FFF2-40B4-BE49-F238E27FC236}">
                  <a16:creationId xmlns:a16="http://schemas.microsoft.com/office/drawing/2014/main" id="{C0886185-BEDB-4C1A-87A8-D006FACB4EF4}"/>
                </a:ext>
              </a:extLst>
            </p:cNvPr>
            <p:cNvSpPr/>
            <p:nvPr/>
          </p:nvSpPr>
          <p:spPr>
            <a:xfrm>
              <a:off x="2765747" y="5713810"/>
              <a:ext cx="150600" cy="151500"/>
            </a:xfrm>
            <a:prstGeom prst="ellipse">
              <a:avLst/>
            </a:prstGeom>
            <a:solidFill>
              <a:srgbClr val="B45F0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401;p38">
              <a:extLst>
                <a:ext uri="{FF2B5EF4-FFF2-40B4-BE49-F238E27FC236}">
                  <a16:creationId xmlns:a16="http://schemas.microsoft.com/office/drawing/2014/main" id="{87F8D816-EF20-42F3-9F4E-9549AAEAA211}"/>
                </a:ext>
              </a:extLst>
            </p:cNvPr>
            <p:cNvSpPr/>
            <p:nvPr/>
          </p:nvSpPr>
          <p:spPr>
            <a:xfrm>
              <a:off x="2930895" y="5732455"/>
              <a:ext cx="180236" cy="476902"/>
            </a:xfrm>
            <a:custGeom>
              <a:avLst/>
              <a:gdLst/>
              <a:ahLst/>
              <a:cxnLst/>
              <a:rect l="l" t="t" r="r" b="b"/>
              <a:pathLst>
                <a:path w="288" h="760" extrusionOk="0">
                  <a:moveTo>
                    <a:pt x="144" y="0"/>
                  </a:moveTo>
                  <a:cubicBezTo>
                    <a:pt x="65" y="0"/>
                    <a:pt x="0" y="65"/>
                    <a:pt x="0" y="144"/>
                  </a:cubicBezTo>
                  <a:cubicBezTo>
                    <a:pt x="0" y="760"/>
                    <a:pt x="0" y="760"/>
                    <a:pt x="0" y="760"/>
                  </a:cubicBezTo>
                  <a:cubicBezTo>
                    <a:pt x="288" y="760"/>
                    <a:pt x="288" y="760"/>
                    <a:pt x="288" y="760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4" y="0"/>
                    <a:pt x="144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402;p38">
              <a:extLst>
                <a:ext uri="{FF2B5EF4-FFF2-40B4-BE49-F238E27FC236}">
                  <a16:creationId xmlns:a16="http://schemas.microsoft.com/office/drawing/2014/main" id="{C880DF09-7A6F-482D-930E-6FE2E9BF904A}"/>
                </a:ext>
              </a:extLst>
            </p:cNvPr>
            <p:cNvSpPr/>
            <p:nvPr/>
          </p:nvSpPr>
          <p:spPr>
            <a:xfrm>
              <a:off x="2945363" y="5746957"/>
              <a:ext cx="151200" cy="151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403;p38">
              <a:extLst>
                <a:ext uri="{FF2B5EF4-FFF2-40B4-BE49-F238E27FC236}">
                  <a16:creationId xmlns:a16="http://schemas.microsoft.com/office/drawing/2014/main" id="{ED90C600-D328-4368-A057-6DD904531A5D}"/>
                </a:ext>
              </a:extLst>
            </p:cNvPr>
            <p:cNvSpPr/>
            <p:nvPr/>
          </p:nvSpPr>
          <p:spPr>
            <a:xfrm>
              <a:off x="3111130" y="5756280"/>
              <a:ext cx="180030" cy="453078"/>
            </a:xfrm>
            <a:custGeom>
              <a:avLst/>
              <a:gdLst/>
              <a:ahLst/>
              <a:cxnLst/>
              <a:rect l="l" t="t" r="r" b="b"/>
              <a:pathLst>
                <a:path w="288" h="722" extrusionOk="0">
                  <a:moveTo>
                    <a:pt x="144" y="0"/>
                  </a:moveTo>
                  <a:cubicBezTo>
                    <a:pt x="65" y="0"/>
                    <a:pt x="0" y="65"/>
                    <a:pt x="0" y="144"/>
                  </a:cubicBezTo>
                  <a:cubicBezTo>
                    <a:pt x="0" y="722"/>
                    <a:pt x="0" y="722"/>
                    <a:pt x="0" y="722"/>
                  </a:cubicBezTo>
                  <a:cubicBezTo>
                    <a:pt x="288" y="722"/>
                    <a:pt x="288" y="722"/>
                    <a:pt x="288" y="722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4" y="0"/>
                    <a:pt x="144" y="0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404;p38">
              <a:extLst>
                <a:ext uri="{FF2B5EF4-FFF2-40B4-BE49-F238E27FC236}">
                  <a16:creationId xmlns:a16="http://schemas.microsoft.com/office/drawing/2014/main" id="{D2013697-915F-4CDB-B6B6-44A8B8A72B54}"/>
                </a:ext>
              </a:extLst>
            </p:cNvPr>
            <p:cNvSpPr/>
            <p:nvPr/>
          </p:nvSpPr>
          <p:spPr>
            <a:xfrm>
              <a:off x="3125392" y="5770782"/>
              <a:ext cx="151200" cy="1518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405;p38">
              <a:extLst>
                <a:ext uri="{FF2B5EF4-FFF2-40B4-BE49-F238E27FC236}">
                  <a16:creationId xmlns:a16="http://schemas.microsoft.com/office/drawing/2014/main" id="{150D5D4D-EBB3-4F1C-B40D-C9F7465B6E11}"/>
                </a:ext>
              </a:extLst>
            </p:cNvPr>
            <p:cNvSpPr/>
            <p:nvPr/>
          </p:nvSpPr>
          <p:spPr>
            <a:xfrm>
              <a:off x="3291159" y="5756280"/>
              <a:ext cx="180030" cy="453078"/>
            </a:xfrm>
            <a:custGeom>
              <a:avLst/>
              <a:gdLst/>
              <a:ahLst/>
              <a:cxnLst/>
              <a:rect l="l" t="t" r="r" b="b"/>
              <a:pathLst>
                <a:path w="288" h="722" extrusionOk="0">
                  <a:moveTo>
                    <a:pt x="144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722"/>
                    <a:pt x="0" y="722"/>
                    <a:pt x="0" y="722"/>
                  </a:cubicBezTo>
                  <a:cubicBezTo>
                    <a:pt x="288" y="722"/>
                    <a:pt x="288" y="722"/>
                    <a:pt x="288" y="722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406;p38">
              <a:extLst>
                <a:ext uri="{FF2B5EF4-FFF2-40B4-BE49-F238E27FC236}">
                  <a16:creationId xmlns:a16="http://schemas.microsoft.com/office/drawing/2014/main" id="{2657EBC4-2D42-41F9-8D2A-D1B926FC908A}"/>
                </a:ext>
              </a:extLst>
            </p:cNvPr>
            <p:cNvSpPr/>
            <p:nvPr/>
          </p:nvSpPr>
          <p:spPr>
            <a:xfrm>
              <a:off x="3305628" y="5770782"/>
              <a:ext cx="151200" cy="151800"/>
            </a:xfrm>
            <a:prstGeom prst="ellipse">
              <a:avLst/>
            </a:prstGeom>
            <a:solidFill>
              <a:srgbClr val="134F5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407;p38">
              <a:extLst>
                <a:ext uri="{FF2B5EF4-FFF2-40B4-BE49-F238E27FC236}">
                  <a16:creationId xmlns:a16="http://schemas.microsoft.com/office/drawing/2014/main" id="{D427018E-BA3A-4CDE-B247-30F6716FFE63}"/>
                </a:ext>
              </a:extLst>
            </p:cNvPr>
            <p:cNvSpPr/>
            <p:nvPr/>
          </p:nvSpPr>
          <p:spPr>
            <a:xfrm>
              <a:off x="3471189" y="5732455"/>
              <a:ext cx="180236" cy="476902"/>
            </a:xfrm>
            <a:custGeom>
              <a:avLst/>
              <a:gdLst/>
              <a:ahLst/>
              <a:cxnLst/>
              <a:rect l="l" t="t" r="r" b="b"/>
              <a:pathLst>
                <a:path w="288" h="760" extrusionOk="0">
                  <a:moveTo>
                    <a:pt x="144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760"/>
                    <a:pt x="0" y="760"/>
                    <a:pt x="0" y="760"/>
                  </a:cubicBezTo>
                  <a:cubicBezTo>
                    <a:pt x="288" y="760"/>
                    <a:pt x="288" y="760"/>
                    <a:pt x="288" y="760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408;p38">
              <a:extLst>
                <a:ext uri="{FF2B5EF4-FFF2-40B4-BE49-F238E27FC236}">
                  <a16:creationId xmlns:a16="http://schemas.microsoft.com/office/drawing/2014/main" id="{1E88FB1A-4FEE-4D85-8F51-1352C85DD012}"/>
                </a:ext>
              </a:extLst>
            </p:cNvPr>
            <p:cNvSpPr/>
            <p:nvPr/>
          </p:nvSpPr>
          <p:spPr>
            <a:xfrm>
              <a:off x="3485657" y="5746957"/>
              <a:ext cx="151200" cy="151800"/>
            </a:xfrm>
            <a:prstGeom prst="ellipse">
              <a:avLst/>
            </a:prstGeom>
            <a:solidFill>
              <a:srgbClr val="1155C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409;p38">
              <a:extLst>
                <a:ext uri="{FF2B5EF4-FFF2-40B4-BE49-F238E27FC236}">
                  <a16:creationId xmlns:a16="http://schemas.microsoft.com/office/drawing/2014/main" id="{B5B0BEC9-AE39-495E-B310-731213959BB5}"/>
                </a:ext>
              </a:extLst>
            </p:cNvPr>
            <p:cNvSpPr/>
            <p:nvPr/>
          </p:nvSpPr>
          <p:spPr>
            <a:xfrm>
              <a:off x="3651425" y="5699308"/>
              <a:ext cx="179409" cy="510050"/>
            </a:xfrm>
            <a:custGeom>
              <a:avLst/>
              <a:gdLst/>
              <a:ahLst/>
              <a:cxnLst/>
              <a:rect l="l" t="t" r="r" b="b"/>
              <a:pathLst>
                <a:path w="287" h="813" extrusionOk="0">
                  <a:moveTo>
                    <a:pt x="143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813"/>
                    <a:pt x="0" y="813"/>
                    <a:pt x="0" y="813"/>
                  </a:cubicBezTo>
                  <a:cubicBezTo>
                    <a:pt x="287" y="813"/>
                    <a:pt x="287" y="813"/>
                    <a:pt x="287" y="813"/>
                  </a:cubicBezTo>
                  <a:cubicBezTo>
                    <a:pt x="287" y="144"/>
                    <a:pt x="287" y="144"/>
                    <a:pt x="287" y="144"/>
                  </a:cubicBezTo>
                  <a:cubicBezTo>
                    <a:pt x="287" y="65"/>
                    <a:pt x="223" y="0"/>
                    <a:pt x="143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410;p38">
              <a:extLst>
                <a:ext uri="{FF2B5EF4-FFF2-40B4-BE49-F238E27FC236}">
                  <a16:creationId xmlns:a16="http://schemas.microsoft.com/office/drawing/2014/main" id="{BF48C205-6F3A-4574-8A0C-E58CF5DB1129}"/>
                </a:ext>
              </a:extLst>
            </p:cNvPr>
            <p:cNvSpPr/>
            <p:nvPr/>
          </p:nvSpPr>
          <p:spPr>
            <a:xfrm>
              <a:off x="3665893" y="5713810"/>
              <a:ext cx="150600" cy="151500"/>
            </a:xfrm>
            <a:prstGeom prst="ellipse">
              <a:avLst/>
            </a:prstGeom>
            <a:solidFill>
              <a:srgbClr val="351C7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411;p38">
              <a:extLst>
                <a:ext uri="{FF2B5EF4-FFF2-40B4-BE49-F238E27FC236}">
                  <a16:creationId xmlns:a16="http://schemas.microsoft.com/office/drawing/2014/main" id="{D2633BBC-5636-4E90-A062-0A19F89D772D}"/>
                </a:ext>
              </a:extLst>
            </p:cNvPr>
            <p:cNvSpPr/>
            <p:nvPr/>
          </p:nvSpPr>
          <p:spPr>
            <a:xfrm>
              <a:off x="3830834" y="5664711"/>
              <a:ext cx="180236" cy="544646"/>
            </a:xfrm>
            <a:custGeom>
              <a:avLst/>
              <a:gdLst/>
              <a:ahLst/>
              <a:cxnLst/>
              <a:rect l="l" t="t" r="r" b="b"/>
              <a:pathLst>
                <a:path w="288" h="868" extrusionOk="0">
                  <a:moveTo>
                    <a:pt x="144" y="0"/>
                  </a:moveTo>
                  <a:cubicBezTo>
                    <a:pt x="65" y="0"/>
                    <a:pt x="0" y="64"/>
                    <a:pt x="0" y="144"/>
                  </a:cubicBezTo>
                  <a:cubicBezTo>
                    <a:pt x="0" y="868"/>
                    <a:pt x="0" y="868"/>
                    <a:pt x="0" y="868"/>
                  </a:cubicBezTo>
                  <a:cubicBezTo>
                    <a:pt x="288" y="868"/>
                    <a:pt x="288" y="868"/>
                    <a:pt x="288" y="868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4"/>
                    <a:pt x="224" y="0"/>
                    <a:pt x="144" y="0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412;p38">
              <a:extLst>
                <a:ext uri="{FF2B5EF4-FFF2-40B4-BE49-F238E27FC236}">
                  <a16:creationId xmlns:a16="http://schemas.microsoft.com/office/drawing/2014/main" id="{C6FAE820-D9E3-43A4-BB1A-FB00A3B088B4}"/>
                </a:ext>
              </a:extLst>
            </p:cNvPr>
            <p:cNvSpPr/>
            <p:nvPr/>
          </p:nvSpPr>
          <p:spPr>
            <a:xfrm>
              <a:off x="3845302" y="5679213"/>
              <a:ext cx="151200" cy="151800"/>
            </a:xfrm>
            <a:prstGeom prst="ellipse">
              <a:avLst/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413;p38">
              <a:extLst>
                <a:ext uri="{FF2B5EF4-FFF2-40B4-BE49-F238E27FC236}">
                  <a16:creationId xmlns:a16="http://schemas.microsoft.com/office/drawing/2014/main" id="{D89145C2-7EBA-4EA7-A6E3-78C7EA54729E}"/>
                </a:ext>
              </a:extLst>
            </p:cNvPr>
            <p:cNvSpPr/>
            <p:nvPr/>
          </p:nvSpPr>
          <p:spPr>
            <a:xfrm>
              <a:off x="2571250" y="5664711"/>
              <a:ext cx="180236" cy="544646"/>
            </a:xfrm>
            <a:custGeom>
              <a:avLst/>
              <a:gdLst/>
              <a:ahLst/>
              <a:cxnLst/>
              <a:rect l="l" t="t" r="r" b="b"/>
              <a:pathLst>
                <a:path w="288" h="868" extrusionOk="0">
                  <a:moveTo>
                    <a:pt x="144" y="0"/>
                  </a:moveTo>
                  <a:cubicBezTo>
                    <a:pt x="64" y="0"/>
                    <a:pt x="0" y="64"/>
                    <a:pt x="0" y="144"/>
                  </a:cubicBezTo>
                  <a:cubicBezTo>
                    <a:pt x="0" y="868"/>
                    <a:pt x="0" y="868"/>
                    <a:pt x="0" y="868"/>
                  </a:cubicBezTo>
                  <a:cubicBezTo>
                    <a:pt x="288" y="868"/>
                    <a:pt x="288" y="868"/>
                    <a:pt x="288" y="868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4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414;p38">
              <a:extLst>
                <a:ext uri="{FF2B5EF4-FFF2-40B4-BE49-F238E27FC236}">
                  <a16:creationId xmlns:a16="http://schemas.microsoft.com/office/drawing/2014/main" id="{423C0BCA-426F-4356-8DB3-F3D8740B78DA}"/>
                </a:ext>
              </a:extLst>
            </p:cNvPr>
            <p:cNvSpPr/>
            <p:nvPr/>
          </p:nvSpPr>
          <p:spPr>
            <a:xfrm>
              <a:off x="2585718" y="5679213"/>
              <a:ext cx="151200" cy="151800"/>
            </a:xfrm>
            <a:prstGeom prst="ellipse">
              <a:avLst/>
            </a:prstGeom>
            <a:solidFill>
              <a:srgbClr val="99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415;p38">
              <a:extLst>
                <a:ext uri="{FF2B5EF4-FFF2-40B4-BE49-F238E27FC236}">
                  <a16:creationId xmlns:a16="http://schemas.microsoft.com/office/drawing/2014/main" id="{EE6C466F-907D-497D-8E58-F467AF6BE5EA}"/>
                </a:ext>
              </a:extLst>
            </p:cNvPr>
            <p:cNvSpPr/>
            <p:nvPr/>
          </p:nvSpPr>
          <p:spPr>
            <a:xfrm>
              <a:off x="2571250" y="6209358"/>
              <a:ext cx="365226" cy="49514"/>
            </a:xfrm>
            <a:custGeom>
              <a:avLst/>
              <a:gdLst/>
              <a:ahLst/>
              <a:cxnLst/>
              <a:rect l="l" t="t" r="r" b="b"/>
              <a:pathLst>
                <a:path w="1767" h="239" extrusionOk="0">
                  <a:moveTo>
                    <a:pt x="1767" y="239"/>
                  </a:moveTo>
                  <a:lnTo>
                    <a:pt x="1198" y="239"/>
                  </a:lnTo>
                  <a:lnTo>
                    <a:pt x="0" y="0"/>
                  </a:lnTo>
                  <a:lnTo>
                    <a:pt x="872" y="0"/>
                  </a:lnTo>
                  <a:lnTo>
                    <a:pt x="1767" y="239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416;p38">
              <a:extLst>
                <a:ext uri="{FF2B5EF4-FFF2-40B4-BE49-F238E27FC236}">
                  <a16:creationId xmlns:a16="http://schemas.microsoft.com/office/drawing/2014/main" id="{556C1D1F-8BB9-4F6F-A0DC-F0253D76D681}"/>
                </a:ext>
              </a:extLst>
            </p:cNvPr>
            <p:cNvSpPr/>
            <p:nvPr/>
          </p:nvSpPr>
          <p:spPr>
            <a:xfrm>
              <a:off x="2751485" y="6209358"/>
              <a:ext cx="303218" cy="49514"/>
            </a:xfrm>
            <a:custGeom>
              <a:avLst/>
              <a:gdLst/>
              <a:ahLst/>
              <a:cxnLst/>
              <a:rect l="l" t="t" r="r" b="b"/>
              <a:pathLst>
                <a:path w="1467" h="239" extrusionOk="0">
                  <a:moveTo>
                    <a:pt x="1467" y="239"/>
                  </a:moveTo>
                  <a:lnTo>
                    <a:pt x="895" y="239"/>
                  </a:lnTo>
                  <a:lnTo>
                    <a:pt x="0" y="0"/>
                  </a:lnTo>
                  <a:lnTo>
                    <a:pt x="868" y="0"/>
                  </a:lnTo>
                  <a:lnTo>
                    <a:pt x="1467" y="239"/>
                  </a:ln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417;p38">
              <a:extLst>
                <a:ext uri="{FF2B5EF4-FFF2-40B4-BE49-F238E27FC236}">
                  <a16:creationId xmlns:a16="http://schemas.microsoft.com/office/drawing/2014/main" id="{2DFA9C69-3422-4829-BAD3-4E9BE552440B}"/>
                </a:ext>
              </a:extLst>
            </p:cNvPr>
            <p:cNvSpPr/>
            <p:nvPr/>
          </p:nvSpPr>
          <p:spPr>
            <a:xfrm>
              <a:off x="2930895" y="6209358"/>
              <a:ext cx="242037" cy="49514"/>
            </a:xfrm>
            <a:custGeom>
              <a:avLst/>
              <a:gdLst/>
              <a:ahLst/>
              <a:cxnLst/>
              <a:rect l="l" t="t" r="r" b="b"/>
              <a:pathLst>
                <a:path w="1171" h="239" extrusionOk="0">
                  <a:moveTo>
                    <a:pt x="1171" y="239"/>
                  </a:moveTo>
                  <a:lnTo>
                    <a:pt x="599" y="239"/>
                  </a:lnTo>
                  <a:lnTo>
                    <a:pt x="0" y="0"/>
                  </a:lnTo>
                  <a:lnTo>
                    <a:pt x="872" y="0"/>
                  </a:lnTo>
                  <a:lnTo>
                    <a:pt x="1171" y="239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1418;p38">
              <a:extLst>
                <a:ext uri="{FF2B5EF4-FFF2-40B4-BE49-F238E27FC236}">
                  <a16:creationId xmlns:a16="http://schemas.microsoft.com/office/drawing/2014/main" id="{597147DA-DFAF-459A-A4C9-87575E81973F}"/>
                </a:ext>
              </a:extLst>
            </p:cNvPr>
            <p:cNvSpPr/>
            <p:nvPr/>
          </p:nvSpPr>
          <p:spPr>
            <a:xfrm>
              <a:off x="3111130" y="6209358"/>
              <a:ext cx="180029" cy="49514"/>
            </a:xfrm>
            <a:custGeom>
              <a:avLst/>
              <a:gdLst/>
              <a:ahLst/>
              <a:cxnLst/>
              <a:rect l="l" t="t" r="r" b="b"/>
              <a:pathLst>
                <a:path w="871" h="239" extrusionOk="0">
                  <a:moveTo>
                    <a:pt x="871" y="239"/>
                  </a:moveTo>
                  <a:lnTo>
                    <a:pt x="299" y="239"/>
                  </a:lnTo>
                  <a:lnTo>
                    <a:pt x="0" y="0"/>
                  </a:lnTo>
                  <a:lnTo>
                    <a:pt x="871" y="0"/>
                  </a:lnTo>
                  <a:lnTo>
                    <a:pt x="871" y="239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419;p38">
              <a:extLst>
                <a:ext uri="{FF2B5EF4-FFF2-40B4-BE49-F238E27FC236}">
                  <a16:creationId xmlns:a16="http://schemas.microsoft.com/office/drawing/2014/main" id="{2BACD23D-D069-44F7-BDF1-E43AD78845C8}"/>
                </a:ext>
              </a:extLst>
            </p:cNvPr>
            <p:cNvSpPr/>
            <p:nvPr/>
          </p:nvSpPr>
          <p:spPr>
            <a:xfrm>
              <a:off x="3291159" y="6209358"/>
              <a:ext cx="180029" cy="49514"/>
            </a:xfrm>
            <a:custGeom>
              <a:avLst/>
              <a:gdLst/>
              <a:ahLst/>
              <a:cxnLst/>
              <a:rect l="l" t="t" r="r" b="b"/>
              <a:pathLst>
                <a:path w="871" h="239" extrusionOk="0">
                  <a:moveTo>
                    <a:pt x="572" y="239"/>
                  </a:moveTo>
                  <a:lnTo>
                    <a:pt x="0" y="239"/>
                  </a:lnTo>
                  <a:lnTo>
                    <a:pt x="0" y="0"/>
                  </a:lnTo>
                  <a:lnTo>
                    <a:pt x="871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420;p38">
              <a:extLst>
                <a:ext uri="{FF2B5EF4-FFF2-40B4-BE49-F238E27FC236}">
                  <a16:creationId xmlns:a16="http://schemas.microsoft.com/office/drawing/2014/main" id="{F51797BF-B090-4C81-89D9-87973F6C8B37}"/>
                </a:ext>
              </a:extLst>
            </p:cNvPr>
            <p:cNvSpPr/>
            <p:nvPr/>
          </p:nvSpPr>
          <p:spPr>
            <a:xfrm>
              <a:off x="3409388" y="6209358"/>
              <a:ext cx="242037" cy="49514"/>
            </a:xfrm>
            <a:custGeom>
              <a:avLst/>
              <a:gdLst/>
              <a:ahLst/>
              <a:cxnLst/>
              <a:rect l="l" t="t" r="r" b="b"/>
              <a:pathLst>
                <a:path w="1171" h="239" extrusionOk="0">
                  <a:moveTo>
                    <a:pt x="572" y="239"/>
                  </a:moveTo>
                  <a:lnTo>
                    <a:pt x="0" y="239"/>
                  </a:lnTo>
                  <a:lnTo>
                    <a:pt x="299" y="0"/>
                  </a:lnTo>
                  <a:lnTo>
                    <a:pt x="1171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1155C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1421;p38">
              <a:extLst>
                <a:ext uri="{FF2B5EF4-FFF2-40B4-BE49-F238E27FC236}">
                  <a16:creationId xmlns:a16="http://schemas.microsoft.com/office/drawing/2014/main" id="{FB3B29D3-C6F3-48E9-B4D2-4FB9E856BD45}"/>
                </a:ext>
              </a:extLst>
            </p:cNvPr>
            <p:cNvSpPr/>
            <p:nvPr/>
          </p:nvSpPr>
          <p:spPr>
            <a:xfrm>
              <a:off x="3527616" y="6209358"/>
              <a:ext cx="303218" cy="49514"/>
            </a:xfrm>
            <a:custGeom>
              <a:avLst/>
              <a:gdLst/>
              <a:ahLst/>
              <a:cxnLst/>
              <a:rect l="l" t="t" r="r" b="b"/>
              <a:pathLst>
                <a:path w="1467" h="239" extrusionOk="0">
                  <a:moveTo>
                    <a:pt x="572" y="239"/>
                  </a:moveTo>
                  <a:lnTo>
                    <a:pt x="0" y="239"/>
                  </a:lnTo>
                  <a:lnTo>
                    <a:pt x="599" y="0"/>
                  </a:lnTo>
                  <a:lnTo>
                    <a:pt x="1467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1422;p38">
              <a:extLst>
                <a:ext uri="{FF2B5EF4-FFF2-40B4-BE49-F238E27FC236}">
                  <a16:creationId xmlns:a16="http://schemas.microsoft.com/office/drawing/2014/main" id="{D309130F-F14D-44E6-9400-E747848E3ABF}"/>
                </a:ext>
              </a:extLst>
            </p:cNvPr>
            <p:cNvSpPr/>
            <p:nvPr/>
          </p:nvSpPr>
          <p:spPr>
            <a:xfrm>
              <a:off x="3645844" y="6209358"/>
              <a:ext cx="365226" cy="49514"/>
            </a:xfrm>
            <a:custGeom>
              <a:avLst/>
              <a:gdLst/>
              <a:ahLst/>
              <a:cxnLst/>
              <a:rect l="l" t="t" r="r" b="b"/>
              <a:pathLst>
                <a:path w="1767" h="239" extrusionOk="0">
                  <a:moveTo>
                    <a:pt x="572" y="239"/>
                  </a:moveTo>
                  <a:lnTo>
                    <a:pt x="0" y="239"/>
                  </a:lnTo>
                  <a:lnTo>
                    <a:pt x="895" y="0"/>
                  </a:lnTo>
                  <a:lnTo>
                    <a:pt x="1767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50215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038" y="112775"/>
            <a:ext cx="10678532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grpSp>
        <p:nvGrpSpPr>
          <p:cNvPr id="43" name="Google Shape;1372;p38">
            <a:extLst>
              <a:ext uri="{FF2B5EF4-FFF2-40B4-BE49-F238E27FC236}">
                <a16:creationId xmlns:a16="http://schemas.microsoft.com/office/drawing/2014/main" id="{25608121-67A0-4FE5-A302-222775876FE1}"/>
              </a:ext>
            </a:extLst>
          </p:cNvPr>
          <p:cNvGrpSpPr/>
          <p:nvPr userDrawn="1"/>
        </p:nvGrpSpPr>
        <p:grpSpPr>
          <a:xfrm>
            <a:off x="178749" y="112774"/>
            <a:ext cx="1140032" cy="1554163"/>
            <a:chOff x="8095060" y="5664590"/>
            <a:chExt cx="497404" cy="594389"/>
          </a:xfrm>
        </p:grpSpPr>
        <p:grpSp>
          <p:nvGrpSpPr>
            <p:cNvPr id="44" name="Google Shape;1373;p38">
              <a:extLst>
                <a:ext uri="{FF2B5EF4-FFF2-40B4-BE49-F238E27FC236}">
                  <a16:creationId xmlns:a16="http://schemas.microsoft.com/office/drawing/2014/main" id="{F00EA14C-800E-441D-AA72-A52DEC4224D3}"/>
                </a:ext>
              </a:extLst>
            </p:cNvPr>
            <p:cNvGrpSpPr/>
            <p:nvPr/>
          </p:nvGrpSpPr>
          <p:grpSpPr>
            <a:xfrm>
              <a:off x="8095060" y="5969027"/>
              <a:ext cx="497404" cy="289951"/>
              <a:chOff x="8095060" y="5969027"/>
              <a:chExt cx="497404" cy="289951"/>
            </a:xfrm>
          </p:grpSpPr>
          <p:sp>
            <p:nvSpPr>
              <p:cNvPr id="57" name="Google Shape;1374;p38">
                <a:extLst>
                  <a:ext uri="{FF2B5EF4-FFF2-40B4-BE49-F238E27FC236}">
                    <a16:creationId xmlns:a16="http://schemas.microsoft.com/office/drawing/2014/main" id="{31A98342-28C7-4773-916A-9CF1ED3453DB}"/>
                  </a:ext>
                </a:extLst>
              </p:cNvPr>
              <p:cNvSpPr/>
              <p:nvPr/>
            </p:nvSpPr>
            <p:spPr>
              <a:xfrm>
                <a:off x="8095060" y="5969027"/>
                <a:ext cx="497402" cy="24840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6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6"/>
                    </a:lnTo>
                    <a:lnTo>
                      <a:pt x="1170" y="1166"/>
                    </a:lnTo>
                    <a:lnTo>
                      <a:pt x="1754" y="876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4A7D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375;p38">
                <a:extLst>
                  <a:ext uri="{FF2B5EF4-FFF2-40B4-BE49-F238E27FC236}">
                    <a16:creationId xmlns:a16="http://schemas.microsoft.com/office/drawing/2014/main" id="{E583DD53-6F50-4EE7-844C-7BFC3FA63F5D}"/>
                  </a:ext>
                </a:extLst>
              </p:cNvPr>
              <p:cNvSpPr/>
              <p:nvPr/>
            </p:nvSpPr>
            <p:spPr>
              <a:xfrm>
                <a:off x="8095060" y="6092592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7CC3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376;p38">
                <a:extLst>
                  <a:ext uri="{FF2B5EF4-FFF2-40B4-BE49-F238E27FC236}">
                    <a16:creationId xmlns:a16="http://schemas.microsoft.com/office/drawing/2014/main" id="{D1970053-AEB5-46DB-B09C-2CC0798E382F}"/>
                  </a:ext>
                </a:extLst>
              </p:cNvPr>
              <p:cNvSpPr/>
              <p:nvPr/>
            </p:nvSpPr>
            <p:spPr>
              <a:xfrm>
                <a:off x="8343763" y="6092592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74EA7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Google Shape;1377;p38">
              <a:extLst>
                <a:ext uri="{FF2B5EF4-FFF2-40B4-BE49-F238E27FC236}">
                  <a16:creationId xmlns:a16="http://schemas.microsoft.com/office/drawing/2014/main" id="{66661BF0-654D-4D87-A062-644D475CE9F0}"/>
                </a:ext>
              </a:extLst>
            </p:cNvPr>
            <p:cNvGrpSpPr/>
            <p:nvPr/>
          </p:nvGrpSpPr>
          <p:grpSpPr>
            <a:xfrm>
              <a:off x="8095060" y="5867832"/>
              <a:ext cx="497404" cy="289312"/>
              <a:chOff x="8095060" y="5867832"/>
              <a:chExt cx="497404" cy="289312"/>
            </a:xfrm>
          </p:grpSpPr>
          <p:sp>
            <p:nvSpPr>
              <p:cNvPr id="54" name="Google Shape;1378;p38">
                <a:extLst>
                  <a:ext uri="{FF2B5EF4-FFF2-40B4-BE49-F238E27FC236}">
                    <a16:creationId xmlns:a16="http://schemas.microsoft.com/office/drawing/2014/main" id="{8C0781C0-6255-4225-8657-7658C2EB1F95}"/>
                  </a:ext>
                </a:extLst>
              </p:cNvPr>
              <p:cNvSpPr/>
              <p:nvPr/>
            </p:nvSpPr>
            <p:spPr>
              <a:xfrm>
                <a:off x="8095060" y="5867832"/>
                <a:ext cx="497402" cy="24819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5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1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1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A4C2F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379;p38">
                <a:extLst>
                  <a:ext uri="{FF2B5EF4-FFF2-40B4-BE49-F238E27FC236}">
                    <a16:creationId xmlns:a16="http://schemas.microsoft.com/office/drawing/2014/main" id="{5B7AD985-44AC-48EF-BBDB-4F9F7BEDE44F}"/>
                  </a:ext>
                </a:extLst>
              </p:cNvPr>
              <p:cNvSpPr/>
              <p:nvPr/>
            </p:nvSpPr>
            <p:spPr>
              <a:xfrm>
                <a:off x="8095060" y="5990758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0" y="0"/>
                    </a:moveTo>
                    <a:lnTo>
                      <a:pt x="0" y="199"/>
                    </a:lnTo>
                    <a:lnTo>
                      <a:pt x="1170" y="781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9EEB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380;p38">
                <a:extLst>
                  <a:ext uri="{FF2B5EF4-FFF2-40B4-BE49-F238E27FC236}">
                    <a16:creationId xmlns:a16="http://schemas.microsoft.com/office/drawing/2014/main" id="{4065FBFB-7AA7-4CBB-918D-1C72A1C1595F}"/>
                  </a:ext>
                </a:extLst>
              </p:cNvPr>
              <p:cNvSpPr/>
              <p:nvPr/>
            </p:nvSpPr>
            <p:spPr>
              <a:xfrm>
                <a:off x="8343763" y="5990758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1"/>
                    </a:lnTo>
                    <a:lnTo>
                      <a:pt x="1170" y="199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" name="Google Shape;1381;p38">
              <a:extLst>
                <a:ext uri="{FF2B5EF4-FFF2-40B4-BE49-F238E27FC236}">
                  <a16:creationId xmlns:a16="http://schemas.microsoft.com/office/drawing/2014/main" id="{59D699B7-81D2-4A51-9CE8-B941D51B375D}"/>
                </a:ext>
              </a:extLst>
            </p:cNvPr>
            <p:cNvGrpSpPr/>
            <p:nvPr/>
          </p:nvGrpSpPr>
          <p:grpSpPr>
            <a:xfrm>
              <a:off x="8095060" y="5765998"/>
              <a:ext cx="497404" cy="289312"/>
              <a:chOff x="8095060" y="5765998"/>
              <a:chExt cx="497404" cy="289312"/>
            </a:xfrm>
          </p:grpSpPr>
          <p:sp>
            <p:nvSpPr>
              <p:cNvPr id="51" name="Google Shape;1382;p38">
                <a:extLst>
                  <a:ext uri="{FF2B5EF4-FFF2-40B4-BE49-F238E27FC236}">
                    <a16:creationId xmlns:a16="http://schemas.microsoft.com/office/drawing/2014/main" id="{4630CB57-303E-4FBA-91EA-48FBBA30569B}"/>
                  </a:ext>
                </a:extLst>
              </p:cNvPr>
              <p:cNvSpPr/>
              <p:nvPr/>
            </p:nvSpPr>
            <p:spPr>
              <a:xfrm>
                <a:off x="8095060" y="5765998"/>
                <a:ext cx="497402" cy="24819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5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383;p38">
                <a:extLst>
                  <a:ext uri="{FF2B5EF4-FFF2-40B4-BE49-F238E27FC236}">
                    <a16:creationId xmlns:a16="http://schemas.microsoft.com/office/drawing/2014/main" id="{FBBCB228-00A1-4AB2-82EA-37CF707AF832}"/>
                  </a:ext>
                </a:extLst>
              </p:cNvPr>
              <p:cNvSpPr/>
              <p:nvPr/>
            </p:nvSpPr>
            <p:spPr>
              <a:xfrm>
                <a:off x="8095060" y="5889563"/>
                <a:ext cx="248701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78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78"/>
                    </a:lnTo>
                    <a:lnTo>
                      <a:pt x="1170" y="5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384;p38">
                <a:extLst>
                  <a:ext uri="{FF2B5EF4-FFF2-40B4-BE49-F238E27FC236}">
                    <a16:creationId xmlns:a16="http://schemas.microsoft.com/office/drawing/2014/main" id="{8EADF950-ECBE-4369-ADC4-AC91ADF603DF}"/>
                  </a:ext>
                </a:extLst>
              </p:cNvPr>
              <p:cNvSpPr/>
              <p:nvPr/>
            </p:nvSpPr>
            <p:spPr>
              <a:xfrm>
                <a:off x="8343763" y="5889563"/>
                <a:ext cx="248701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78" extrusionOk="0">
                    <a:moveTo>
                      <a:pt x="1170" y="0"/>
                    </a:moveTo>
                    <a:lnTo>
                      <a:pt x="0" y="581"/>
                    </a:lnTo>
                    <a:lnTo>
                      <a:pt x="0" y="778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" name="Google Shape;1385;p38">
              <a:extLst>
                <a:ext uri="{FF2B5EF4-FFF2-40B4-BE49-F238E27FC236}">
                  <a16:creationId xmlns:a16="http://schemas.microsoft.com/office/drawing/2014/main" id="{A8EEB102-D1C1-43E2-90A3-D7156993B3FC}"/>
                </a:ext>
              </a:extLst>
            </p:cNvPr>
            <p:cNvGrpSpPr/>
            <p:nvPr/>
          </p:nvGrpSpPr>
          <p:grpSpPr>
            <a:xfrm>
              <a:off x="8095060" y="5664590"/>
              <a:ext cx="497404" cy="290164"/>
              <a:chOff x="8095060" y="5664590"/>
              <a:chExt cx="497404" cy="290164"/>
            </a:xfrm>
          </p:grpSpPr>
          <p:sp>
            <p:nvSpPr>
              <p:cNvPr id="48" name="Google Shape;1386;p38">
                <a:extLst>
                  <a:ext uri="{FF2B5EF4-FFF2-40B4-BE49-F238E27FC236}">
                    <a16:creationId xmlns:a16="http://schemas.microsoft.com/office/drawing/2014/main" id="{CF0488B1-43CA-434D-82B4-6474412B871C}"/>
                  </a:ext>
                </a:extLst>
              </p:cNvPr>
              <p:cNvSpPr/>
              <p:nvPr/>
            </p:nvSpPr>
            <p:spPr>
              <a:xfrm>
                <a:off x="8095060" y="5664590"/>
                <a:ext cx="497402" cy="24840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6" extrusionOk="0">
                    <a:moveTo>
                      <a:pt x="1754" y="290"/>
                    </a:moveTo>
                    <a:lnTo>
                      <a:pt x="1170" y="0"/>
                    </a:lnTo>
                    <a:lnTo>
                      <a:pt x="587" y="290"/>
                    </a:lnTo>
                    <a:lnTo>
                      <a:pt x="0" y="582"/>
                    </a:lnTo>
                    <a:lnTo>
                      <a:pt x="587" y="874"/>
                    </a:lnTo>
                    <a:lnTo>
                      <a:pt x="1170" y="1166"/>
                    </a:lnTo>
                    <a:lnTo>
                      <a:pt x="1754" y="874"/>
                    </a:lnTo>
                    <a:lnTo>
                      <a:pt x="2340" y="582"/>
                    </a:lnTo>
                    <a:lnTo>
                      <a:pt x="1754" y="290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1387;p38">
                <a:extLst>
                  <a:ext uri="{FF2B5EF4-FFF2-40B4-BE49-F238E27FC236}">
                    <a16:creationId xmlns:a16="http://schemas.microsoft.com/office/drawing/2014/main" id="{C88D5B6A-419E-4FFF-8D23-453B0A8D3857}"/>
                  </a:ext>
                </a:extLst>
              </p:cNvPr>
              <p:cNvSpPr/>
              <p:nvPr/>
            </p:nvSpPr>
            <p:spPr>
              <a:xfrm>
                <a:off x="8095060" y="5788580"/>
                <a:ext cx="248701" cy="166173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0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80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1388;p38">
                <a:extLst>
                  <a:ext uri="{FF2B5EF4-FFF2-40B4-BE49-F238E27FC236}">
                    <a16:creationId xmlns:a16="http://schemas.microsoft.com/office/drawing/2014/main" id="{9F7AF827-32A5-4F96-B60B-45FB7A92E1F8}"/>
                  </a:ext>
                </a:extLst>
              </p:cNvPr>
              <p:cNvSpPr/>
              <p:nvPr/>
            </p:nvSpPr>
            <p:spPr>
              <a:xfrm>
                <a:off x="8343763" y="5788580"/>
                <a:ext cx="248701" cy="166173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0" extrusionOk="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0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14041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688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grpSp>
        <p:nvGrpSpPr>
          <p:cNvPr id="12" name="Google Shape;1191;p38">
            <a:extLst>
              <a:ext uri="{FF2B5EF4-FFF2-40B4-BE49-F238E27FC236}">
                <a16:creationId xmlns:a16="http://schemas.microsoft.com/office/drawing/2014/main" id="{BB555C17-DCB5-4EB0-930F-AA1EC22F402E}"/>
              </a:ext>
            </a:extLst>
          </p:cNvPr>
          <p:cNvGrpSpPr/>
          <p:nvPr userDrawn="1"/>
        </p:nvGrpSpPr>
        <p:grpSpPr>
          <a:xfrm>
            <a:off x="138545" y="112774"/>
            <a:ext cx="1642754" cy="1554163"/>
            <a:chOff x="8074325" y="4438852"/>
            <a:chExt cx="720160" cy="690579"/>
          </a:xfrm>
        </p:grpSpPr>
        <p:sp>
          <p:nvSpPr>
            <p:cNvPr id="13" name="Google Shape;1192;p38">
              <a:extLst>
                <a:ext uri="{FF2B5EF4-FFF2-40B4-BE49-F238E27FC236}">
                  <a16:creationId xmlns:a16="http://schemas.microsoft.com/office/drawing/2014/main" id="{F0B51513-A507-4E6F-8276-7F38A2B1C0EC}"/>
                </a:ext>
              </a:extLst>
            </p:cNvPr>
            <p:cNvSpPr/>
            <p:nvPr/>
          </p:nvSpPr>
          <p:spPr>
            <a:xfrm>
              <a:off x="8177523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193;p38">
              <a:extLst>
                <a:ext uri="{FF2B5EF4-FFF2-40B4-BE49-F238E27FC236}">
                  <a16:creationId xmlns:a16="http://schemas.microsoft.com/office/drawing/2014/main" id="{7D0B6CE1-3229-445A-9382-0B4ED9F71936}"/>
                </a:ext>
              </a:extLst>
            </p:cNvPr>
            <p:cNvSpPr/>
            <p:nvPr/>
          </p:nvSpPr>
          <p:spPr>
            <a:xfrm>
              <a:off x="8434850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194;p38">
              <a:extLst>
                <a:ext uri="{FF2B5EF4-FFF2-40B4-BE49-F238E27FC236}">
                  <a16:creationId xmlns:a16="http://schemas.microsoft.com/office/drawing/2014/main" id="{4CE930DE-2A4A-4552-B4B8-22EE044042CD}"/>
                </a:ext>
              </a:extLst>
            </p:cNvPr>
            <p:cNvSpPr/>
            <p:nvPr/>
          </p:nvSpPr>
          <p:spPr>
            <a:xfrm>
              <a:off x="8434850" y="4663708"/>
              <a:ext cx="359635" cy="240202"/>
            </a:xfrm>
            <a:custGeom>
              <a:avLst/>
              <a:gdLst/>
              <a:ahLst/>
              <a:cxnLst/>
              <a:rect l="l" t="t" r="r" b="b"/>
              <a:pathLst>
                <a:path w="562" h="375" extrusionOk="0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195;p38">
              <a:extLst>
                <a:ext uri="{FF2B5EF4-FFF2-40B4-BE49-F238E27FC236}">
                  <a16:creationId xmlns:a16="http://schemas.microsoft.com/office/drawing/2014/main" id="{C1FDA361-BF2D-4F2C-852C-FFB4BBD7B9BF}"/>
                </a:ext>
              </a:extLst>
            </p:cNvPr>
            <p:cNvSpPr/>
            <p:nvPr/>
          </p:nvSpPr>
          <p:spPr>
            <a:xfrm>
              <a:off x="8434850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196;p38">
              <a:extLst>
                <a:ext uri="{FF2B5EF4-FFF2-40B4-BE49-F238E27FC236}">
                  <a16:creationId xmlns:a16="http://schemas.microsoft.com/office/drawing/2014/main" id="{56FE1D56-C44D-4763-BE79-6B42D86507D3}"/>
                </a:ext>
              </a:extLst>
            </p:cNvPr>
            <p:cNvSpPr/>
            <p:nvPr/>
          </p:nvSpPr>
          <p:spPr>
            <a:xfrm>
              <a:off x="8074325" y="4663708"/>
              <a:ext cx="360524" cy="240202"/>
            </a:xfrm>
            <a:custGeom>
              <a:avLst/>
              <a:gdLst/>
              <a:ahLst/>
              <a:cxnLst/>
              <a:rect l="l" t="t" r="r" b="b"/>
              <a:pathLst>
                <a:path w="563" h="375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197;p38">
              <a:extLst>
                <a:ext uri="{FF2B5EF4-FFF2-40B4-BE49-F238E27FC236}">
                  <a16:creationId xmlns:a16="http://schemas.microsoft.com/office/drawing/2014/main" id="{813BB163-B2BC-4DBE-8397-B5484A0225AA}"/>
                </a:ext>
              </a:extLst>
            </p:cNvPr>
            <p:cNvSpPr/>
            <p:nvPr/>
          </p:nvSpPr>
          <p:spPr>
            <a:xfrm>
              <a:off x="8177523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88844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688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grpSp>
        <p:nvGrpSpPr>
          <p:cNvPr id="17" name="Google Shape;1085;p38">
            <a:extLst>
              <a:ext uri="{FF2B5EF4-FFF2-40B4-BE49-F238E27FC236}">
                <a16:creationId xmlns:a16="http://schemas.microsoft.com/office/drawing/2014/main" id="{78D213BF-9F36-40AC-83C8-E4297B8C94BA}"/>
              </a:ext>
            </a:extLst>
          </p:cNvPr>
          <p:cNvGrpSpPr/>
          <p:nvPr userDrawn="1"/>
        </p:nvGrpSpPr>
        <p:grpSpPr>
          <a:xfrm flipH="1">
            <a:off x="106879" y="124650"/>
            <a:ext cx="1638794" cy="1554163"/>
            <a:chOff x="5526246" y="1011207"/>
            <a:chExt cx="592758" cy="720086"/>
          </a:xfrm>
        </p:grpSpPr>
        <p:sp>
          <p:nvSpPr>
            <p:cNvPr id="18" name="Google Shape;1086;p38">
              <a:extLst>
                <a:ext uri="{FF2B5EF4-FFF2-40B4-BE49-F238E27FC236}">
                  <a16:creationId xmlns:a16="http://schemas.microsoft.com/office/drawing/2014/main" id="{9A735107-CC37-4376-8B22-0D761D17D1E2}"/>
                </a:ext>
              </a:extLst>
            </p:cNvPr>
            <p:cNvSpPr/>
            <p:nvPr/>
          </p:nvSpPr>
          <p:spPr>
            <a:xfrm>
              <a:off x="5632379" y="1011207"/>
              <a:ext cx="311420" cy="340347"/>
            </a:xfrm>
            <a:custGeom>
              <a:avLst/>
              <a:gdLst/>
              <a:ahLst/>
              <a:cxnLst/>
              <a:rect l="l" t="t" r="r" b="b"/>
              <a:pathLst>
                <a:path w="518" h="567" extrusionOk="0">
                  <a:moveTo>
                    <a:pt x="144" y="322"/>
                  </a:moveTo>
                  <a:cubicBezTo>
                    <a:pt x="151" y="316"/>
                    <a:pt x="160" y="314"/>
                    <a:pt x="169" y="316"/>
                  </a:cubicBezTo>
                  <a:cubicBezTo>
                    <a:pt x="182" y="318"/>
                    <a:pt x="195" y="327"/>
                    <a:pt x="205" y="339"/>
                  </a:cubicBezTo>
                  <a:cubicBezTo>
                    <a:pt x="215" y="352"/>
                    <a:pt x="221" y="366"/>
                    <a:pt x="220" y="379"/>
                  </a:cubicBezTo>
                  <a:cubicBezTo>
                    <a:pt x="220" y="388"/>
                    <a:pt x="216" y="397"/>
                    <a:pt x="209" y="402"/>
                  </a:cubicBezTo>
                  <a:cubicBezTo>
                    <a:pt x="202" y="408"/>
                    <a:pt x="193" y="410"/>
                    <a:pt x="184" y="408"/>
                  </a:cubicBezTo>
                  <a:cubicBezTo>
                    <a:pt x="308" y="562"/>
                    <a:pt x="308" y="562"/>
                    <a:pt x="308" y="562"/>
                  </a:cubicBezTo>
                  <a:cubicBezTo>
                    <a:pt x="312" y="567"/>
                    <a:pt x="321" y="565"/>
                    <a:pt x="323" y="559"/>
                  </a:cubicBezTo>
                  <a:cubicBezTo>
                    <a:pt x="400" y="358"/>
                    <a:pt x="400" y="358"/>
                    <a:pt x="400" y="358"/>
                  </a:cubicBezTo>
                  <a:cubicBezTo>
                    <a:pt x="401" y="356"/>
                    <a:pt x="403" y="354"/>
                    <a:pt x="405" y="353"/>
                  </a:cubicBezTo>
                  <a:cubicBezTo>
                    <a:pt x="406" y="353"/>
                    <a:pt x="407" y="353"/>
                    <a:pt x="409" y="353"/>
                  </a:cubicBezTo>
                  <a:cubicBezTo>
                    <a:pt x="414" y="355"/>
                    <a:pt x="419" y="357"/>
                    <a:pt x="421" y="363"/>
                  </a:cubicBezTo>
                  <a:cubicBezTo>
                    <a:pt x="422" y="367"/>
                    <a:pt x="422" y="370"/>
                    <a:pt x="422" y="374"/>
                  </a:cubicBezTo>
                  <a:cubicBezTo>
                    <a:pt x="425" y="384"/>
                    <a:pt x="435" y="390"/>
                    <a:pt x="445" y="384"/>
                  </a:cubicBezTo>
                  <a:cubicBezTo>
                    <a:pt x="454" y="379"/>
                    <a:pt x="461" y="369"/>
                    <a:pt x="465" y="358"/>
                  </a:cubicBezTo>
                  <a:cubicBezTo>
                    <a:pt x="469" y="348"/>
                    <a:pt x="471" y="336"/>
                    <a:pt x="467" y="326"/>
                  </a:cubicBezTo>
                  <a:cubicBezTo>
                    <a:pt x="464" y="315"/>
                    <a:pt x="452" y="312"/>
                    <a:pt x="444" y="319"/>
                  </a:cubicBezTo>
                  <a:cubicBezTo>
                    <a:pt x="441" y="321"/>
                    <a:pt x="438" y="323"/>
                    <a:pt x="435" y="326"/>
                  </a:cubicBezTo>
                  <a:cubicBezTo>
                    <a:pt x="430" y="329"/>
                    <a:pt x="425" y="327"/>
                    <a:pt x="419" y="325"/>
                  </a:cubicBezTo>
                  <a:cubicBezTo>
                    <a:pt x="418" y="324"/>
                    <a:pt x="417" y="324"/>
                    <a:pt x="417" y="322"/>
                  </a:cubicBezTo>
                  <a:cubicBezTo>
                    <a:pt x="416" y="320"/>
                    <a:pt x="416" y="318"/>
                    <a:pt x="416" y="316"/>
                  </a:cubicBezTo>
                  <a:cubicBezTo>
                    <a:pt x="517" y="54"/>
                    <a:pt x="517" y="54"/>
                    <a:pt x="517" y="54"/>
                  </a:cubicBezTo>
                  <a:cubicBezTo>
                    <a:pt x="518" y="49"/>
                    <a:pt x="516" y="44"/>
                    <a:pt x="511" y="43"/>
                  </a:cubicBezTo>
                  <a:cubicBezTo>
                    <a:pt x="356" y="0"/>
                    <a:pt x="213" y="22"/>
                    <a:pt x="130" y="66"/>
                  </a:cubicBezTo>
                  <a:cubicBezTo>
                    <a:pt x="74" y="95"/>
                    <a:pt x="33" y="133"/>
                    <a:pt x="3" y="174"/>
                  </a:cubicBezTo>
                  <a:cubicBezTo>
                    <a:pt x="0" y="178"/>
                    <a:pt x="0" y="182"/>
                    <a:pt x="3" y="185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36"/>
                    <a:pt x="137" y="327"/>
                    <a:pt x="144" y="3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087;p38">
              <a:extLst>
                <a:ext uri="{FF2B5EF4-FFF2-40B4-BE49-F238E27FC236}">
                  <a16:creationId xmlns:a16="http://schemas.microsoft.com/office/drawing/2014/main" id="{492A42E6-7485-462F-8B40-E48FC939DFCC}"/>
                </a:ext>
              </a:extLst>
            </p:cNvPr>
            <p:cNvSpPr/>
            <p:nvPr/>
          </p:nvSpPr>
          <p:spPr>
            <a:xfrm>
              <a:off x="5835019" y="1041711"/>
              <a:ext cx="283984" cy="330260"/>
            </a:xfrm>
            <a:custGeom>
              <a:avLst/>
              <a:gdLst/>
              <a:ahLst/>
              <a:cxnLst/>
              <a:rect l="l" t="t" r="r" b="b"/>
              <a:pathLst>
                <a:path w="473" h="550" extrusionOk="0">
                  <a:moveTo>
                    <a:pt x="128" y="252"/>
                  </a:moveTo>
                  <a:cubicBezTo>
                    <a:pt x="136" y="255"/>
                    <a:pt x="142" y="262"/>
                    <a:pt x="145" y="270"/>
                  </a:cubicBezTo>
                  <a:cubicBezTo>
                    <a:pt x="149" y="283"/>
                    <a:pt x="148" y="298"/>
                    <a:pt x="143" y="313"/>
                  </a:cubicBezTo>
                  <a:cubicBezTo>
                    <a:pt x="137" y="328"/>
                    <a:pt x="128" y="340"/>
                    <a:pt x="116" y="347"/>
                  </a:cubicBezTo>
                  <a:cubicBezTo>
                    <a:pt x="108" y="351"/>
                    <a:pt x="99" y="352"/>
                    <a:pt x="90" y="349"/>
                  </a:cubicBezTo>
                  <a:cubicBezTo>
                    <a:pt x="82" y="345"/>
                    <a:pt x="75" y="338"/>
                    <a:pt x="73" y="329"/>
                  </a:cubicBezTo>
                  <a:cubicBezTo>
                    <a:pt x="2" y="514"/>
                    <a:pt x="2" y="514"/>
                    <a:pt x="2" y="514"/>
                  </a:cubicBezTo>
                  <a:cubicBezTo>
                    <a:pt x="0" y="520"/>
                    <a:pt x="5" y="527"/>
                    <a:pt x="12" y="526"/>
                  </a:cubicBezTo>
                  <a:cubicBezTo>
                    <a:pt x="224" y="492"/>
                    <a:pt x="224" y="492"/>
                    <a:pt x="224" y="492"/>
                  </a:cubicBezTo>
                  <a:cubicBezTo>
                    <a:pt x="227" y="491"/>
                    <a:pt x="229" y="492"/>
                    <a:pt x="231" y="493"/>
                  </a:cubicBezTo>
                  <a:cubicBezTo>
                    <a:pt x="232" y="494"/>
                    <a:pt x="233" y="495"/>
                    <a:pt x="233" y="497"/>
                  </a:cubicBezTo>
                  <a:cubicBezTo>
                    <a:pt x="234" y="502"/>
                    <a:pt x="235" y="508"/>
                    <a:pt x="230" y="512"/>
                  </a:cubicBezTo>
                  <a:cubicBezTo>
                    <a:pt x="228" y="515"/>
                    <a:pt x="225" y="516"/>
                    <a:pt x="222" y="519"/>
                  </a:cubicBezTo>
                  <a:cubicBezTo>
                    <a:pt x="214" y="526"/>
                    <a:pt x="214" y="538"/>
                    <a:pt x="224" y="543"/>
                  </a:cubicBezTo>
                  <a:cubicBezTo>
                    <a:pt x="233" y="549"/>
                    <a:pt x="245" y="550"/>
                    <a:pt x="256" y="548"/>
                  </a:cubicBezTo>
                  <a:cubicBezTo>
                    <a:pt x="267" y="546"/>
                    <a:pt x="279" y="542"/>
                    <a:pt x="286" y="534"/>
                  </a:cubicBezTo>
                  <a:cubicBezTo>
                    <a:pt x="293" y="525"/>
                    <a:pt x="290" y="514"/>
                    <a:pt x="280" y="510"/>
                  </a:cubicBezTo>
                  <a:cubicBezTo>
                    <a:pt x="277" y="508"/>
                    <a:pt x="273" y="507"/>
                    <a:pt x="270" y="506"/>
                  </a:cubicBezTo>
                  <a:cubicBezTo>
                    <a:pt x="264" y="503"/>
                    <a:pt x="263" y="498"/>
                    <a:pt x="263" y="492"/>
                  </a:cubicBezTo>
                  <a:cubicBezTo>
                    <a:pt x="262" y="490"/>
                    <a:pt x="263" y="489"/>
                    <a:pt x="263" y="488"/>
                  </a:cubicBezTo>
                  <a:cubicBezTo>
                    <a:pt x="265" y="486"/>
                    <a:pt x="267" y="485"/>
                    <a:pt x="269" y="485"/>
                  </a:cubicBezTo>
                  <a:cubicBezTo>
                    <a:pt x="439" y="458"/>
                    <a:pt x="439" y="458"/>
                    <a:pt x="439" y="458"/>
                  </a:cubicBezTo>
                  <a:cubicBezTo>
                    <a:pt x="442" y="457"/>
                    <a:pt x="445" y="454"/>
                    <a:pt x="446" y="451"/>
                  </a:cubicBezTo>
                  <a:cubicBezTo>
                    <a:pt x="473" y="328"/>
                    <a:pt x="470" y="126"/>
                    <a:pt x="304" y="42"/>
                  </a:cubicBezTo>
                  <a:cubicBezTo>
                    <a:pt x="271" y="25"/>
                    <a:pt x="239" y="12"/>
                    <a:pt x="207" y="2"/>
                  </a:cubicBezTo>
                  <a:cubicBezTo>
                    <a:pt x="203" y="0"/>
                    <a:pt x="198" y="3"/>
                    <a:pt x="196" y="7"/>
                  </a:cubicBezTo>
                  <a:cubicBezTo>
                    <a:pt x="101" y="254"/>
                    <a:pt x="101" y="254"/>
                    <a:pt x="101" y="254"/>
                  </a:cubicBezTo>
                  <a:cubicBezTo>
                    <a:pt x="109" y="249"/>
                    <a:pt x="119" y="248"/>
                    <a:pt x="128" y="2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088;p38">
              <a:extLst>
                <a:ext uri="{FF2B5EF4-FFF2-40B4-BE49-F238E27FC236}">
                  <a16:creationId xmlns:a16="http://schemas.microsoft.com/office/drawing/2014/main" id="{4CEE7EF3-D883-46FD-BF18-8F8A1C606389}"/>
                </a:ext>
              </a:extLst>
            </p:cNvPr>
            <p:cNvSpPr/>
            <p:nvPr/>
          </p:nvSpPr>
          <p:spPr>
            <a:xfrm>
              <a:off x="5837907" y="1326815"/>
              <a:ext cx="260158" cy="268291"/>
            </a:xfrm>
            <a:custGeom>
              <a:avLst/>
              <a:gdLst/>
              <a:ahLst/>
              <a:cxnLst/>
              <a:rect l="l" t="t" r="r" b="b"/>
              <a:pathLst>
                <a:path w="433" h="447" extrusionOk="0">
                  <a:moveTo>
                    <a:pt x="299" y="45"/>
                  </a:moveTo>
                  <a:cubicBezTo>
                    <a:pt x="301" y="53"/>
                    <a:pt x="298" y="62"/>
                    <a:pt x="292" y="69"/>
                  </a:cubicBezTo>
                  <a:cubicBezTo>
                    <a:pt x="283" y="79"/>
                    <a:pt x="270" y="86"/>
                    <a:pt x="254" y="88"/>
                  </a:cubicBezTo>
                  <a:cubicBezTo>
                    <a:pt x="238" y="91"/>
                    <a:pt x="223" y="89"/>
                    <a:pt x="211" y="82"/>
                  </a:cubicBezTo>
                  <a:cubicBezTo>
                    <a:pt x="203" y="77"/>
                    <a:pt x="198" y="70"/>
                    <a:pt x="197" y="61"/>
                  </a:cubicBezTo>
                  <a:cubicBezTo>
                    <a:pt x="195" y="52"/>
                    <a:pt x="198" y="43"/>
                    <a:pt x="205" y="36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3" y="68"/>
                    <a:pt x="0" y="76"/>
                    <a:pt x="4" y="81"/>
                  </a:cubicBezTo>
                  <a:cubicBezTo>
                    <a:pt x="140" y="249"/>
                    <a:pt x="140" y="249"/>
                    <a:pt x="140" y="249"/>
                  </a:cubicBezTo>
                  <a:cubicBezTo>
                    <a:pt x="141" y="250"/>
                    <a:pt x="142" y="253"/>
                    <a:pt x="142" y="255"/>
                  </a:cubicBezTo>
                  <a:cubicBezTo>
                    <a:pt x="142" y="256"/>
                    <a:pt x="141" y="258"/>
                    <a:pt x="140" y="258"/>
                  </a:cubicBezTo>
                  <a:cubicBezTo>
                    <a:pt x="136" y="262"/>
                    <a:pt x="131" y="266"/>
                    <a:pt x="125" y="264"/>
                  </a:cubicBezTo>
                  <a:cubicBezTo>
                    <a:pt x="122" y="263"/>
                    <a:pt x="119" y="261"/>
                    <a:pt x="115" y="260"/>
                  </a:cubicBezTo>
                  <a:cubicBezTo>
                    <a:pt x="105" y="256"/>
                    <a:pt x="95" y="263"/>
                    <a:pt x="95" y="274"/>
                  </a:cubicBezTo>
                  <a:cubicBezTo>
                    <a:pt x="95" y="285"/>
                    <a:pt x="100" y="296"/>
                    <a:pt x="107" y="304"/>
                  </a:cubicBezTo>
                  <a:cubicBezTo>
                    <a:pt x="114" y="313"/>
                    <a:pt x="124" y="321"/>
                    <a:pt x="134" y="323"/>
                  </a:cubicBezTo>
                  <a:cubicBezTo>
                    <a:pt x="145" y="325"/>
                    <a:pt x="154" y="317"/>
                    <a:pt x="152" y="306"/>
                  </a:cubicBezTo>
                  <a:cubicBezTo>
                    <a:pt x="152" y="302"/>
                    <a:pt x="151" y="299"/>
                    <a:pt x="151" y="295"/>
                  </a:cubicBezTo>
                  <a:cubicBezTo>
                    <a:pt x="150" y="289"/>
                    <a:pt x="154" y="285"/>
                    <a:pt x="159" y="282"/>
                  </a:cubicBezTo>
                  <a:cubicBezTo>
                    <a:pt x="160" y="281"/>
                    <a:pt x="161" y="281"/>
                    <a:pt x="162" y="281"/>
                  </a:cubicBezTo>
                  <a:cubicBezTo>
                    <a:pt x="165" y="281"/>
                    <a:pt x="167" y="282"/>
                    <a:pt x="168" y="284"/>
                  </a:cubicBezTo>
                  <a:cubicBezTo>
                    <a:pt x="295" y="440"/>
                    <a:pt x="295" y="440"/>
                    <a:pt x="295" y="440"/>
                  </a:cubicBezTo>
                  <a:cubicBezTo>
                    <a:pt x="301" y="447"/>
                    <a:pt x="311" y="443"/>
                    <a:pt x="311" y="435"/>
                  </a:cubicBezTo>
                  <a:cubicBezTo>
                    <a:pt x="311" y="399"/>
                    <a:pt x="312" y="354"/>
                    <a:pt x="321" y="300"/>
                  </a:cubicBezTo>
                  <a:cubicBezTo>
                    <a:pt x="335" y="205"/>
                    <a:pt x="376" y="134"/>
                    <a:pt x="417" y="51"/>
                  </a:cubicBezTo>
                  <a:cubicBezTo>
                    <a:pt x="422" y="41"/>
                    <a:pt x="427" y="28"/>
                    <a:pt x="431" y="13"/>
                  </a:cubicBezTo>
                  <a:cubicBezTo>
                    <a:pt x="433" y="7"/>
                    <a:pt x="428" y="0"/>
                    <a:pt x="422" y="1"/>
                  </a:cubicBezTo>
                  <a:cubicBezTo>
                    <a:pt x="284" y="23"/>
                    <a:pt x="284" y="23"/>
                    <a:pt x="284" y="23"/>
                  </a:cubicBezTo>
                  <a:cubicBezTo>
                    <a:pt x="292" y="28"/>
                    <a:pt x="298" y="36"/>
                    <a:pt x="299" y="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089;p38">
              <a:extLst>
                <a:ext uri="{FF2B5EF4-FFF2-40B4-BE49-F238E27FC236}">
                  <a16:creationId xmlns:a16="http://schemas.microsoft.com/office/drawing/2014/main" id="{5C55F559-0ED0-4F24-A4C0-49A06E81E06A}"/>
                </a:ext>
              </a:extLst>
            </p:cNvPr>
            <p:cNvSpPr/>
            <p:nvPr/>
          </p:nvSpPr>
          <p:spPr>
            <a:xfrm>
              <a:off x="5725035" y="1379176"/>
              <a:ext cx="304441" cy="352116"/>
            </a:xfrm>
            <a:custGeom>
              <a:avLst/>
              <a:gdLst/>
              <a:ahLst/>
              <a:cxnLst/>
              <a:rect l="l" t="t" r="r" b="b"/>
              <a:pathLst>
                <a:path w="507" h="587" extrusionOk="0">
                  <a:moveTo>
                    <a:pt x="344" y="245"/>
                  </a:moveTo>
                  <a:cubicBezTo>
                    <a:pt x="337" y="251"/>
                    <a:pt x="328" y="253"/>
                    <a:pt x="319" y="251"/>
                  </a:cubicBezTo>
                  <a:cubicBezTo>
                    <a:pt x="306" y="248"/>
                    <a:pt x="293" y="240"/>
                    <a:pt x="283" y="227"/>
                  </a:cubicBezTo>
                  <a:cubicBezTo>
                    <a:pt x="273" y="215"/>
                    <a:pt x="267" y="201"/>
                    <a:pt x="267" y="187"/>
                  </a:cubicBezTo>
                  <a:cubicBezTo>
                    <a:pt x="267" y="178"/>
                    <a:pt x="271" y="170"/>
                    <a:pt x="278" y="164"/>
                  </a:cubicBezTo>
                  <a:cubicBezTo>
                    <a:pt x="285" y="158"/>
                    <a:pt x="295" y="156"/>
                    <a:pt x="304" y="158"/>
                  </a:cubicBezTo>
                  <a:cubicBezTo>
                    <a:pt x="179" y="5"/>
                    <a:pt x="179" y="5"/>
                    <a:pt x="179" y="5"/>
                  </a:cubicBezTo>
                  <a:cubicBezTo>
                    <a:pt x="175" y="0"/>
                    <a:pt x="167" y="1"/>
                    <a:pt x="164" y="8"/>
                  </a:cubicBezTo>
                  <a:cubicBezTo>
                    <a:pt x="87" y="209"/>
                    <a:pt x="87" y="209"/>
                    <a:pt x="87" y="209"/>
                  </a:cubicBezTo>
                  <a:cubicBezTo>
                    <a:pt x="86" y="211"/>
                    <a:pt x="85" y="213"/>
                    <a:pt x="83" y="214"/>
                  </a:cubicBezTo>
                  <a:cubicBezTo>
                    <a:pt x="81" y="214"/>
                    <a:pt x="80" y="214"/>
                    <a:pt x="79" y="214"/>
                  </a:cubicBezTo>
                  <a:cubicBezTo>
                    <a:pt x="73" y="212"/>
                    <a:pt x="68" y="210"/>
                    <a:pt x="67" y="204"/>
                  </a:cubicBezTo>
                  <a:cubicBezTo>
                    <a:pt x="66" y="200"/>
                    <a:pt x="66" y="196"/>
                    <a:pt x="65" y="193"/>
                  </a:cubicBezTo>
                  <a:cubicBezTo>
                    <a:pt x="63" y="182"/>
                    <a:pt x="52" y="177"/>
                    <a:pt x="43" y="182"/>
                  </a:cubicBezTo>
                  <a:cubicBezTo>
                    <a:pt x="33" y="188"/>
                    <a:pt x="27" y="198"/>
                    <a:pt x="23" y="208"/>
                  </a:cubicBezTo>
                  <a:cubicBezTo>
                    <a:pt x="19" y="219"/>
                    <a:pt x="17" y="231"/>
                    <a:pt x="20" y="241"/>
                  </a:cubicBezTo>
                  <a:cubicBezTo>
                    <a:pt x="24" y="251"/>
                    <a:pt x="35" y="255"/>
                    <a:pt x="44" y="248"/>
                  </a:cubicBezTo>
                  <a:cubicBezTo>
                    <a:pt x="47" y="246"/>
                    <a:pt x="49" y="243"/>
                    <a:pt x="52" y="241"/>
                  </a:cubicBezTo>
                  <a:cubicBezTo>
                    <a:pt x="58" y="238"/>
                    <a:pt x="63" y="239"/>
                    <a:pt x="68" y="242"/>
                  </a:cubicBezTo>
                  <a:cubicBezTo>
                    <a:pt x="69" y="242"/>
                    <a:pt x="70" y="243"/>
                    <a:pt x="71" y="244"/>
                  </a:cubicBezTo>
                  <a:cubicBezTo>
                    <a:pt x="72" y="246"/>
                    <a:pt x="72" y="249"/>
                    <a:pt x="71" y="251"/>
                  </a:cubicBezTo>
                  <a:cubicBezTo>
                    <a:pt x="10" y="410"/>
                    <a:pt x="10" y="410"/>
                    <a:pt x="10" y="410"/>
                  </a:cubicBezTo>
                  <a:cubicBezTo>
                    <a:pt x="10" y="412"/>
                    <a:pt x="9" y="414"/>
                    <a:pt x="10" y="415"/>
                  </a:cubicBezTo>
                  <a:cubicBezTo>
                    <a:pt x="16" y="445"/>
                    <a:pt x="0" y="490"/>
                    <a:pt x="10" y="508"/>
                  </a:cubicBezTo>
                  <a:cubicBezTo>
                    <a:pt x="30" y="542"/>
                    <a:pt x="339" y="587"/>
                    <a:pt x="491" y="480"/>
                  </a:cubicBezTo>
                  <a:cubicBezTo>
                    <a:pt x="507" y="469"/>
                    <a:pt x="504" y="446"/>
                    <a:pt x="501" y="402"/>
                  </a:cubicBezTo>
                  <a:cubicBezTo>
                    <a:pt x="355" y="221"/>
                    <a:pt x="355" y="221"/>
                    <a:pt x="355" y="221"/>
                  </a:cubicBezTo>
                  <a:cubicBezTo>
                    <a:pt x="355" y="230"/>
                    <a:pt x="351" y="239"/>
                    <a:pt x="344" y="2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090;p38">
              <a:extLst>
                <a:ext uri="{FF2B5EF4-FFF2-40B4-BE49-F238E27FC236}">
                  <a16:creationId xmlns:a16="http://schemas.microsoft.com/office/drawing/2014/main" id="{2A78D25A-4196-4411-AA58-26D5AB9C2779}"/>
                </a:ext>
              </a:extLst>
            </p:cNvPr>
            <p:cNvSpPr/>
            <p:nvPr/>
          </p:nvSpPr>
          <p:spPr>
            <a:xfrm>
              <a:off x="5526246" y="1358760"/>
              <a:ext cx="289521" cy="285105"/>
            </a:xfrm>
            <a:custGeom>
              <a:avLst/>
              <a:gdLst/>
              <a:ahLst/>
              <a:cxnLst/>
              <a:rect l="l" t="t" r="r" b="b"/>
              <a:pathLst>
                <a:path w="482" h="475" extrusionOk="0">
                  <a:moveTo>
                    <a:pt x="354" y="298"/>
                  </a:moveTo>
                  <a:cubicBezTo>
                    <a:pt x="346" y="295"/>
                    <a:pt x="339" y="288"/>
                    <a:pt x="336" y="279"/>
                  </a:cubicBezTo>
                  <a:cubicBezTo>
                    <a:pt x="332" y="267"/>
                    <a:pt x="333" y="252"/>
                    <a:pt x="339" y="237"/>
                  </a:cubicBezTo>
                  <a:cubicBezTo>
                    <a:pt x="345" y="222"/>
                    <a:pt x="354" y="210"/>
                    <a:pt x="366" y="203"/>
                  </a:cubicBezTo>
                  <a:cubicBezTo>
                    <a:pt x="374" y="199"/>
                    <a:pt x="383" y="198"/>
                    <a:pt x="391" y="201"/>
                  </a:cubicBezTo>
                  <a:cubicBezTo>
                    <a:pt x="400" y="204"/>
                    <a:pt x="406" y="211"/>
                    <a:pt x="409" y="220"/>
                  </a:cubicBezTo>
                  <a:cubicBezTo>
                    <a:pt x="480" y="36"/>
                    <a:pt x="480" y="36"/>
                    <a:pt x="480" y="36"/>
                  </a:cubicBezTo>
                  <a:cubicBezTo>
                    <a:pt x="482" y="30"/>
                    <a:pt x="477" y="23"/>
                    <a:pt x="470" y="24"/>
                  </a:cubicBezTo>
                  <a:cubicBezTo>
                    <a:pt x="257" y="58"/>
                    <a:pt x="257" y="58"/>
                    <a:pt x="257" y="58"/>
                  </a:cubicBezTo>
                  <a:cubicBezTo>
                    <a:pt x="255" y="58"/>
                    <a:pt x="252" y="58"/>
                    <a:pt x="251" y="56"/>
                  </a:cubicBezTo>
                  <a:cubicBezTo>
                    <a:pt x="250" y="56"/>
                    <a:pt x="249" y="54"/>
                    <a:pt x="249" y="53"/>
                  </a:cubicBezTo>
                  <a:cubicBezTo>
                    <a:pt x="248" y="47"/>
                    <a:pt x="247" y="42"/>
                    <a:pt x="251" y="38"/>
                  </a:cubicBezTo>
                  <a:cubicBezTo>
                    <a:pt x="254" y="35"/>
                    <a:pt x="257" y="33"/>
                    <a:pt x="260" y="31"/>
                  </a:cubicBezTo>
                  <a:cubicBezTo>
                    <a:pt x="268" y="24"/>
                    <a:pt x="267" y="12"/>
                    <a:pt x="258" y="6"/>
                  </a:cubicBezTo>
                  <a:cubicBezTo>
                    <a:pt x="248" y="1"/>
                    <a:pt x="236" y="0"/>
                    <a:pt x="225" y="2"/>
                  </a:cubicBezTo>
                  <a:cubicBezTo>
                    <a:pt x="214" y="3"/>
                    <a:pt x="203" y="8"/>
                    <a:pt x="196" y="16"/>
                  </a:cubicBezTo>
                  <a:cubicBezTo>
                    <a:pt x="189" y="24"/>
                    <a:pt x="192" y="36"/>
                    <a:pt x="202" y="40"/>
                  </a:cubicBezTo>
                  <a:cubicBezTo>
                    <a:pt x="205" y="42"/>
                    <a:pt x="208" y="42"/>
                    <a:pt x="212" y="44"/>
                  </a:cubicBezTo>
                  <a:cubicBezTo>
                    <a:pt x="217" y="47"/>
                    <a:pt x="218" y="52"/>
                    <a:pt x="219" y="58"/>
                  </a:cubicBezTo>
                  <a:cubicBezTo>
                    <a:pt x="219" y="59"/>
                    <a:pt x="219" y="60"/>
                    <a:pt x="218" y="61"/>
                  </a:cubicBezTo>
                  <a:cubicBezTo>
                    <a:pt x="217" y="64"/>
                    <a:pt x="215" y="65"/>
                    <a:pt x="212" y="65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3" y="98"/>
                    <a:pt x="0" y="104"/>
                    <a:pt x="2" y="109"/>
                  </a:cubicBezTo>
                  <a:cubicBezTo>
                    <a:pt x="14" y="138"/>
                    <a:pt x="74" y="153"/>
                    <a:pt x="86" y="175"/>
                  </a:cubicBezTo>
                  <a:cubicBezTo>
                    <a:pt x="92" y="186"/>
                    <a:pt x="75" y="210"/>
                    <a:pt x="77" y="226"/>
                  </a:cubicBezTo>
                  <a:cubicBezTo>
                    <a:pt x="78" y="239"/>
                    <a:pt x="115" y="253"/>
                    <a:pt x="115" y="253"/>
                  </a:cubicBezTo>
                  <a:cubicBezTo>
                    <a:pt x="115" y="253"/>
                    <a:pt x="89" y="277"/>
                    <a:pt x="88" y="289"/>
                  </a:cubicBezTo>
                  <a:cubicBezTo>
                    <a:pt x="86" y="302"/>
                    <a:pt x="111" y="323"/>
                    <a:pt x="112" y="337"/>
                  </a:cubicBezTo>
                  <a:cubicBezTo>
                    <a:pt x="112" y="350"/>
                    <a:pt x="90" y="385"/>
                    <a:pt x="101" y="421"/>
                  </a:cubicBezTo>
                  <a:cubicBezTo>
                    <a:pt x="116" y="475"/>
                    <a:pt x="280" y="428"/>
                    <a:pt x="323" y="429"/>
                  </a:cubicBezTo>
                  <a:cubicBezTo>
                    <a:pt x="326" y="429"/>
                    <a:pt x="330" y="427"/>
                    <a:pt x="331" y="423"/>
                  </a:cubicBezTo>
                  <a:cubicBezTo>
                    <a:pt x="380" y="296"/>
                    <a:pt x="380" y="296"/>
                    <a:pt x="380" y="296"/>
                  </a:cubicBezTo>
                  <a:cubicBezTo>
                    <a:pt x="372" y="300"/>
                    <a:pt x="363" y="301"/>
                    <a:pt x="354" y="2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091;p38">
              <a:extLst>
                <a:ext uri="{FF2B5EF4-FFF2-40B4-BE49-F238E27FC236}">
                  <a16:creationId xmlns:a16="http://schemas.microsoft.com/office/drawing/2014/main" id="{6365384A-9C6D-4E5D-A9B3-320F4110E10F}"/>
                </a:ext>
              </a:extLst>
            </p:cNvPr>
            <p:cNvSpPr/>
            <p:nvPr/>
          </p:nvSpPr>
          <p:spPr>
            <a:xfrm>
              <a:off x="5530337" y="1130580"/>
              <a:ext cx="282300" cy="276217"/>
            </a:xfrm>
            <a:custGeom>
              <a:avLst/>
              <a:gdLst/>
              <a:ahLst/>
              <a:cxnLst/>
              <a:rect l="l" t="t" r="r" b="b"/>
              <a:pathLst>
                <a:path w="470" h="460" extrusionOk="0">
                  <a:moveTo>
                    <a:pt x="170" y="410"/>
                  </a:moveTo>
                  <a:cubicBezTo>
                    <a:pt x="169" y="401"/>
                    <a:pt x="171" y="392"/>
                    <a:pt x="178" y="385"/>
                  </a:cubicBezTo>
                  <a:cubicBezTo>
                    <a:pt x="186" y="375"/>
                    <a:pt x="200" y="369"/>
                    <a:pt x="216" y="366"/>
                  </a:cubicBezTo>
                  <a:cubicBezTo>
                    <a:pt x="232" y="364"/>
                    <a:pt x="247" y="366"/>
                    <a:pt x="258" y="373"/>
                  </a:cubicBezTo>
                  <a:cubicBezTo>
                    <a:pt x="266" y="377"/>
                    <a:pt x="271" y="385"/>
                    <a:pt x="273" y="394"/>
                  </a:cubicBezTo>
                  <a:cubicBezTo>
                    <a:pt x="274" y="403"/>
                    <a:pt x="271" y="412"/>
                    <a:pt x="265" y="419"/>
                  </a:cubicBezTo>
                  <a:cubicBezTo>
                    <a:pt x="460" y="388"/>
                    <a:pt x="460" y="388"/>
                    <a:pt x="460" y="388"/>
                  </a:cubicBezTo>
                  <a:cubicBezTo>
                    <a:pt x="467" y="387"/>
                    <a:pt x="470" y="379"/>
                    <a:pt x="465" y="373"/>
                  </a:cubicBezTo>
                  <a:cubicBezTo>
                    <a:pt x="330" y="206"/>
                    <a:pt x="330" y="206"/>
                    <a:pt x="330" y="206"/>
                  </a:cubicBezTo>
                  <a:cubicBezTo>
                    <a:pt x="328" y="204"/>
                    <a:pt x="327" y="202"/>
                    <a:pt x="328" y="200"/>
                  </a:cubicBezTo>
                  <a:cubicBezTo>
                    <a:pt x="328" y="198"/>
                    <a:pt x="329" y="197"/>
                    <a:pt x="330" y="196"/>
                  </a:cubicBezTo>
                  <a:cubicBezTo>
                    <a:pt x="334" y="192"/>
                    <a:pt x="338" y="189"/>
                    <a:pt x="344" y="191"/>
                  </a:cubicBezTo>
                  <a:cubicBezTo>
                    <a:pt x="348" y="192"/>
                    <a:pt x="351" y="194"/>
                    <a:pt x="354" y="195"/>
                  </a:cubicBezTo>
                  <a:cubicBezTo>
                    <a:pt x="365" y="198"/>
                    <a:pt x="375" y="192"/>
                    <a:pt x="375" y="181"/>
                  </a:cubicBezTo>
                  <a:cubicBezTo>
                    <a:pt x="375" y="170"/>
                    <a:pt x="369" y="159"/>
                    <a:pt x="362" y="150"/>
                  </a:cubicBezTo>
                  <a:cubicBezTo>
                    <a:pt x="355" y="142"/>
                    <a:pt x="346" y="134"/>
                    <a:pt x="335" y="132"/>
                  </a:cubicBezTo>
                  <a:cubicBezTo>
                    <a:pt x="325" y="130"/>
                    <a:pt x="316" y="138"/>
                    <a:pt x="317" y="149"/>
                  </a:cubicBezTo>
                  <a:cubicBezTo>
                    <a:pt x="318" y="153"/>
                    <a:pt x="319" y="156"/>
                    <a:pt x="319" y="160"/>
                  </a:cubicBezTo>
                  <a:cubicBezTo>
                    <a:pt x="320" y="166"/>
                    <a:pt x="315" y="169"/>
                    <a:pt x="311" y="173"/>
                  </a:cubicBezTo>
                  <a:cubicBezTo>
                    <a:pt x="310" y="174"/>
                    <a:pt x="308" y="174"/>
                    <a:pt x="307" y="174"/>
                  </a:cubicBezTo>
                  <a:cubicBezTo>
                    <a:pt x="305" y="174"/>
                    <a:pt x="303" y="173"/>
                    <a:pt x="301" y="171"/>
                  </a:cubicBezTo>
                  <a:cubicBezTo>
                    <a:pt x="167" y="5"/>
                    <a:pt x="167" y="5"/>
                    <a:pt x="167" y="5"/>
                  </a:cubicBezTo>
                  <a:cubicBezTo>
                    <a:pt x="163" y="0"/>
                    <a:pt x="155" y="1"/>
                    <a:pt x="152" y="6"/>
                  </a:cubicBezTo>
                  <a:cubicBezTo>
                    <a:pt x="113" y="70"/>
                    <a:pt x="97" y="139"/>
                    <a:pt x="91" y="193"/>
                  </a:cubicBezTo>
                  <a:cubicBezTo>
                    <a:pt x="86" y="237"/>
                    <a:pt x="114" y="268"/>
                    <a:pt x="111" y="294"/>
                  </a:cubicBezTo>
                  <a:cubicBezTo>
                    <a:pt x="106" y="335"/>
                    <a:pt x="32" y="395"/>
                    <a:pt x="4" y="446"/>
                  </a:cubicBezTo>
                  <a:cubicBezTo>
                    <a:pt x="0" y="452"/>
                    <a:pt x="5" y="460"/>
                    <a:pt x="13" y="459"/>
                  </a:cubicBezTo>
                  <a:cubicBezTo>
                    <a:pt x="185" y="431"/>
                    <a:pt x="185" y="431"/>
                    <a:pt x="185" y="431"/>
                  </a:cubicBezTo>
                  <a:cubicBezTo>
                    <a:pt x="177" y="427"/>
                    <a:pt x="172" y="419"/>
                    <a:pt x="170" y="4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77378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60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grpSp>
        <p:nvGrpSpPr>
          <p:cNvPr id="17" name="Google Shape;1085;p38">
            <a:extLst>
              <a:ext uri="{FF2B5EF4-FFF2-40B4-BE49-F238E27FC236}">
                <a16:creationId xmlns:a16="http://schemas.microsoft.com/office/drawing/2014/main" id="{78D213BF-9F36-40AC-83C8-E4297B8C94BA}"/>
              </a:ext>
            </a:extLst>
          </p:cNvPr>
          <p:cNvGrpSpPr/>
          <p:nvPr userDrawn="1"/>
        </p:nvGrpSpPr>
        <p:grpSpPr>
          <a:xfrm>
            <a:off x="10462162" y="112775"/>
            <a:ext cx="1591293" cy="1554163"/>
            <a:chOff x="5526246" y="1011207"/>
            <a:chExt cx="592758" cy="720086"/>
          </a:xfrm>
        </p:grpSpPr>
        <p:sp>
          <p:nvSpPr>
            <p:cNvPr id="18" name="Google Shape;1086;p38">
              <a:extLst>
                <a:ext uri="{FF2B5EF4-FFF2-40B4-BE49-F238E27FC236}">
                  <a16:creationId xmlns:a16="http://schemas.microsoft.com/office/drawing/2014/main" id="{9A735107-CC37-4376-8B22-0D761D17D1E2}"/>
                </a:ext>
              </a:extLst>
            </p:cNvPr>
            <p:cNvSpPr/>
            <p:nvPr/>
          </p:nvSpPr>
          <p:spPr>
            <a:xfrm>
              <a:off x="5632379" y="1011207"/>
              <a:ext cx="311420" cy="340347"/>
            </a:xfrm>
            <a:custGeom>
              <a:avLst/>
              <a:gdLst/>
              <a:ahLst/>
              <a:cxnLst/>
              <a:rect l="l" t="t" r="r" b="b"/>
              <a:pathLst>
                <a:path w="518" h="567" extrusionOk="0">
                  <a:moveTo>
                    <a:pt x="144" y="322"/>
                  </a:moveTo>
                  <a:cubicBezTo>
                    <a:pt x="151" y="316"/>
                    <a:pt x="160" y="314"/>
                    <a:pt x="169" y="316"/>
                  </a:cubicBezTo>
                  <a:cubicBezTo>
                    <a:pt x="182" y="318"/>
                    <a:pt x="195" y="327"/>
                    <a:pt x="205" y="339"/>
                  </a:cubicBezTo>
                  <a:cubicBezTo>
                    <a:pt x="215" y="352"/>
                    <a:pt x="221" y="366"/>
                    <a:pt x="220" y="379"/>
                  </a:cubicBezTo>
                  <a:cubicBezTo>
                    <a:pt x="220" y="388"/>
                    <a:pt x="216" y="397"/>
                    <a:pt x="209" y="402"/>
                  </a:cubicBezTo>
                  <a:cubicBezTo>
                    <a:pt x="202" y="408"/>
                    <a:pt x="193" y="410"/>
                    <a:pt x="184" y="408"/>
                  </a:cubicBezTo>
                  <a:cubicBezTo>
                    <a:pt x="308" y="562"/>
                    <a:pt x="308" y="562"/>
                    <a:pt x="308" y="562"/>
                  </a:cubicBezTo>
                  <a:cubicBezTo>
                    <a:pt x="312" y="567"/>
                    <a:pt x="321" y="565"/>
                    <a:pt x="323" y="559"/>
                  </a:cubicBezTo>
                  <a:cubicBezTo>
                    <a:pt x="400" y="358"/>
                    <a:pt x="400" y="358"/>
                    <a:pt x="400" y="358"/>
                  </a:cubicBezTo>
                  <a:cubicBezTo>
                    <a:pt x="401" y="356"/>
                    <a:pt x="403" y="354"/>
                    <a:pt x="405" y="353"/>
                  </a:cubicBezTo>
                  <a:cubicBezTo>
                    <a:pt x="406" y="353"/>
                    <a:pt x="407" y="353"/>
                    <a:pt x="409" y="353"/>
                  </a:cubicBezTo>
                  <a:cubicBezTo>
                    <a:pt x="414" y="355"/>
                    <a:pt x="419" y="357"/>
                    <a:pt x="421" y="363"/>
                  </a:cubicBezTo>
                  <a:cubicBezTo>
                    <a:pt x="422" y="367"/>
                    <a:pt x="422" y="370"/>
                    <a:pt x="422" y="374"/>
                  </a:cubicBezTo>
                  <a:cubicBezTo>
                    <a:pt x="425" y="384"/>
                    <a:pt x="435" y="390"/>
                    <a:pt x="445" y="384"/>
                  </a:cubicBezTo>
                  <a:cubicBezTo>
                    <a:pt x="454" y="379"/>
                    <a:pt x="461" y="369"/>
                    <a:pt x="465" y="358"/>
                  </a:cubicBezTo>
                  <a:cubicBezTo>
                    <a:pt x="469" y="348"/>
                    <a:pt x="471" y="336"/>
                    <a:pt x="467" y="326"/>
                  </a:cubicBezTo>
                  <a:cubicBezTo>
                    <a:pt x="464" y="315"/>
                    <a:pt x="452" y="312"/>
                    <a:pt x="444" y="319"/>
                  </a:cubicBezTo>
                  <a:cubicBezTo>
                    <a:pt x="441" y="321"/>
                    <a:pt x="438" y="323"/>
                    <a:pt x="435" y="326"/>
                  </a:cubicBezTo>
                  <a:cubicBezTo>
                    <a:pt x="430" y="329"/>
                    <a:pt x="425" y="327"/>
                    <a:pt x="419" y="325"/>
                  </a:cubicBezTo>
                  <a:cubicBezTo>
                    <a:pt x="418" y="324"/>
                    <a:pt x="417" y="324"/>
                    <a:pt x="417" y="322"/>
                  </a:cubicBezTo>
                  <a:cubicBezTo>
                    <a:pt x="416" y="320"/>
                    <a:pt x="416" y="318"/>
                    <a:pt x="416" y="316"/>
                  </a:cubicBezTo>
                  <a:cubicBezTo>
                    <a:pt x="517" y="54"/>
                    <a:pt x="517" y="54"/>
                    <a:pt x="517" y="54"/>
                  </a:cubicBezTo>
                  <a:cubicBezTo>
                    <a:pt x="518" y="49"/>
                    <a:pt x="516" y="44"/>
                    <a:pt x="511" y="43"/>
                  </a:cubicBezTo>
                  <a:cubicBezTo>
                    <a:pt x="356" y="0"/>
                    <a:pt x="213" y="22"/>
                    <a:pt x="130" y="66"/>
                  </a:cubicBezTo>
                  <a:cubicBezTo>
                    <a:pt x="74" y="95"/>
                    <a:pt x="33" y="133"/>
                    <a:pt x="3" y="174"/>
                  </a:cubicBezTo>
                  <a:cubicBezTo>
                    <a:pt x="0" y="178"/>
                    <a:pt x="0" y="182"/>
                    <a:pt x="3" y="185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36"/>
                    <a:pt x="137" y="327"/>
                    <a:pt x="144" y="3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087;p38">
              <a:extLst>
                <a:ext uri="{FF2B5EF4-FFF2-40B4-BE49-F238E27FC236}">
                  <a16:creationId xmlns:a16="http://schemas.microsoft.com/office/drawing/2014/main" id="{492A42E6-7485-462F-8B40-E48FC939DFCC}"/>
                </a:ext>
              </a:extLst>
            </p:cNvPr>
            <p:cNvSpPr/>
            <p:nvPr/>
          </p:nvSpPr>
          <p:spPr>
            <a:xfrm>
              <a:off x="5835019" y="1041711"/>
              <a:ext cx="283984" cy="330260"/>
            </a:xfrm>
            <a:custGeom>
              <a:avLst/>
              <a:gdLst/>
              <a:ahLst/>
              <a:cxnLst/>
              <a:rect l="l" t="t" r="r" b="b"/>
              <a:pathLst>
                <a:path w="473" h="550" extrusionOk="0">
                  <a:moveTo>
                    <a:pt x="128" y="252"/>
                  </a:moveTo>
                  <a:cubicBezTo>
                    <a:pt x="136" y="255"/>
                    <a:pt x="142" y="262"/>
                    <a:pt x="145" y="270"/>
                  </a:cubicBezTo>
                  <a:cubicBezTo>
                    <a:pt x="149" y="283"/>
                    <a:pt x="148" y="298"/>
                    <a:pt x="143" y="313"/>
                  </a:cubicBezTo>
                  <a:cubicBezTo>
                    <a:pt x="137" y="328"/>
                    <a:pt x="128" y="340"/>
                    <a:pt x="116" y="347"/>
                  </a:cubicBezTo>
                  <a:cubicBezTo>
                    <a:pt x="108" y="351"/>
                    <a:pt x="99" y="352"/>
                    <a:pt x="90" y="349"/>
                  </a:cubicBezTo>
                  <a:cubicBezTo>
                    <a:pt x="82" y="345"/>
                    <a:pt x="75" y="338"/>
                    <a:pt x="73" y="329"/>
                  </a:cubicBezTo>
                  <a:cubicBezTo>
                    <a:pt x="2" y="514"/>
                    <a:pt x="2" y="514"/>
                    <a:pt x="2" y="514"/>
                  </a:cubicBezTo>
                  <a:cubicBezTo>
                    <a:pt x="0" y="520"/>
                    <a:pt x="5" y="527"/>
                    <a:pt x="12" y="526"/>
                  </a:cubicBezTo>
                  <a:cubicBezTo>
                    <a:pt x="224" y="492"/>
                    <a:pt x="224" y="492"/>
                    <a:pt x="224" y="492"/>
                  </a:cubicBezTo>
                  <a:cubicBezTo>
                    <a:pt x="227" y="491"/>
                    <a:pt x="229" y="492"/>
                    <a:pt x="231" y="493"/>
                  </a:cubicBezTo>
                  <a:cubicBezTo>
                    <a:pt x="232" y="494"/>
                    <a:pt x="233" y="495"/>
                    <a:pt x="233" y="497"/>
                  </a:cubicBezTo>
                  <a:cubicBezTo>
                    <a:pt x="234" y="502"/>
                    <a:pt x="235" y="508"/>
                    <a:pt x="230" y="512"/>
                  </a:cubicBezTo>
                  <a:cubicBezTo>
                    <a:pt x="228" y="515"/>
                    <a:pt x="225" y="516"/>
                    <a:pt x="222" y="519"/>
                  </a:cubicBezTo>
                  <a:cubicBezTo>
                    <a:pt x="214" y="526"/>
                    <a:pt x="214" y="538"/>
                    <a:pt x="224" y="543"/>
                  </a:cubicBezTo>
                  <a:cubicBezTo>
                    <a:pt x="233" y="549"/>
                    <a:pt x="245" y="550"/>
                    <a:pt x="256" y="548"/>
                  </a:cubicBezTo>
                  <a:cubicBezTo>
                    <a:pt x="267" y="546"/>
                    <a:pt x="279" y="542"/>
                    <a:pt x="286" y="534"/>
                  </a:cubicBezTo>
                  <a:cubicBezTo>
                    <a:pt x="293" y="525"/>
                    <a:pt x="290" y="514"/>
                    <a:pt x="280" y="510"/>
                  </a:cubicBezTo>
                  <a:cubicBezTo>
                    <a:pt x="277" y="508"/>
                    <a:pt x="273" y="507"/>
                    <a:pt x="270" y="506"/>
                  </a:cubicBezTo>
                  <a:cubicBezTo>
                    <a:pt x="264" y="503"/>
                    <a:pt x="263" y="498"/>
                    <a:pt x="263" y="492"/>
                  </a:cubicBezTo>
                  <a:cubicBezTo>
                    <a:pt x="262" y="490"/>
                    <a:pt x="263" y="489"/>
                    <a:pt x="263" y="488"/>
                  </a:cubicBezTo>
                  <a:cubicBezTo>
                    <a:pt x="265" y="486"/>
                    <a:pt x="267" y="485"/>
                    <a:pt x="269" y="485"/>
                  </a:cubicBezTo>
                  <a:cubicBezTo>
                    <a:pt x="439" y="458"/>
                    <a:pt x="439" y="458"/>
                    <a:pt x="439" y="458"/>
                  </a:cubicBezTo>
                  <a:cubicBezTo>
                    <a:pt x="442" y="457"/>
                    <a:pt x="445" y="454"/>
                    <a:pt x="446" y="451"/>
                  </a:cubicBezTo>
                  <a:cubicBezTo>
                    <a:pt x="473" y="328"/>
                    <a:pt x="470" y="126"/>
                    <a:pt x="304" y="42"/>
                  </a:cubicBezTo>
                  <a:cubicBezTo>
                    <a:pt x="271" y="25"/>
                    <a:pt x="239" y="12"/>
                    <a:pt x="207" y="2"/>
                  </a:cubicBezTo>
                  <a:cubicBezTo>
                    <a:pt x="203" y="0"/>
                    <a:pt x="198" y="3"/>
                    <a:pt x="196" y="7"/>
                  </a:cubicBezTo>
                  <a:cubicBezTo>
                    <a:pt x="101" y="254"/>
                    <a:pt x="101" y="254"/>
                    <a:pt x="101" y="254"/>
                  </a:cubicBezTo>
                  <a:cubicBezTo>
                    <a:pt x="109" y="249"/>
                    <a:pt x="119" y="248"/>
                    <a:pt x="128" y="2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088;p38">
              <a:extLst>
                <a:ext uri="{FF2B5EF4-FFF2-40B4-BE49-F238E27FC236}">
                  <a16:creationId xmlns:a16="http://schemas.microsoft.com/office/drawing/2014/main" id="{4CEE7EF3-D883-46FD-BF18-8F8A1C606389}"/>
                </a:ext>
              </a:extLst>
            </p:cNvPr>
            <p:cNvSpPr/>
            <p:nvPr/>
          </p:nvSpPr>
          <p:spPr>
            <a:xfrm>
              <a:off x="5837907" y="1326815"/>
              <a:ext cx="260158" cy="268291"/>
            </a:xfrm>
            <a:custGeom>
              <a:avLst/>
              <a:gdLst/>
              <a:ahLst/>
              <a:cxnLst/>
              <a:rect l="l" t="t" r="r" b="b"/>
              <a:pathLst>
                <a:path w="433" h="447" extrusionOk="0">
                  <a:moveTo>
                    <a:pt x="299" y="45"/>
                  </a:moveTo>
                  <a:cubicBezTo>
                    <a:pt x="301" y="53"/>
                    <a:pt x="298" y="62"/>
                    <a:pt x="292" y="69"/>
                  </a:cubicBezTo>
                  <a:cubicBezTo>
                    <a:pt x="283" y="79"/>
                    <a:pt x="270" y="86"/>
                    <a:pt x="254" y="88"/>
                  </a:cubicBezTo>
                  <a:cubicBezTo>
                    <a:pt x="238" y="91"/>
                    <a:pt x="223" y="89"/>
                    <a:pt x="211" y="82"/>
                  </a:cubicBezTo>
                  <a:cubicBezTo>
                    <a:pt x="203" y="77"/>
                    <a:pt x="198" y="70"/>
                    <a:pt x="197" y="61"/>
                  </a:cubicBezTo>
                  <a:cubicBezTo>
                    <a:pt x="195" y="52"/>
                    <a:pt x="198" y="43"/>
                    <a:pt x="205" y="36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3" y="68"/>
                    <a:pt x="0" y="76"/>
                    <a:pt x="4" y="81"/>
                  </a:cubicBezTo>
                  <a:cubicBezTo>
                    <a:pt x="140" y="249"/>
                    <a:pt x="140" y="249"/>
                    <a:pt x="140" y="249"/>
                  </a:cubicBezTo>
                  <a:cubicBezTo>
                    <a:pt x="141" y="250"/>
                    <a:pt x="142" y="253"/>
                    <a:pt x="142" y="255"/>
                  </a:cubicBezTo>
                  <a:cubicBezTo>
                    <a:pt x="142" y="256"/>
                    <a:pt x="141" y="258"/>
                    <a:pt x="140" y="258"/>
                  </a:cubicBezTo>
                  <a:cubicBezTo>
                    <a:pt x="136" y="262"/>
                    <a:pt x="131" y="266"/>
                    <a:pt x="125" y="264"/>
                  </a:cubicBezTo>
                  <a:cubicBezTo>
                    <a:pt x="122" y="263"/>
                    <a:pt x="119" y="261"/>
                    <a:pt x="115" y="260"/>
                  </a:cubicBezTo>
                  <a:cubicBezTo>
                    <a:pt x="105" y="256"/>
                    <a:pt x="95" y="263"/>
                    <a:pt x="95" y="274"/>
                  </a:cubicBezTo>
                  <a:cubicBezTo>
                    <a:pt x="95" y="285"/>
                    <a:pt x="100" y="296"/>
                    <a:pt x="107" y="304"/>
                  </a:cubicBezTo>
                  <a:cubicBezTo>
                    <a:pt x="114" y="313"/>
                    <a:pt x="124" y="321"/>
                    <a:pt x="134" y="323"/>
                  </a:cubicBezTo>
                  <a:cubicBezTo>
                    <a:pt x="145" y="325"/>
                    <a:pt x="154" y="317"/>
                    <a:pt x="152" y="306"/>
                  </a:cubicBezTo>
                  <a:cubicBezTo>
                    <a:pt x="152" y="302"/>
                    <a:pt x="151" y="299"/>
                    <a:pt x="151" y="295"/>
                  </a:cubicBezTo>
                  <a:cubicBezTo>
                    <a:pt x="150" y="289"/>
                    <a:pt x="154" y="285"/>
                    <a:pt x="159" y="282"/>
                  </a:cubicBezTo>
                  <a:cubicBezTo>
                    <a:pt x="160" y="281"/>
                    <a:pt x="161" y="281"/>
                    <a:pt x="162" y="281"/>
                  </a:cubicBezTo>
                  <a:cubicBezTo>
                    <a:pt x="165" y="281"/>
                    <a:pt x="167" y="282"/>
                    <a:pt x="168" y="284"/>
                  </a:cubicBezTo>
                  <a:cubicBezTo>
                    <a:pt x="295" y="440"/>
                    <a:pt x="295" y="440"/>
                    <a:pt x="295" y="440"/>
                  </a:cubicBezTo>
                  <a:cubicBezTo>
                    <a:pt x="301" y="447"/>
                    <a:pt x="311" y="443"/>
                    <a:pt x="311" y="435"/>
                  </a:cubicBezTo>
                  <a:cubicBezTo>
                    <a:pt x="311" y="399"/>
                    <a:pt x="312" y="354"/>
                    <a:pt x="321" y="300"/>
                  </a:cubicBezTo>
                  <a:cubicBezTo>
                    <a:pt x="335" y="205"/>
                    <a:pt x="376" y="134"/>
                    <a:pt x="417" y="51"/>
                  </a:cubicBezTo>
                  <a:cubicBezTo>
                    <a:pt x="422" y="41"/>
                    <a:pt x="427" y="28"/>
                    <a:pt x="431" y="13"/>
                  </a:cubicBezTo>
                  <a:cubicBezTo>
                    <a:pt x="433" y="7"/>
                    <a:pt x="428" y="0"/>
                    <a:pt x="422" y="1"/>
                  </a:cubicBezTo>
                  <a:cubicBezTo>
                    <a:pt x="284" y="23"/>
                    <a:pt x="284" y="23"/>
                    <a:pt x="284" y="23"/>
                  </a:cubicBezTo>
                  <a:cubicBezTo>
                    <a:pt x="292" y="28"/>
                    <a:pt x="298" y="36"/>
                    <a:pt x="299" y="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089;p38">
              <a:extLst>
                <a:ext uri="{FF2B5EF4-FFF2-40B4-BE49-F238E27FC236}">
                  <a16:creationId xmlns:a16="http://schemas.microsoft.com/office/drawing/2014/main" id="{5C55F559-0ED0-4F24-A4C0-49A06E81E06A}"/>
                </a:ext>
              </a:extLst>
            </p:cNvPr>
            <p:cNvSpPr/>
            <p:nvPr/>
          </p:nvSpPr>
          <p:spPr>
            <a:xfrm>
              <a:off x="5725035" y="1379176"/>
              <a:ext cx="304441" cy="352116"/>
            </a:xfrm>
            <a:custGeom>
              <a:avLst/>
              <a:gdLst/>
              <a:ahLst/>
              <a:cxnLst/>
              <a:rect l="l" t="t" r="r" b="b"/>
              <a:pathLst>
                <a:path w="507" h="587" extrusionOk="0">
                  <a:moveTo>
                    <a:pt x="344" y="245"/>
                  </a:moveTo>
                  <a:cubicBezTo>
                    <a:pt x="337" y="251"/>
                    <a:pt x="328" y="253"/>
                    <a:pt x="319" y="251"/>
                  </a:cubicBezTo>
                  <a:cubicBezTo>
                    <a:pt x="306" y="248"/>
                    <a:pt x="293" y="240"/>
                    <a:pt x="283" y="227"/>
                  </a:cubicBezTo>
                  <a:cubicBezTo>
                    <a:pt x="273" y="215"/>
                    <a:pt x="267" y="201"/>
                    <a:pt x="267" y="187"/>
                  </a:cubicBezTo>
                  <a:cubicBezTo>
                    <a:pt x="267" y="178"/>
                    <a:pt x="271" y="170"/>
                    <a:pt x="278" y="164"/>
                  </a:cubicBezTo>
                  <a:cubicBezTo>
                    <a:pt x="285" y="158"/>
                    <a:pt x="295" y="156"/>
                    <a:pt x="304" y="158"/>
                  </a:cubicBezTo>
                  <a:cubicBezTo>
                    <a:pt x="179" y="5"/>
                    <a:pt x="179" y="5"/>
                    <a:pt x="179" y="5"/>
                  </a:cubicBezTo>
                  <a:cubicBezTo>
                    <a:pt x="175" y="0"/>
                    <a:pt x="167" y="1"/>
                    <a:pt x="164" y="8"/>
                  </a:cubicBezTo>
                  <a:cubicBezTo>
                    <a:pt x="87" y="209"/>
                    <a:pt x="87" y="209"/>
                    <a:pt x="87" y="209"/>
                  </a:cubicBezTo>
                  <a:cubicBezTo>
                    <a:pt x="86" y="211"/>
                    <a:pt x="85" y="213"/>
                    <a:pt x="83" y="214"/>
                  </a:cubicBezTo>
                  <a:cubicBezTo>
                    <a:pt x="81" y="214"/>
                    <a:pt x="80" y="214"/>
                    <a:pt x="79" y="214"/>
                  </a:cubicBezTo>
                  <a:cubicBezTo>
                    <a:pt x="73" y="212"/>
                    <a:pt x="68" y="210"/>
                    <a:pt x="67" y="204"/>
                  </a:cubicBezTo>
                  <a:cubicBezTo>
                    <a:pt x="66" y="200"/>
                    <a:pt x="66" y="196"/>
                    <a:pt x="65" y="193"/>
                  </a:cubicBezTo>
                  <a:cubicBezTo>
                    <a:pt x="63" y="182"/>
                    <a:pt x="52" y="177"/>
                    <a:pt x="43" y="182"/>
                  </a:cubicBezTo>
                  <a:cubicBezTo>
                    <a:pt x="33" y="188"/>
                    <a:pt x="27" y="198"/>
                    <a:pt x="23" y="208"/>
                  </a:cubicBezTo>
                  <a:cubicBezTo>
                    <a:pt x="19" y="219"/>
                    <a:pt x="17" y="231"/>
                    <a:pt x="20" y="241"/>
                  </a:cubicBezTo>
                  <a:cubicBezTo>
                    <a:pt x="24" y="251"/>
                    <a:pt x="35" y="255"/>
                    <a:pt x="44" y="248"/>
                  </a:cubicBezTo>
                  <a:cubicBezTo>
                    <a:pt x="47" y="246"/>
                    <a:pt x="49" y="243"/>
                    <a:pt x="52" y="241"/>
                  </a:cubicBezTo>
                  <a:cubicBezTo>
                    <a:pt x="58" y="238"/>
                    <a:pt x="63" y="239"/>
                    <a:pt x="68" y="242"/>
                  </a:cubicBezTo>
                  <a:cubicBezTo>
                    <a:pt x="69" y="242"/>
                    <a:pt x="70" y="243"/>
                    <a:pt x="71" y="244"/>
                  </a:cubicBezTo>
                  <a:cubicBezTo>
                    <a:pt x="72" y="246"/>
                    <a:pt x="72" y="249"/>
                    <a:pt x="71" y="251"/>
                  </a:cubicBezTo>
                  <a:cubicBezTo>
                    <a:pt x="10" y="410"/>
                    <a:pt x="10" y="410"/>
                    <a:pt x="10" y="410"/>
                  </a:cubicBezTo>
                  <a:cubicBezTo>
                    <a:pt x="10" y="412"/>
                    <a:pt x="9" y="414"/>
                    <a:pt x="10" y="415"/>
                  </a:cubicBezTo>
                  <a:cubicBezTo>
                    <a:pt x="16" y="445"/>
                    <a:pt x="0" y="490"/>
                    <a:pt x="10" y="508"/>
                  </a:cubicBezTo>
                  <a:cubicBezTo>
                    <a:pt x="30" y="542"/>
                    <a:pt x="339" y="587"/>
                    <a:pt x="491" y="480"/>
                  </a:cubicBezTo>
                  <a:cubicBezTo>
                    <a:pt x="507" y="469"/>
                    <a:pt x="504" y="446"/>
                    <a:pt x="501" y="402"/>
                  </a:cubicBezTo>
                  <a:cubicBezTo>
                    <a:pt x="355" y="221"/>
                    <a:pt x="355" y="221"/>
                    <a:pt x="355" y="221"/>
                  </a:cubicBezTo>
                  <a:cubicBezTo>
                    <a:pt x="355" y="230"/>
                    <a:pt x="351" y="239"/>
                    <a:pt x="344" y="2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090;p38">
              <a:extLst>
                <a:ext uri="{FF2B5EF4-FFF2-40B4-BE49-F238E27FC236}">
                  <a16:creationId xmlns:a16="http://schemas.microsoft.com/office/drawing/2014/main" id="{2A78D25A-4196-4411-AA58-26D5AB9C2779}"/>
                </a:ext>
              </a:extLst>
            </p:cNvPr>
            <p:cNvSpPr/>
            <p:nvPr/>
          </p:nvSpPr>
          <p:spPr>
            <a:xfrm>
              <a:off x="5526246" y="1358760"/>
              <a:ext cx="289521" cy="285105"/>
            </a:xfrm>
            <a:custGeom>
              <a:avLst/>
              <a:gdLst/>
              <a:ahLst/>
              <a:cxnLst/>
              <a:rect l="l" t="t" r="r" b="b"/>
              <a:pathLst>
                <a:path w="482" h="475" extrusionOk="0">
                  <a:moveTo>
                    <a:pt x="354" y="298"/>
                  </a:moveTo>
                  <a:cubicBezTo>
                    <a:pt x="346" y="295"/>
                    <a:pt x="339" y="288"/>
                    <a:pt x="336" y="279"/>
                  </a:cubicBezTo>
                  <a:cubicBezTo>
                    <a:pt x="332" y="267"/>
                    <a:pt x="333" y="252"/>
                    <a:pt x="339" y="237"/>
                  </a:cubicBezTo>
                  <a:cubicBezTo>
                    <a:pt x="345" y="222"/>
                    <a:pt x="354" y="210"/>
                    <a:pt x="366" y="203"/>
                  </a:cubicBezTo>
                  <a:cubicBezTo>
                    <a:pt x="374" y="199"/>
                    <a:pt x="383" y="198"/>
                    <a:pt x="391" y="201"/>
                  </a:cubicBezTo>
                  <a:cubicBezTo>
                    <a:pt x="400" y="204"/>
                    <a:pt x="406" y="211"/>
                    <a:pt x="409" y="220"/>
                  </a:cubicBezTo>
                  <a:cubicBezTo>
                    <a:pt x="480" y="36"/>
                    <a:pt x="480" y="36"/>
                    <a:pt x="480" y="36"/>
                  </a:cubicBezTo>
                  <a:cubicBezTo>
                    <a:pt x="482" y="30"/>
                    <a:pt x="477" y="23"/>
                    <a:pt x="470" y="24"/>
                  </a:cubicBezTo>
                  <a:cubicBezTo>
                    <a:pt x="257" y="58"/>
                    <a:pt x="257" y="58"/>
                    <a:pt x="257" y="58"/>
                  </a:cubicBezTo>
                  <a:cubicBezTo>
                    <a:pt x="255" y="58"/>
                    <a:pt x="252" y="58"/>
                    <a:pt x="251" y="56"/>
                  </a:cubicBezTo>
                  <a:cubicBezTo>
                    <a:pt x="250" y="56"/>
                    <a:pt x="249" y="54"/>
                    <a:pt x="249" y="53"/>
                  </a:cubicBezTo>
                  <a:cubicBezTo>
                    <a:pt x="248" y="47"/>
                    <a:pt x="247" y="42"/>
                    <a:pt x="251" y="38"/>
                  </a:cubicBezTo>
                  <a:cubicBezTo>
                    <a:pt x="254" y="35"/>
                    <a:pt x="257" y="33"/>
                    <a:pt x="260" y="31"/>
                  </a:cubicBezTo>
                  <a:cubicBezTo>
                    <a:pt x="268" y="24"/>
                    <a:pt x="267" y="12"/>
                    <a:pt x="258" y="6"/>
                  </a:cubicBezTo>
                  <a:cubicBezTo>
                    <a:pt x="248" y="1"/>
                    <a:pt x="236" y="0"/>
                    <a:pt x="225" y="2"/>
                  </a:cubicBezTo>
                  <a:cubicBezTo>
                    <a:pt x="214" y="3"/>
                    <a:pt x="203" y="8"/>
                    <a:pt x="196" y="16"/>
                  </a:cubicBezTo>
                  <a:cubicBezTo>
                    <a:pt x="189" y="24"/>
                    <a:pt x="192" y="36"/>
                    <a:pt x="202" y="40"/>
                  </a:cubicBezTo>
                  <a:cubicBezTo>
                    <a:pt x="205" y="42"/>
                    <a:pt x="208" y="42"/>
                    <a:pt x="212" y="44"/>
                  </a:cubicBezTo>
                  <a:cubicBezTo>
                    <a:pt x="217" y="47"/>
                    <a:pt x="218" y="52"/>
                    <a:pt x="219" y="58"/>
                  </a:cubicBezTo>
                  <a:cubicBezTo>
                    <a:pt x="219" y="59"/>
                    <a:pt x="219" y="60"/>
                    <a:pt x="218" y="61"/>
                  </a:cubicBezTo>
                  <a:cubicBezTo>
                    <a:pt x="217" y="64"/>
                    <a:pt x="215" y="65"/>
                    <a:pt x="212" y="65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3" y="98"/>
                    <a:pt x="0" y="104"/>
                    <a:pt x="2" y="109"/>
                  </a:cubicBezTo>
                  <a:cubicBezTo>
                    <a:pt x="14" y="138"/>
                    <a:pt x="74" y="153"/>
                    <a:pt x="86" y="175"/>
                  </a:cubicBezTo>
                  <a:cubicBezTo>
                    <a:pt x="92" y="186"/>
                    <a:pt x="75" y="210"/>
                    <a:pt x="77" y="226"/>
                  </a:cubicBezTo>
                  <a:cubicBezTo>
                    <a:pt x="78" y="239"/>
                    <a:pt x="115" y="253"/>
                    <a:pt x="115" y="253"/>
                  </a:cubicBezTo>
                  <a:cubicBezTo>
                    <a:pt x="115" y="253"/>
                    <a:pt x="89" y="277"/>
                    <a:pt x="88" y="289"/>
                  </a:cubicBezTo>
                  <a:cubicBezTo>
                    <a:pt x="86" y="302"/>
                    <a:pt x="111" y="323"/>
                    <a:pt x="112" y="337"/>
                  </a:cubicBezTo>
                  <a:cubicBezTo>
                    <a:pt x="112" y="350"/>
                    <a:pt x="90" y="385"/>
                    <a:pt x="101" y="421"/>
                  </a:cubicBezTo>
                  <a:cubicBezTo>
                    <a:pt x="116" y="475"/>
                    <a:pt x="280" y="428"/>
                    <a:pt x="323" y="429"/>
                  </a:cubicBezTo>
                  <a:cubicBezTo>
                    <a:pt x="326" y="429"/>
                    <a:pt x="330" y="427"/>
                    <a:pt x="331" y="423"/>
                  </a:cubicBezTo>
                  <a:cubicBezTo>
                    <a:pt x="380" y="296"/>
                    <a:pt x="380" y="296"/>
                    <a:pt x="380" y="296"/>
                  </a:cubicBezTo>
                  <a:cubicBezTo>
                    <a:pt x="372" y="300"/>
                    <a:pt x="363" y="301"/>
                    <a:pt x="354" y="2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091;p38">
              <a:extLst>
                <a:ext uri="{FF2B5EF4-FFF2-40B4-BE49-F238E27FC236}">
                  <a16:creationId xmlns:a16="http://schemas.microsoft.com/office/drawing/2014/main" id="{6365384A-9C6D-4E5D-A9B3-320F4110E10F}"/>
                </a:ext>
              </a:extLst>
            </p:cNvPr>
            <p:cNvSpPr/>
            <p:nvPr/>
          </p:nvSpPr>
          <p:spPr>
            <a:xfrm>
              <a:off x="5530337" y="1130580"/>
              <a:ext cx="282300" cy="276217"/>
            </a:xfrm>
            <a:custGeom>
              <a:avLst/>
              <a:gdLst/>
              <a:ahLst/>
              <a:cxnLst/>
              <a:rect l="l" t="t" r="r" b="b"/>
              <a:pathLst>
                <a:path w="470" h="460" extrusionOk="0">
                  <a:moveTo>
                    <a:pt x="170" y="410"/>
                  </a:moveTo>
                  <a:cubicBezTo>
                    <a:pt x="169" y="401"/>
                    <a:pt x="171" y="392"/>
                    <a:pt x="178" y="385"/>
                  </a:cubicBezTo>
                  <a:cubicBezTo>
                    <a:pt x="186" y="375"/>
                    <a:pt x="200" y="369"/>
                    <a:pt x="216" y="366"/>
                  </a:cubicBezTo>
                  <a:cubicBezTo>
                    <a:pt x="232" y="364"/>
                    <a:pt x="247" y="366"/>
                    <a:pt x="258" y="373"/>
                  </a:cubicBezTo>
                  <a:cubicBezTo>
                    <a:pt x="266" y="377"/>
                    <a:pt x="271" y="385"/>
                    <a:pt x="273" y="394"/>
                  </a:cubicBezTo>
                  <a:cubicBezTo>
                    <a:pt x="274" y="403"/>
                    <a:pt x="271" y="412"/>
                    <a:pt x="265" y="419"/>
                  </a:cubicBezTo>
                  <a:cubicBezTo>
                    <a:pt x="460" y="388"/>
                    <a:pt x="460" y="388"/>
                    <a:pt x="460" y="388"/>
                  </a:cubicBezTo>
                  <a:cubicBezTo>
                    <a:pt x="467" y="387"/>
                    <a:pt x="470" y="379"/>
                    <a:pt x="465" y="373"/>
                  </a:cubicBezTo>
                  <a:cubicBezTo>
                    <a:pt x="330" y="206"/>
                    <a:pt x="330" y="206"/>
                    <a:pt x="330" y="206"/>
                  </a:cubicBezTo>
                  <a:cubicBezTo>
                    <a:pt x="328" y="204"/>
                    <a:pt x="327" y="202"/>
                    <a:pt x="328" y="200"/>
                  </a:cubicBezTo>
                  <a:cubicBezTo>
                    <a:pt x="328" y="198"/>
                    <a:pt x="329" y="197"/>
                    <a:pt x="330" y="196"/>
                  </a:cubicBezTo>
                  <a:cubicBezTo>
                    <a:pt x="334" y="192"/>
                    <a:pt x="338" y="189"/>
                    <a:pt x="344" y="191"/>
                  </a:cubicBezTo>
                  <a:cubicBezTo>
                    <a:pt x="348" y="192"/>
                    <a:pt x="351" y="194"/>
                    <a:pt x="354" y="195"/>
                  </a:cubicBezTo>
                  <a:cubicBezTo>
                    <a:pt x="365" y="198"/>
                    <a:pt x="375" y="192"/>
                    <a:pt x="375" y="181"/>
                  </a:cubicBezTo>
                  <a:cubicBezTo>
                    <a:pt x="375" y="170"/>
                    <a:pt x="369" y="159"/>
                    <a:pt x="362" y="150"/>
                  </a:cubicBezTo>
                  <a:cubicBezTo>
                    <a:pt x="355" y="142"/>
                    <a:pt x="346" y="134"/>
                    <a:pt x="335" y="132"/>
                  </a:cubicBezTo>
                  <a:cubicBezTo>
                    <a:pt x="325" y="130"/>
                    <a:pt x="316" y="138"/>
                    <a:pt x="317" y="149"/>
                  </a:cubicBezTo>
                  <a:cubicBezTo>
                    <a:pt x="318" y="153"/>
                    <a:pt x="319" y="156"/>
                    <a:pt x="319" y="160"/>
                  </a:cubicBezTo>
                  <a:cubicBezTo>
                    <a:pt x="320" y="166"/>
                    <a:pt x="315" y="169"/>
                    <a:pt x="311" y="173"/>
                  </a:cubicBezTo>
                  <a:cubicBezTo>
                    <a:pt x="310" y="174"/>
                    <a:pt x="308" y="174"/>
                    <a:pt x="307" y="174"/>
                  </a:cubicBezTo>
                  <a:cubicBezTo>
                    <a:pt x="305" y="174"/>
                    <a:pt x="303" y="173"/>
                    <a:pt x="301" y="171"/>
                  </a:cubicBezTo>
                  <a:cubicBezTo>
                    <a:pt x="167" y="5"/>
                    <a:pt x="167" y="5"/>
                    <a:pt x="167" y="5"/>
                  </a:cubicBezTo>
                  <a:cubicBezTo>
                    <a:pt x="163" y="0"/>
                    <a:pt x="155" y="1"/>
                    <a:pt x="152" y="6"/>
                  </a:cubicBezTo>
                  <a:cubicBezTo>
                    <a:pt x="113" y="70"/>
                    <a:pt x="97" y="139"/>
                    <a:pt x="91" y="193"/>
                  </a:cubicBezTo>
                  <a:cubicBezTo>
                    <a:pt x="86" y="237"/>
                    <a:pt x="114" y="268"/>
                    <a:pt x="111" y="294"/>
                  </a:cubicBezTo>
                  <a:cubicBezTo>
                    <a:pt x="106" y="335"/>
                    <a:pt x="32" y="395"/>
                    <a:pt x="4" y="446"/>
                  </a:cubicBezTo>
                  <a:cubicBezTo>
                    <a:pt x="0" y="452"/>
                    <a:pt x="5" y="460"/>
                    <a:pt x="13" y="459"/>
                  </a:cubicBezTo>
                  <a:cubicBezTo>
                    <a:pt x="185" y="431"/>
                    <a:pt x="185" y="431"/>
                    <a:pt x="185" y="431"/>
                  </a:cubicBezTo>
                  <a:cubicBezTo>
                    <a:pt x="177" y="427"/>
                    <a:pt x="172" y="419"/>
                    <a:pt x="170" y="4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81102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688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grpSp>
        <p:nvGrpSpPr>
          <p:cNvPr id="12" name="Google Shape;1191;p38">
            <a:extLst>
              <a:ext uri="{FF2B5EF4-FFF2-40B4-BE49-F238E27FC236}">
                <a16:creationId xmlns:a16="http://schemas.microsoft.com/office/drawing/2014/main" id="{BB555C17-DCB5-4EB0-930F-AA1EC22F402E}"/>
              </a:ext>
            </a:extLst>
          </p:cNvPr>
          <p:cNvGrpSpPr/>
          <p:nvPr userDrawn="1"/>
        </p:nvGrpSpPr>
        <p:grpSpPr>
          <a:xfrm>
            <a:off x="138545" y="112774"/>
            <a:ext cx="1642754" cy="1554163"/>
            <a:chOff x="8074325" y="4438852"/>
            <a:chExt cx="720160" cy="690579"/>
          </a:xfrm>
        </p:grpSpPr>
        <p:sp>
          <p:nvSpPr>
            <p:cNvPr id="13" name="Google Shape;1192;p38">
              <a:extLst>
                <a:ext uri="{FF2B5EF4-FFF2-40B4-BE49-F238E27FC236}">
                  <a16:creationId xmlns:a16="http://schemas.microsoft.com/office/drawing/2014/main" id="{F0B51513-A507-4E6F-8276-7F38A2B1C0EC}"/>
                </a:ext>
              </a:extLst>
            </p:cNvPr>
            <p:cNvSpPr/>
            <p:nvPr/>
          </p:nvSpPr>
          <p:spPr>
            <a:xfrm>
              <a:off x="8177523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193;p38">
              <a:extLst>
                <a:ext uri="{FF2B5EF4-FFF2-40B4-BE49-F238E27FC236}">
                  <a16:creationId xmlns:a16="http://schemas.microsoft.com/office/drawing/2014/main" id="{7D0B6CE1-3229-445A-9382-0B4ED9F71936}"/>
                </a:ext>
              </a:extLst>
            </p:cNvPr>
            <p:cNvSpPr/>
            <p:nvPr/>
          </p:nvSpPr>
          <p:spPr>
            <a:xfrm>
              <a:off x="8434850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194;p38">
              <a:extLst>
                <a:ext uri="{FF2B5EF4-FFF2-40B4-BE49-F238E27FC236}">
                  <a16:creationId xmlns:a16="http://schemas.microsoft.com/office/drawing/2014/main" id="{4CE930DE-2A4A-4552-B4B8-22EE044042CD}"/>
                </a:ext>
              </a:extLst>
            </p:cNvPr>
            <p:cNvSpPr/>
            <p:nvPr/>
          </p:nvSpPr>
          <p:spPr>
            <a:xfrm>
              <a:off x="8434850" y="4663708"/>
              <a:ext cx="359635" cy="240202"/>
            </a:xfrm>
            <a:custGeom>
              <a:avLst/>
              <a:gdLst/>
              <a:ahLst/>
              <a:cxnLst/>
              <a:rect l="l" t="t" r="r" b="b"/>
              <a:pathLst>
                <a:path w="562" h="375" extrusionOk="0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195;p38">
              <a:extLst>
                <a:ext uri="{FF2B5EF4-FFF2-40B4-BE49-F238E27FC236}">
                  <a16:creationId xmlns:a16="http://schemas.microsoft.com/office/drawing/2014/main" id="{C1FDA361-BF2D-4F2C-852C-FFB4BBD7B9BF}"/>
                </a:ext>
              </a:extLst>
            </p:cNvPr>
            <p:cNvSpPr/>
            <p:nvPr/>
          </p:nvSpPr>
          <p:spPr>
            <a:xfrm>
              <a:off x="8434850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196;p38">
              <a:extLst>
                <a:ext uri="{FF2B5EF4-FFF2-40B4-BE49-F238E27FC236}">
                  <a16:creationId xmlns:a16="http://schemas.microsoft.com/office/drawing/2014/main" id="{56FE1D56-C44D-4763-BE79-6B42D86507D3}"/>
                </a:ext>
              </a:extLst>
            </p:cNvPr>
            <p:cNvSpPr/>
            <p:nvPr/>
          </p:nvSpPr>
          <p:spPr>
            <a:xfrm>
              <a:off x="8074325" y="4663708"/>
              <a:ext cx="360524" cy="240202"/>
            </a:xfrm>
            <a:custGeom>
              <a:avLst/>
              <a:gdLst/>
              <a:ahLst/>
              <a:cxnLst/>
              <a:rect l="l" t="t" r="r" b="b"/>
              <a:pathLst>
                <a:path w="563" h="375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197;p38">
              <a:extLst>
                <a:ext uri="{FF2B5EF4-FFF2-40B4-BE49-F238E27FC236}">
                  <a16:creationId xmlns:a16="http://schemas.microsoft.com/office/drawing/2014/main" id="{813BB163-B2BC-4DBE-8397-B5484A0225AA}"/>
                </a:ext>
              </a:extLst>
            </p:cNvPr>
            <p:cNvSpPr/>
            <p:nvPr/>
          </p:nvSpPr>
          <p:spPr>
            <a:xfrm>
              <a:off x="8177523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6174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688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grpSp>
        <p:nvGrpSpPr>
          <p:cNvPr id="17" name="Google Shape;1085;p38">
            <a:extLst>
              <a:ext uri="{FF2B5EF4-FFF2-40B4-BE49-F238E27FC236}">
                <a16:creationId xmlns:a16="http://schemas.microsoft.com/office/drawing/2014/main" id="{78D213BF-9F36-40AC-83C8-E4297B8C94BA}"/>
              </a:ext>
            </a:extLst>
          </p:cNvPr>
          <p:cNvGrpSpPr/>
          <p:nvPr userDrawn="1"/>
        </p:nvGrpSpPr>
        <p:grpSpPr>
          <a:xfrm flipH="1">
            <a:off x="106879" y="124650"/>
            <a:ext cx="1638794" cy="1554163"/>
            <a:chOff x="5526246" y="1011207"/>
            <a:chExt cx="592758" cy="720086"/>
          </a:xfrm>
        </p:grpSpPr>
        <p:sp>
          <p:nvSpPr>
            <p:cNvPr id="18" name="Google Shape;1086;p38">
              <a:extLst>
                <a:ext uri="{FF2B5EF4-FFF2-40B4-BE49-F238E27FC236}">
                  <a16:creationId xmlns:a16="http://schemas.microsoft.com/office/drawing/2014/main" id="{9A735107-CC37-4376-8B22-0D761D17D1E2}"/>
                </a:ext>
              </a:extLst>
            </p:cNvPr>
            <p:cNvSpPr/>
            <p:nvPr/>
          </p:nvSpPr>
          <p:spPr>
            <a:xfrm>
              <a:off x="5632379" y="1011207"/>
              <a:ext cx="311420" cy="340347"/>
            </a:xfrm>
            <a:custGeom>
              <a:avLst/>
              <a:gdLst/>
              <a:ahLst/>
              <a:cxnLst/>
              <a:rect l="l" t="t" r="r" b="b"/>
              <a:pathLst>
                <a:path w="518" h="567" extrusionOk="0">
                  <a:moveTo>
                    <a:pt x="144" y="322"/>
                  </a:moveTo>
                  <a:cubicBezTo>
                    <a:pt x="151" y="316"/>
                    <a:pt x="160" y="314"/>
                    <a:pt x="169" y="316"/>
                  </a:cubicBezTo>
                  <a:cubicBezTo>
                    <a:pt x="182" y="318"/>
                    <a:pt x="195" y="327"/>
                    <a:pt x="205" y="339"/>
                  </a:cubicBezTo>
                  <a:cubicBezTo>
                    <a:pt x="215" y="352"/>
                    <a:pt x="221" y="366"/>
                    <a:pt x="220" y="379"/>
                  </a:cubicBezTo>
                  <a:cubicBezTo>
                    <a:pt x="220" y="388"/>
                    <a:pt x="216" y="397"/>
                    <a:pt x="209" y="402"/>
                  </a:cubicBezTo>
                  <a:cubicBezTo>
                    <a:pt x="202" y="408"/>
                    <a:pt x="193" y="410"/>
                    <a:pt x="184" y="408"/>
                  </a:cubicBezTo>
                  <a:cubicBezTo>
                    <a:pt x="308" y="562"/>
                    <a:pt x="308" y="562"/>
                    <a:pt x="308" y="562"/>
                  </a:cubicBezTo>
                  <a:cubicBezTo>
                    <a:pt x="312" y="567"/>
                    <a:pt x="321" y="565"/>
                    <a:pt x="323" y="559"/>
                  </a:cubicBezTo>
                  <a:cubicBezTo>
                    <a:pt x="400" y="358"/>
                    <a:pt x="400" y="358"/>
                    <a:pt x="400" y="358"/>
                  </a:cubicBezTo>
                  <a:cubicBezTo>
                    <a:pt x="401" y="356"/>
                    <a:pt x="403" y="354"/>
                    <a:pt x="405" y="353"/>
                  </a:cubicBezTo>
                  <a:cubicBezTo>
                    <a:pt x="406" y="353"/>
                    <a:pt x="407" y="353"/>
                    <a:pt x="409" y="353"/>
                  </a:cubicBezTo>
                  <a:cubicBezTo>
                    <a:pt x="414" y="355"/>
                    <a:pt x="419" y="357"/>
                    <a:pt x="421" y="363"/>
                  </a:cubicBezTo>
                  <a:cubicBezTo>
                    <a:pt x="422" y="367"/>
                    <a:pt x="422" y="370"/>
                    <a:pt x="422" y="374"/>
                  </a:cubicBezTo>
                  <a:cubicBezTo>
                    <a:pt x="425" y="384"/>
                    <a:pt x="435" y="390"/>
                    <a:pt x="445" y="384"/>
                  </a:cubicBezTo>
                  <a:cubicBezTo>
                    <a:pt x="454" y="379"/>
                    <a:pt x="461" y="369"/>
                    <a:pt x="465" y="358"/>
                  </a:cubicBezTo>
                  <a:cubicBezTo>
                    <a:pt x="469" y="348"/>
                    <a:pt x="471" y="336"/>
                    <a:pt x="467" y="326"/>
                  </a:cubicBezTo>
                  <a:cubicBezTo>
                    <a:pt x="464" y="315"/>
                    <a:pt x="452" y="312"/>
                    <a:pt x="444" y="319"/>
                  </a:cubicBezTo>
                  <a:cubicBezTo>
                    <a:pt x="441" y="321"/>
                    <a:pt x="438" y="323"/>
                    <a:pt x="435" y="326"/>
                  </a:cubicBezTo>
                  <a:cubicBezTo>
                    <a:pt x="430" y="329"/>
                    <a:pt x="425" y="327"/>
                    <a:pt x="419" y="325"/>
                  </a:cubicBezTo>
                  <a:cubicBezTo>
                    <a:pt x="418" y="324"/>
                    <a:pt x="417" y="324"/>
                    <a:pt x="417" y="322"/>
                  </a:cubicBezTo>
                  <a:cubicBezTo>
                    <a:pt x="416" y="320"/>
                    <a:pt x="416" y="318"/>
                    <a:pt x="416" y="316"/>
                  </a:cubicBezTo>
                  <a:cubicBezTo>
                    <a:pt x="517" y="54"/>
                    <a:pt x="517" y="54"/>
                    <a:pt x="517" y="54"/>
                  </a:cubicBezTo>
                  <a:cubicBezTo>
                    <a:pt x="518" y="49"/>
                    <a:pt x="516" y="44"/>
                    <a:pt x="511" y="43"/>
                  </a:cubicBezTo>
                  <a:cubicBezTo>
                    <a:pt x="356" y="0"/>
                    <a:pt x="213" y="22"/>
                    <a:pt x="130" y="66"/>
                  </a:cubicBezTo>
                  <a:cubicBezTo>
                    <a:pt x="74" y="95"/>
                    <a:pt x="33" y="133"/>
                    <a:pt x="3" y="174"/>
                  </a:cubicBezTo>
                  <a:cubicBezTo>
                    <a:pt x="0" y="178"/>
                    <a:pt x="0" y="182"/>
                    <a:pt x="3" y="185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36"/>
                    <a:pt x="137" y="327"/>
                    <a:pt x="144" y="3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087;p38">
              <a:extLst>
                <a:ext uri="{FF2B5EF4-FFF2-40B4-BE49-F238E27FC236}">
                  <a16:creationId xmlns:a16="http://schemas.microsoft.com/office/drawing/2014/main" id="{492A42E6-7485-462F-8B40-E48FC939DFCC}"/>
                </a:ext>
              </a:extLst>
            </p:cNvPr>
            <p:cNvSpPr/>
            <p:nvPr/>
          </p:nvSpPr>
          <p:spPr>
            <a:xfrm>
              <a:off x="5835019" y="1041711"/>
              <a:ext cx="283984" cy="330260"/>
            </a:xfrm>
            <a:custGeom>
              <a:avLst/>
              <a:gdLst/>
              <a:ahLst/>
              <a:cxnLst/>
              <a:rect l="l" t="t" r="r" b="b"/>
              <a:pathLst>
                <a:path w="473" h="550" extrusionOk="0">
                  <a:moveTo>
                    <a:pt x="128" y="252"/>
                  </a:moveTo>
                  <a:cubicBezTo>
                    <a:pt x="136" y="255"/>
                    <a:pt x="142" y="262"/>
                    <a:pt x="145" y="270"/>
                  </a:cubicBezTo>
                  <a:cubicBezTo>
                    <a:pt x="149" y="283"/>
                    <a:pt x="148" y="298"/>
                    <a:pt x="143" y="313"/>
                  </a:cubicBezTo>
                  <a:cubicBezTo>
                    <a:pt x="137" y="328"/>
                    <a:pt x="128" y="340"/>
                    <a:pt x="116" y="347"/>
                  </a:cubicBezTo>
                  <a:cubicBezTo>
                    <a:pt x="108" y="351"/>
                    <a:pt x="99" y="352"/>
                    <a:pt x="90" y="349"/>
                  </a:cubicBezTo>
                  <a:cubicBezTo>
                    <a:pt x="82" y="345"/>
                    <a:pt x="75" y="338"/>
                    <a:pt x="73" y="329"/>
                  </a:cubicBezTo>
                  <a:cubicBezTo>
                    <a:pt x="2" y="514"/>
                    <a:pt x="2" y="514"/>
                    <a:pt x="2" y="514"/>
                  </a:cubicBezTo>
                  <a:cubicBezTo>
                    <a:pt x="0" y="520"/>
                    <a:pt x="5" y="527"/>
                    <a:pt x="12" y="526"/>
                  </a:cubicBezTo>
                  <a:cubicBezTo>
                    <a:pt x="224" y="492"/>
                    <a:pt x="224" y="492"/>
                    <a:pt x="224" y="492"/>
                  </a:cubicBezTo>
                  <a:cubicBezTo>
                    <a:pt x="227" y="491"/>
                    <a:pt x="229" y="492"/>
                    <a:pt x="231" y="493"/>
                  </a:cubicBezTo>
                  <a:cubicBezTo>
                    <a:pt x="232" y="494"/>
                    <a:pt x="233" y="495"/>
                    <a:pt x="233" y="497"/>
                  </a:cubicBezTo>
                  <a:cubicBezTo>
                    <a:pt x="234" y="502"/>
                    <a:pt x="235" y="508"/>
                    <a:pt x="230" y="512"/>
                  </a:cubicBezTo>
                  <a:cubicBezTo>
                    <a:pt x="228" y="515"/>
                    <a:pt x="225" y="516"/>
                    <a:pt x="222" y="519"/>
                  </a:cubicBezTo>
                  <a:cubicBezTo>
                    <a:pt x="214" y="526"/>
                    <a:pt x="214" y="538"/>
                    <a:pt x="224" y="543"/>
                  </a:cubicBezTo>
                  <a:cubicBezTo>
                    <a:pt x="233" y="549"/>
                    <a:pt x="245" y="550"/>
                    <a:pt x="256" y="548"/>
                  </a:cubicBezTo>
                  <a:cubicBezTo>
                    <a:pt x="267" y="546"/>
                    <a:pt x="279" y="542"/>
                    <a:pt x="286" y="534"/>
                  </a:cubicBezTo>
                  <a:cubicBezTo>
                    <a:pt x="293" y="525"/>
                    <a:pt x="290" y="514"/>
                    <a:pt x="280" y="510"/>
                  </a:cubicBezTo>
                  <a:cubicBezTo>
                    <a:pt x="277" y="508"/>
                    <a:pt x="273" y="507"/>
                    <a:pt x="270" y="506"/>
                  </a:cubicBezTo>
                  <a:cubicBezTo>
                    <a:pt x="264" y="503"/>
                    <a:pt x="263" y="498"/>
                    <a:pt x="263" y="492"/>
                  </a:cubicBezTo>
                  <a:cubicBezTo>
                    <a:pt x="262" y="490"/>
                    <a:pt x="263" y="489"/>
                    <a:pt x="263" y="488"/>
                  </a:cubicBezTo>
                  <a:cubicBezTo>
                    <a:pt x="265" y="486"/>
                    <a:pt x="267" y="485"/>
                    <a:pt x="269" y="485"/>
                  </a:cubicBezTo>
                  <a:cubicBezTo>
                    <a:pt x="439" y="458"/>
                    <a:pt x="439" y="458"/>
                    <a:pt x="439" y="458"/>
                  </a:cubicBezTo>
                  <a:cubicBezTo>
                    <a:pt x="442" y="457"/>
                    <a:pt x="445" y="454"/>
                    <a:pt x="446" y="451"/>
                  </a:cubicBezTo>
                  <a:cubicBezTo>
                    <a:pt x="473" y="328"/>
                    <a:pt x="470" y="126"/>
                    <a:pt x="304" y="42"/>
                  </a:cubicBezTo>
                  <a:cubicBezTo>
                    <a:pt x="271" y="25"/>
                    <a:pt x="239" y="12"/>
                    <a:pt x="207" y="2"/>
                  </a:cubicBezTo>
                  <a:cubicBezTo>
                    <a:pt x="203" y="0"/>
                    <a:pt x="198" y="3"/>
                    <a:pt x="196" y="7"/>
                  </a:cubicBezTo>
                  <a:cubicBezTo>
                    <a:pt x="101" y="254"/>
                    <a:pt x="101" y="254"/>
                    <a:pt x="101" y="254"/>
                  </a:cubicBezTo>
                  <a:cubicBezTo>
                    <a:pt x="109" y="249"/>
                    <a:pt x="119" y="248"/>
                    <a:pt x="128" y="2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088;p38">
              <a:extLst>
                <a:ext uri="{FF2B5EF4-FFF2-40B4-BE49-F238E27FC236}">
                  <a16:creationId xmlns:a16="http://schemas.microsoft.com/office/drawing/2014/main" id="{4CEE7EF3-D883-46FD-BF18-8F8A1C606389}"/>
                </a:ext>
              </a:extLst>
            </p:cNvPr>
            <p:cNvSpPr/>
            <p:nvPr/>
          </p:nvSpPr>
          <p:spPr>
            <a:xfrm>
              <a:off x="5837907" y="1326815"/>
              <a:ext cx="260158" cy="268291"/>
            </a:xfrm>
            <a:custGeom>
              <a:avLst/>
              <a:gdLst/>
              <a:ahLst/>
              <a:cxnLst/>
              <a:rect l="l" t="t" r="r" b="b"/>
              <a:pathLst>
                <a:path w="433" h="447" extrusionOk="0">
                  <a:moveTo>
                    <a:pt x="299" y="45"/>
                  </a:moveTo>
                  <a:cubicBezTo>
                    <a:pt x="301" y="53"/>
                    <a:pt x="298" y="62"/>
                    <a:pt x="292" y="69"/>
                  </a:cubicBezTo>
                  <a:cubicBezTo>
                    <a:pt x="283" y="79"/>
                    <a:pt x="270" y="86"/>
                    <a:pt x="254" y="88"/>
                  </a:cubicBezTo>
                  <a:cubicBezTo>
                    <a:pt x="238" y="91"/>
                    <a:pt x="223" y="89"/>
                    <a:pt x="211" y="82"/>
                  </a:cubicBezTo>
                  <a:cubicBezTo>
                    <a:pt x="203" y="77"/>
                    <a:pt x="198" y="70"/>
                    <a:pt x="197" y="61"/>
                  </a:cubicBezTo>
                  <a:cubicBezTo>
                    <a:pt x="195" y="52"/>
                    <a:pt x="198" y="43"/>
                    <a:pt x="205" y="36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3" y="68"/>
                    <a:pt x="0" y="76"/>
                    <a:pt x="4" y="81"/>
                  </a:cubicBezTo>
                  <a:cubicBezTo>
                    <a:pt x="140" y="249"/>
                    <a:pt x="140" y="249"/>
                    <a:pt x="140" y="249"/>
                  </a:cubicBezTo>
                  <a:cubicBezTo>
                    <a:pt x="141" y="250"/>
                    <a:pt x="142" y="253"/>
                    <a:pt x="142" y="255"/>
                  </a:cubicBezTo>
                  <a:cubicBezTo>
                    <a:pt x="142" y="256"/>
                    <a:pt x="141" y="258"/>
                    <a:pt x="140" y="258"/>
                  </a:cubicBezTo>
                  <a:cubicBezTo>
                    <a:pt x="136" y="262"/>
                    <a:pt x="131" y="266"/>
                    <a:pt x="125" y="264"/>
                  </a:cubicBezTo>
                  <a:cubicBezTo>
                    <a:pt x="122" y="263"/>
                    <a:pt x="119" y="261"/>
                    <a:pt x="115" y="260"/>
                  </a:cubicBezTo>
                  <a:cubicBezTo>
                    <a:pt x="105" y="256"/>
                    <a:pt x="95" y="263"/>
                    <a:pt x="95" y="274"/>
                  </a:cubicBezTo>
                  <a:cubicBezTo>
                    <a:pt x="95" y="285"/>
                    <a:pt x="100" y="296"/>
                    <a:pt x="107" y="304"/>
                  </a:cubicBezTo>
                  <a:cubicBezTo>
                    <a:pt x="114" y="313"/>
                    <a:pt x="124" y="321"/>
                    <a:pt x="134" y="323"/>
                  </a:cubicBezTo>
                  <a:cubicBezTo>
                    <a:pt x="145" y="325"/>
                    <a:pt x="154" y="317"/>
                    <a:pt x="152" y="306"/>
                  </a:cubicBezTo>
                  <a:cubicBezTo>
                    <a:pt x="152" y="302"/>
                    <a:pt x="151" y="299"/>
                    <a:pt x="151" y="295"/>
                  </a:cubicBezTo>
                  <a:cubicBezTo>
                    <a:pt x="150" y="289"/>
                    <a:pt x="154" y="285"/>
                    <a:pt x="159" y="282"/>
                  </a:cubicBezTo>
                  <a:cubicBezTo>
                    <a:pt x="160" y="281"/>
                    <a:pt x="161" y="281"/>
                    <a:pt x="162" y="281"/>
                  </a:cubicBezTo>
                  <a:cubicBezTo>
                    <a:pt x="165" y="281"/>
                    <a:pt x="167" y="282"/>
                    <a:pt x="168" y="284"/>
                  </a:cubicBezTo>
                  <a:cubicBezTo>
                    <a:pt x="295" y="440"/>
                    <a:pt x="295" y="440"/>
                    <a:pt x="295" y="440"/>
                  </a:cubicBezTo>
                  <a:cubicBezTo>
                    <a:pt x="301" y="447"/>
                    <a:pt x="311" y="443"/>
                    <a:pt x="311" y="435"/>
                  </a:cubicBezTo>
                  <a:cubicBezTo>
                    <a:pt x="311" y="399"/>
                    <a:pt x="312" y="354"/>
                    <a:pt x="321" y="300"/>
                  </a:cubicBezTo>
                  <a:cubicBezTo>
                    <a:pt x="335" y="205"/>
                    <a:pt x="376" y="134"/>
                    <a:pt x="417" y="51"/>
                  </a:cubicBezTo>
                  <a:cubicBezTo>
                    <a:pt x="422" y="41"/>
                    <a:pt x="427" y="28"/>
                    <a:pt x="431" y="13"/>
                  </a:cubicBezTo>
                  <a:cubicBezTo>
                    <a:pt x="433" y="7"/>
                    <a:pt x="428" y="0"/>
                    <a:pt x="422" y="1"/>
                  </a:cubicBezTo>
                  <a:cubicBezTo>
                    <a:pt x="284" y="23"/>
                    <a:pt x="284" y="23"/>
                    <a:pt x="284" y="23"/>
                  </a:cubicBezTo>
                  <a:cubicBezTo>
                    <a:pt x="292" y="28"/>
                    <a:pt x="298" y="36"/>
                    <a:pt x="299" y="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089;p38">
              <a:extLst>
                <a:ext uri="{FF2B5EF4-FFF2-40B4-BE49-F238E27FC236}">
                  <a16:creationId xmlns:a16="http://schemas.microsoft.com/office/drawing/2014/main" id="{5C55F559-0ED0-4F24-A4C0-49A06E81E06A}"/>
                </a:ext>
              </a:extLst>
            </p:cNvPr>
            <p:cNvSpPr/>
            <p:nvPr/>
          </p:nvSpPr>
          <p:spPr>
            <a:xfrm>
              <a:off x="5725035" y="1379176"/>
              <a:ext cx="304441" cy="352116"/>
            </a:xfrm>
            <a:custGeom>
              <a:avLst/>
              <a:gdLst/>
              <a:ahLst/>
              <a:cxnLst/>
              <a:rect l="l" t="t" r="r" b="b"/>
              <a:pathLst>
                <a:path w="507" h="587" extrusionOk="0">
                  <a:moveTo>
                    <a:pt x="344" y="245"/>
                  </a:moveTo>
                  <a:cubicBezTo>
                    <a:pt x="337" y="251"/>
                    <a:pt x="328" y="253"/>
                    <a:pt x="319" y="251"/>
                  </a:cubicBezTo>
                  <a:cubicBezTo>
                    <a:pt x="306" y="248"/>
                    <a:pt x="293" y="240"/>
                    <a:pt x="283" y="227"/>
                  </a:cubicBezTo>
                  <a:cubicBezTo>
                    <a:pt x="273" y="215"/>
                    <a:pt x="267" y="201"/>
                    <a:pt x="267" y="187"/>
                  </a:cubicBezTo>
                  <a:cubicBezTo>
                    <a:pt x="267" y="178"/>
                    <a:pt x="271" y="170"/>
                    <a:pt x="278" y="164"/>
                  </a:cubicBezTo>
                  <a:cubicBezTo>
                    <a:pt x="285" y="158"/>
                    <a:pt x="295" y="156"/>
                    <a:pt x="304" y="158"/>
                  </a:cubicBezTo>
                  <a:cubicBezTo>
                    <a:pt x="179" y="5"/>
                    <a:pt x="179" y="5"/>
                    <a:pt x="179" y="5"/>
                  </a:cubicBezTo>
                  <a:cubicBezTo>
                    <a:pt x="175" y="0"/>
                    <a:pt x="167" y="1"/>
                    <a:pt x="164" y="8"/>
                  </a:cubicBezTo>
                  <a:cubicBezTo>
                    <a:pt x="87" y="209"/>
                    <a:pt x="87" y="209"/>
                    <a:pt x="87" y="209"/>
                  </a:cubicBezTo>
                  <a:cubicBezTo>
                    <a:pt x="86" y="211"/>
                    <a:pt x="85" y="213"/>
                    <a:pt x="83" y="214"/>
                  </a:cubicBezTo>
                  <a:cubicBezTo>
                    <a:pt x="81" y="214"/>
                    <a:pt x="80" y="214"/>
                    <a:pt x="79" y="214"/>
                  </a:cubicBezTo>
                  <a:cubicBezTo>
                    <a:pt x="73" y="212"/>
                    <a:pt x="68" y="210"/>
                    <a:pt x="67" y="204"/>
                  </a:cubicBezTo>
                  <a:cubicBezTo>
                    <a:pt x="66" y="200"/>
                    <a:pt x="66" y="196"/>
                    <a:pt x="65" y="193"/>
                  </a:cubicBezTo>
                  <a:cubicBezTo>
                    <a:pt x="63" y="182"/>
                    <a:pt x="52" y="177"/>
                    <a:pt x="43" y="182"/>
                  </a:cubicBezTo>
                  <a:cubicBezTo>
                    <a:pt x="33" y="188"/>
                    <a:pt x="27" y="198"/>
                    <a:pt x="23" y="208"/>
                  </a:cubicBezTo>
                  <a:cubicBezTo>
                    <a:pt x="19" y="219"/>
                    <a:pt x="17" y="231"/>
                    <a:pt x="20" y="241"/>
                  </a:cubicBezTo>
                  <a:cubicBezTo>
                    <a:pt x="24" y="251"/>
                    <a:pt x="35" y="255"/>
                    <a:pt x="44" y="248"/>
                  </a:cubicBezTo>
                  <a:cubicBezTo>
                    <a:pt x="47" y="246"/>
                    <a:pt x="49" y="243"/>
                    <a:pt x="52" y="241"/>
                  </a:cubicBezTo>
                  <a:cubicBezTo>
                    <a:pt x="58" y="238"/>
                    <a:pt x="63" y="239"/>
                    <a:pt x="68" y="242"/>
                  </a:cubicBezTo>
                  <a:cubicBezTo>
                    <a:pt x="69" y="242"/>
                    <a:pt x="70" y="243"/>
                    <a:pt x="71" y="244"/>
                  </a:cubicBezTo>
                  <a:cubicBezTo>
                    <a:pt x="72" y="246"/>
                    <a:pt x="72" y="249"/>
                    <a:pt x="71" y="251"/>
                  </a:cubicBezTo>
                  <a:cubicBezTo>
                    <a:pt x="10" y="410"/>
                    <a:pt x="10" y="410"/>
                    <a:pt x="10" y="410"/>
                  </a:cubicBezTo>
                  <a:cubicBezTo>
                    <a:pt x="10" y="412"/>
                    <a:pt x="9" y="414"/>
                    <a:pt x="10" y="415"/>
                  </a:cubicBezTo>
                  <a:cubicBezTo>
                    <a:pt x="16" y="445"/>
                    <a:pt x="0" y="490"/>
                    <a:pt x="10" y="508"/>
                  </a:cubicBezTo>
                  <a:cubicBezTo>
                    <a:pt x="30" y="542"/>
                    <a:pt x="339" y="587"/>
                    <a:pt x="491" y="480"/>
                  </a:cubicBezTo>
                  <a:cubicBezTo>
                    <a:pt x="507" y="469"/>
                    <a:pt x="504" y="446"/>
                    <a:pt x="501" y="402"/>
                  </a:cubicBezTo>
                  <a:cubicBezTo>
                    <a:pt x="355" y="221"/>
                    <a:pt x="355" y="221"/>
                    <a:pt x="355" y="221"/>
                  </a:cubicBezTo>
                  <a:cubicBezTo>
                    <a:pt x="355" y="230"/>
                    <a:pt x="351" y="239"/>
                    <a:pt x="344" y="2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090;p38">
              <a:extLst>
                <a:ext uri="{FF2B5EF4-FFF2-40B4-BE49-F238E27FC236}">
                  <a16:creationId xmlns:a16="http://schemas.microsoft.com/office/drawing/2014/main" id="{2A78D25A-4196-4411-AA58-26D5AB9C2779}"/>
                </a:ext>
              </a:extLst>
            </p:cNvPr>
            <p:cNvSpPr/>
            <p:nvPr/>
          </p:nvSpPr>
          <p:spPr>
            <a:xfrm>
              <a:off x="5526246" y="1358760"/>
              <a:ext cx="289521" cy="285105"/>
            </a:xfrm>
            <a:custGeom>
              <a:avLst/>
              <a:gdLst/>
              <a:ahLst/>
              <a:cxnLst/>
              <a:rect l="l" t="t" r="r" b="b"/>
              <a:pathLst>
                <a:path w="482" h="475" extrusionOk="0">
                  <a:moveTo>
                    <a:pt x="354" y="298"/>
                  </a:moveTo>
                  <a:cubicBezTo>
                    <a:pt x="346" y="295"/>
                    <a:pt x="339" y="288"/>
                    <a:pt x="336" y="279"/>
                  </a:cubicBezTo>
                  <a:cubicBezTo>
                    <a:pt x="332" y="267"/>
                    <a:pt x="333" y="252"/>
                    <a:pt x="339" y="237"/>
                  </a:cubicBezTo>
                  <a:cubicBezTo>
                    <a:pt x="345" y="222"/>
                    <a:pt x="354" y="210"/>
                    <a:pt x="366" y="203"/>
                  </a:cubicBezTo>
                  <a:cubicBezTo>
                    <a:pt x="374" y="199"/>
                    <a:pt x="383" y="198"/>
                    <a:pt x="391" y="201"/>
                  </a:cubicBezTo>
                  <a:cubicBezTo>
                    <a:pt x="400" y="204"/>
                    <a:pt x="406" y="211"/>
                    <a:pt x="409" y="220"/>
                  </a:cubicBezTo>
                  <a:cubicBezTo>
                    <a:pt x="480" y="36"/>
                    <a:pt x="480" y="36"/>
                    <a:pt x="480" y="36"/>
                  </a:cubicBezTo>
                  <a:cubicBezTo>
                    <a:pt x="482" y="30"/>
                    <a:pt x="477" y="23"/>
                    <a:pt x="470" y="24"/>
                  </a:cubicBezTo>
                  <a:cubicBezTo>
                    <a:pt x="257" y="58"/>
                    <a:pt x="257" y="58"/>
                    <a:pt x="257" y="58"/>
                  </a:cubicBezTo>
                  <a:cubicBezTo>
                    <a:pt x="255" y="58"/>
                    <a:pt x="252" y="58"/>
                    <a:pt x="251" y="56"/>
                  </a:cubicBezTo>
                  <a:cubicBezTo>
                    <a:pt x="250" y="56"/>
                    <a:pt x="249" y="54"/>
                    <a:pt x="249" y="53"/>
                  </a:cubicBezTo>
                  <a:cubicBezTo>
                    <a:pt x="248" y="47"/>
                    <a:pt x="247" y="42"/>
                    <a:pt x="251" y="38"/>
                  </a:cubicBezTo>
                  <a:cubicBezTo>
                    <a:pt x="254" y="35"/>
                    <a:pt x="257" y="33"/>
                    <a:pt x="260" y="31"/>
                  </a:cubicBezTo>
                  <a:cubicBezTo>
                    <a:pt x="268" y="24"/>
                    <a:pt x="267" y="12"/>
                    <a:pt x="258" y="6"/>
                  </a:cubicBezTo>
                  <a:cubicBezTo>
                    <a:pt x="248" y="1"/>
                    <a:pt x="236" y="0"/>
                    <a:pt x="225" y="2"/>
                  </a:cubicBezTo>
                  <a:cubicBezTo>
                    <a:pt x="214" y="3"/>
                    <a:pt x="203" y="8"/>
                    <a:pt x="196" y="16"/>
                  </a:cubicBezTo>
                  <a:cubicBezTo>
                    <a:pt x="189" y="24"/>
                    <a:pt x="192" y="36"/>
                    <a:pt x="202" y="40"/>
                  </a:cubicBezTo>
                  <a:cubicBezTo>
                    <a:pt x="205" y="42"/>
                    <a:pt x="208" y="42"/>
                    <a:pt x="212" y="44"/>
                  </a:cubicBezTo>
                  <a:cubicBezTo>
                    <a:pt x="217" y="47"/>
                    <a:pt x="218" y="52"/>
                    <a:pt x="219" y="58"/>
                  </a:cubicBezTo>
                  <a:cubicBezTo>
                    <a:pt x="219" y="59"/>
                    <a:pt x="219" y="60"/>
                    <a:pt x="218" y="61"/>
                  </a:cubicBezTo>
                  <a:cubicBezTo>
                    <a:pt x="217" y="64"/>
                    <a:pt x="215" y="65"/>
                    <a:pt x="212" y="65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3" y="98"/>
                    <a:pt x="0" y="104"/>
                    <a:pt x="2" y="109"/>
                  </a:cubicBezTo>
                  <a:cubicBezTo>
                    <a:pt x="14" y="138"/>
                    <a:pt x="74" y="153"/>
                    <a:pt x="86" y="175"/>
                  </a:cubicBezTo>
                  <a:cubicBezTo>
                    <a:pt x="92" y="186"/>
                    <a:pt x="75" y="210"/>
                    <a:pt x="77" y="226"/>
                  </a:cubicBezTo>
                  <a:cubicBezTo>
                    <a:pt x="78" y="239"/>
                    <a:pt x="115" y="253"/>
                    <a:pt x="115" y="253"/>
                  </a:cubicBezTo>
                  <a:cubicBezTo>
                    <a:pt x="115" y="253"/>
                    <a:pt x="89" y="277"/>
                    <a:pt x="88" y="289"/>
                  </a:cubicBezTo>
                  <a:cubicBezTo>
                    <a:pt x="86" y="302"/>
                    <a:pt x="111" y="323"/>
                    <a:pt x="112" y="337"/>
                  </a:cubicBezTo>
                  <a:cubicBezTo>
                    <a:pt x="112" y="350"/>
                    <a:pt x="90" y="385"/>
                    <a:pt x="101" y="421"/>
                  </a:cubicBezTo>
                  <a:cubicBezTo>
                    <a:pt x="116" y="475"/>
                    <a:pt x="280" y="428"/>
                    <a:pt x="323" y="429"/>
                  </a:cubicBezTo>
                  <a:cubicBezTo>
                    <a:pt x="326" y="429"/>
                    <a:pt x="330" y="427"/>
                    <a:pt x="331" y="423"/>
                  </a:cubicBezTo>
                  <a:cubicBezTo>
                    <a:pt x="380" y="296"/>
                    <a:pt x="380" y="296"/>
                    <a:pt x="380" y="296"/>
                  </a:cubicBezTo>
                  <a:cubicBezTo>
                    <a:pt x="372" y="300"/>
                    <a:pt x="363" y="301"/>
                    <a:pt x="354" y="2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091;p38">
              <a:extLst>
                <a:ext uri="{FF2B5EF4-FFF2-40B4-BE49-F238E27FC236}">
                  <a16:creationId xmlns:a16="http://schemas.microsoft.com/office/drawing/2014/main" id="{6365384A-9C6D-4E5D-A9B3-320F4110E10F}"/>
                </a:ext>
              </a:extLst>
            </p:cNvPr>
            <p:cNvSpPr/>
            <p:nvPr/>
          </p:nvSpPr>
          <p:spPr>
            <a:xfrm>
              <a:off x="5530337" y="1130580"/>
              <a:ext cx="282300" cy="276217"/>
            </a:xfrm>
            <a:custGeom>
              <a:avLst/>
              <a:gdLst/>
              <a:ahLst/>
              <a:cxnLst/>
              <a:rect l="l" t="t" r="r" b="b"/>
              <a:pathLst>
                <a:path w="470" h="460" extrusionOk="0">
                  <a:moveTo>
                    <a:pt x="170" y="410"/>
                  </a:moveTo>
                  <a:cubicBezTo>
                    <a:pt x="169" y="401"/>
                    <a:pt x="171" y="392"/>
                    <a:pt x="178" y="385"/>
                  </a:cubicBezTo>
                  <a:cubicBezTo>
                    <a:pt x="186" y="375"/>
                    <a:pt x="200" y="369"/>
                    <a:pt x="216" y="366"/>
                  </a:cubicBezTo>
                  <a:cubicBezTo>
                    <a:pt x="232" y="364"/>
                    <a:pt x="247" y="366"/>
                    <a:pt x="258" y="373"/>
                  </a:cubicBezTo>
                  <a:cubicBezTo>
                    <a:pt x="266" y="377"/>
                    <a:pt x="271" y="385"/>
                    <a:pt x="273" y="394"/>
                  </a:cubicBezTo>
                  <a:cubicBezTo>
                    <a:pt x="274" y="403"/>
                    <a:pt x="271" y="412"/>
                    <a:pt x="265" y="419"/>
                  </a:cubicBezTo>
                  <a:cubicBezTo>
                    <a:pt x="460" y="388"/>
                    <a:pt x="460" y="388"/>
                    <a:pt x="460" y="388"/>
                  </a:cubicBezTo>
                  <a:cubicBezTo>
                    <a:pt x="467" y="387"/>
                    <a:pt x="470" y="379"/>
                    <a:pt x="465" y="373"/>
                  </a:cubicBezTo>
                  <a:cubicBezTo>
                    <a:pt x="330" y="206"/>
                    <a:pt x="330" y="206"/>
                    <a:pt x="330" y="206"/>
                  </a:cubicBezTo>
                  <a:cubicBezTo>
                    <a:pt x="328" y="204"/>
                    <a:pt x="327" y="202"/>
                    <a:pt x="328" y="200"/>
                  </a:cubicBezTo>
                  <a:cubicBezTo>
                    <a:pt x="328" y="198"/>
                    <a:pt x="329" y="197"/>
                    <a:pt x="330" y="196"/>
                  </a:cubicBezTo>
                  <a:cubicBezTo>
                    <a:pt x="334" y="192"/>
                    <a:pt x="338" y="189"/>
                    <a:pt x="344" y="191"/>
                  </a:cubicBezTo>
                  <a:cubicBezTo>
                    <a:pt x="348" y="192"/>
                    <a:pt x="351" y="194"/>
                    <a:pt x="354" y="195"/>
                  </a:cubicBezTo>
                  <a:cubicBezTo>
                    <a:pt x="365" y="198"/>
                    <a:pt x="375" y="192"/>
                    <a:pt x="375" y="181"/>
                  </a:cubicBezTo>
                  <a:cubicBezTo>
                    <a:pt x="375" y="170"/>
                    <a:pt x="369" y="159"/>
                    <a:pt x="362" y="150"/>
                  </a:cubicBezTo>
                  <a:cubicBezTo>
                    <a:pt x="355" y="142"/>
                    <a:pt x="346" y="134"/>
                    <a:pt x="335" y="132"/>
                  </a:cubicBezTo>
                  <a:cubicBezTo>
                    <a:pt x="325" y="130"/>
                    <a:pt x="316" y="138"/>
                    <a:pt x="317" y="149"/>
                  </a:cubicBezTo>
                  <a:cubicBezTo>
                    <a:pt x="318" y="153"/>
                    <a:pt x="319" y="156"/>
                    <a:pt x="319" y="160"/>
                  </a:cubicBezTo>
                  <a:cubicBezTo>
                    <a:pt x="320" y="166"/>
                    <a:pt x="315" y="169"/>
                    <a:pt x="311" y="173"/>
                  </a:cubicBezTo>
                  <a:cubicBezTo>
                    <a:pt x="310" y="174"/>
                    <a:pt x="308" y="174"/>
                    <a:pt x="307" y="174"/>
                  </a:cubicBezTo>
                  <a:cubicBezTo>
                    <a:pt x="305" y="174"/>
                    <a:pt x="303" y="173"/>
                    <a:pt x="301" y="171"/>
                  </a:cubicBezTo>
                  <a:cubicBezTo>
                    <a:pt x="167" y="5"/>
                    <a:pt x="167" y="5"/>
                    <a:pt x="167" y="5"/>
                  </a:cubicBezTo>
                  <a:cubicBezTo>
                    <a:pt x="163" y="0"/>
                    <a:pt x="155" y="1"/>
                    <a:pt x="152" y="6"/>
                  </a:cubicBezTo>
                  <a:cubicBezTo>
                    <a:pt x="113" y="70"/>
                    <a:pt x="97" y="139"/>
                    <a:pt x="91" y="193"/>
                  </a:cubicBezTo>
                  <a:cubicBezTo>
                    <a:pt x="86" y="237"/>
                    <a:pt x="114" y="268"/>
                    <a:pt x="111" y="294"/>
                  </a:cubicBezTo>
                  <a:cubicBezTo>
                    <a:pt x="106" y="335"/>
                    <a:pt x="32" y="395"/>
                    <a:pt x="4" y="446"/>
                  </a:cubicBezTo>
                  <a:cubicBezTo>
                    <a:pt x="0" y="452"/>
                    <a:pt x="5" y="460"/>
                    <a:pt x="13" y="459"/>
                  </a:cubicBezTo>
                  <a:cubicBezTo>
                    <a:pt x="185" y="431"/>
                    <a:pt x="185" y="431"/>
                    <a:pt x="185" y="431"/>
                  </a:cubicBezTo>
                  <a:cubicBezTo>
                    <a:pt x="177" y="427"/>
                    <a:pt x="172" y="419"/>
                    <a:pt x="170" y="4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8721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1" y="112774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grpSp>
        <p:nvGrpSpPr>
          <p:cNvPr id="11" name="Google Shape;1039;p38">
            <a:extLst>
              <a:ext uri="{FF2B5EF4-FFF2-40B4-BE49-F238E27FC236}">
                <a16:creationId xmlns:a16="http://schemas.microsoft.com/office/drawing/2014/main" id="{AF49BB1B-0A3D-41A2-857B-7A06E259FA85}"/>
              </a:ext>
            </a:extLst>
          </p:cNvPr>
          <p:cNvGrpSpPr/>
          <p:nvPr userDrawn="1"/>
        </p:nvGrpSpPr>
        <p:grpSpPr>
          <a:xfrm>
            <a:off x="10449355" y="112774"/>
            <a:ext cx="1686296" cy="1554163"/>
            <a:chOff x="10914618" y="2682187"/>
            <a:chExt cx="720033" cy="720033"/>
          </a:xfrm>
        </p:grpSpPr>
        <p:sp>
          <p:nvSpPr>
            <p:cNvPr id="12" name="Google Shape;1040;p38">
              <a:extLst>
                <a:ext uri="{FF2B5EF4-FFF2-40B4-BE49-F238E27FC236}">
                  <a16:creationId xmlns:a16="http://schemas.microsoft.com/office/drawing/2014/main" id="{CC55FDFF-2277-40A5-B315-F7CC6872DC4B}"/>
                </a:ext>
              </a:extLst>
            </p:cNvPr>
            <p:cNvSpPr/>
            <p:nvPr/>
          </p:nvSpPr>
          <p:spPr>
            <a:xfrm>
              <a:off x="11401733" y="2955582"/>
              <a:ext cx="229448" cy="412406"/>
            </a:xfrm>
            <a:custGeom>
              <a:avLst/>
              <a:gdLst/>
              <a:ahLst/>
              <a:cxnLst/>
              <a:rect l="l" t="t" r="r" b="b"/>
              <a:pathLst>
                <a:path w="335" h="602" extrusionOk="0">
                  <a:moveTo>
                    <a:pt x="335" y="19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37"/>
                    <a:pt x="38" y="81"/>
                    <a:pt x="38" y="126"/>
                  </a:cubicBezTo>
                  <a:cubicBezTo>
                    <a:pt x="38" y="602"/>
                    <a:pt x="38" y="602"/>
                    <a:pt x="38" y="602"/>
                  </a:cubicBezTo>
                  <a:cubicBezTo>
                    <a:pt x="200" y="525"/>
                    <a:pt x="312" y="371"/>
                    <a:pt x="335" y="1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041;p38">
              <a:extLst>
                <a:ext uri="{FF2B5EF4-FFF2-40B4-BE49-F238E27FC236}">
                  <a16:creationId xmlns:a16="http://schemas.microsoft.com/office/drawing/2014/main" id="{C9EE8E16-F8AF-4BA3-9713-947A12201D9B}"/>
                </a:ext>
              </a:extLst>
            </p:cNvPr>
            <p:cNvSpPr/>
            <p:nvPr/>
          </p:nvSpPr>
          <p:spPr>
            <a:xfrm>
              <a:off x="10914618" y="3012482"/>
              <a:ext cx="370771" cy="315723"/>
            </a:xfrm>
            <a:custGeom>
              <a:avLst/>
              <a:gdLst/>
              <a:ahLst/>
              <a:cxnLst/>
              <a:rect l="l" t="t" r="r" b="b"/>
              <a:pathLst>
                <a:path w="542" h="461" extrusionOk="0">
                  <a:moveTo>
                    <a:pt x="207" y="461"/>
                  </a:moveTo>
                  <a:cubicBezTo>
                    <a:pt x="542" y="267"/>
                    <a:pt x="542" y="267"/>
                    <a:pt x="542" y="267"/>
                  </a:cubicBezTo>
                  <a:cubicBezTo>
                    <a:pt x="537" y="268"/>
                    <a:pt x="531" y="268"/>
                    <a:pt x="526" y="268"/>
                  </a:cubicBezTo>
                  <a:cubicBezTo>
                    <a:pt x="486" y="268"/>
                    <a:pt x="446" y="257"/>
                    <a:pt x="411" y="23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5"/>
                    <a:pt x="0" y="29"/>
                    <a:pt x="0" y="43"/>
                  </a:cubicBezTo>
                  <a:cubicBezTo>
                    <a:pt x="0" y="209"/>
                    <a:pt x="76" y="361"/>
                    <a:pt x="207" y="46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042;p38">
              <a:extLst>
                <a:ext uri="{FF2B5EF4-FFF2-40B4-BE49-F238E27FC236}">
                  <a16:creationId xmlns:a16="http://schemas.microsoft.com/office/drawing/2014/main" id="{6A9A1A90-EECC-456D-A9FB-6121A964C9DE}"/>
                </a:ext>
              </a:extLst>
            </p:cNvPr>
            <p:cNvSpPr/>
            <p:nvPr/>
          </p:nvSpPr>
          <p:spPr>
            <a:xfrm>
              <a:off x="11136202" y="2682187"/>
              <a:ext cx="343016" cy="292593"/>
            </a:xfrm>
            <a:custGeom>
              <a:avLst/>
              <a:gdLst/>
              <a:ahLst/>
              <a:cxnLst/>
              <a:rect l="l" t="t" r="r" b="b"/>
              <a:pathLst>
                <a:path w="501" h="427" extrusionOk="0">
                  <a:moveTo>
                    <a:pt x="93" y="329"/>
                  </a:moveTo>
                  <a:cubicBezTo>
                    <a:pt x="501" y="93"/>
                    <a:pt x="501" y="93"/>
                    <a:pt x="501" y="93"/>
                  </a:cubicBezTo>
                  <a:cubicBezTo>
                    <a:pt x="413" y="32"/>
                    <a:pt x="310" y="0"/>
                    <a:pt x="202" y="0"/>
                  </a:cubicBezTo>
                  <a:cubicBezTo>
                    <a:pt x="132" y="0"/>
                    <a:pt x="64" y="13"/>
                    <a:pt x="0" y="40"/>
                  </a:cubicBezTo>
                  <a:cubicBezTo>
                    <a:pt x="0" y="427"/>
                    <a:pt x="0" y="427"/>
                    <a:pt x="0" y="427"/>
                  </a:cubicBezTo>
                  <a:cubicBezTo>
                    <a:pt x="20" y="387"/>
                    <a:pt x="52" y="352"/>
                    <a:pt x="93" y="3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043;p38">
              <a:extLst>
                <a:ext uri="{FF2B5EF4-FFF2-40B4-BE49-F238E27FC236}">
                  <a16:creationId xmlns:a16="http://schemas.microsoft.com/office/drawing/2014/main" id="{65527DD8-D2FE-4E13-AE1A-5AD7021522D2}"/>
                </a:ext>
              </a:extLst>
            </p:cNvPr>
            <p:cNvSpPr/>
            <p:nvPr/>
          </p:nvSpPr>
          <p:spPr>
            <a:xfrm>
              <a:off x="10917856" y="2716419"/>
              <a:ext cx="230142" cy="411712"/>
            </a:xfrm>
            <a:custGeom>
              <a:avLst/>
              <a:gdLst/>
              <a:ahLst/>
              <a:cxnLst/>
              <a:rect l="l" t="t" r="r" b="b"/>
              <a:pathLst>
                <a:path w="336" h="601" extrusionOk="0">
                  <a:moveTo>
                    <a:pt x="0" y="408"/>
                  </a:moveTo>
                  <a:cubicBezTo>
                    <a:pt x="336" y="601"/>
                    <a:pt x="336" y="601"/>
                    <a:pt x="336" y="601"/>
                  </a:cubicBezTo>
                  <a:cubicBezTo>
                    <a:pt x="311" y="565"/>
                    <a:pt x="297" y="521"/>
                    <a:pt x="297" y="475"/>
                  </a:cubicBezTo>
                  <a:cubicBezTo>
                    <a:pt x="297" y="0"/>
                    <a:pt x="297" y="0"/>
                    <a:pt x="297" y="0"/>
                  </a:cubicBezTo>
                  <a:cubicBezTo>
                    <a:pt x="135" y="76"/>
                    <a:pt x="23" y="231"/>
                    <a:pt x="0" y="4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044;p38">
              <a:extLst>
                <a:ext uri="{FF2B5EF4-FFF2-40B4-BE49-F238E27FC236}">
                  <a16:creationId xmlns:a16="http://schemas.microsoft.com/office/drawing/2014/main" id="{9032D8AE-16EB-4687-B3FB-0BCCA442A79D}"/>
                </a:ext>
              </a:extLst>
            </p:cNvPr>
            <p:cNvSpPr/>
            <p:nvPr/>
          </p:nvSpPr>
          <p:spPr>
            <a:xfrm>
              <a:off x="11069819" y="3108934"/>
              <a:ext cx="343016" cy="293287"/>
            </a:xfrm>
            <a:custGeom>
              <a:avLst/>
              <a:gdLst/>
              <a:ahLst/>
              <a:cxnLst/>
              <a:rect l="l" t="t" r="r" b="b"/>
              <a:pathLst>
                <a:path w="501" h="428" extrusionOk="0">
                  <a:moveTo>
                    <a:pt x="408" y="98"/>
                  </a:moveTo>
                  <a:cubicBezTo>
                    <a:pt x="0" y="334"/>
                    <a:pt x="0" y="334"/>
                    <a:pt x="0" y="334"/>
                  </a:cubicBezTo>
                  <a:cubicBezTo>
                    <a:pt x="88" y="396"/>
                    <a:pt x="191" y="428"/>
                    <a:pt x="299" y="428"/>
                  </a:cubicBezTo>
                  <a:cubicBezTo>
                    <a:pt x="369" y="428"/>
                    <a:pt x="437" y="414"/>
                    <a:pt x="501" y="388"/>
                  </a:cubicBezTo>
                  <a:cubicBezTo>
                    <a:pt x="501" y="0"/>
                    <a:pt x="501" y="0"/>
                    <a:pt x="501" y="0"/>
                  </a:cubicBezTo>
                  <a:cubicBezTo>
                    <a:pt x="481" y="41"/>
                    <a:pt x="449" y="76"/>
                    <a:pt x="408" y="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045;p38">
              <a:extLst>
                <a:ext uri="{FF2B5EF4-FFF2-40B4-BE49-F238E27FC236}">
                  <a16:creationId xmlns:a16="http://schemas.microsoft.com/office/drawing/2014/main" id="{9269A19F-AEEC-4661-AF54-2ADCB44E78B9}"/>
                </a:ext>
              </a:extLst>
            </p:cNvPr>
            <p:cNvSpPr/>
            <p:nvPr/>
          </p:nvSpPr>
          <p:spPr>
            <a:xfrm>
              <a:off x="11263647" y="2756203"/>
              <a:ext cx="371003" cy="315723"/>
            </a:xfrm>
            <a:custGeom>
              <a:avLst/>
              <a:gdLst/>
              <a:ahLst/>
              <a:cxnLst/>
              <a:rect l="l" t="t" r="r" b="b"/>
              <a:pathLst>
                <a:path w="542" h="461" extrusionOk="0">
                  <a:moveTo>
                    <a:pt x="131" y="225"/>
                  </a:moveTo>
                  <a:cubicBezTo>
                    <a:pt x="540" y="461"/>
                    <a:pt x="540" y="461"/>
                    <a:pt x="540" y="461"/>
                  </a:cubicBezTo>
                  <a:cubicBezTo>
                    <a:pt x="541" y="446"/>
                    <a:pt x="542" y="432"/>
                    <a:pt x="542" y="417"/>
                  </a:cubicBezTo>
                  <a:cubicBezTo>
                    <a:pt x="542" y="252"/>
                    <a:pt x="466" y="100"/>
                    <a:pt x="335" y="0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5" y="193"/>
                    <a:pt x="11" y="193"/>
                    <a:pt x="16" y="193"/>
                  </a:cubicBezTo>
                  <a:cubicBezTo>
                    <a:pt x="57" y="193"/>
                    <a:pt x="96" y="204"/>
                    <a:pt x="131" y="2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15842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850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75FC808-86D7-4FAA-8089-AFFDEAB8DC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5831" y="188145"/>
            <a:ext cx="1289116" cy="140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366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850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D026DB2-546A-446A-AA03-6BAB84D129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8545" y="112775"/>
            <a:ext cx="1651085" cy="155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79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850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007D0DF-C946-4EBC-8F37-0D42B30447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3383" y="112775"/>
            <a:ext cx="1567978" cy="155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530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850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016AF42-8398-45D3-B140-DE4D54BFBD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002" y="112774"/>
            <a:ext cx="1613481" cy="156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7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850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208F2C2-7699-4E6E-B741-A09AE79357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9120" y="112775"/>
            <a:ext cx="1581397" cy="159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925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850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BD68D1B-BB25-4D20-8F4D-2A7ADA2AAC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321" y="112776"/>
            <a:ext cx="1588168" cy="158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173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850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3A36F9B-812B-4BF7-8931-8DA12A81C7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003" y="112774"/>
            <a:ext cx="1661608" cy="156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423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850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2407097-6B23-4155-9AD2-E991B978F1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3383" y="80675"/>
            <a:ext cx="1532099" cy="158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698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850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E781ABF-1992-499D-933A-8BF6A6CAF3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255" y="92847"/>
            <a:ext cx="1685467" cy="157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657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850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E84067B-C6BE-4E4C-B1EE-5185762B96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1099" y="108902"/>
            <a:ext cx="1613481" cy="155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86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688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grpSp>
        <p:nvGrpSpPr>
          <p:cNvPr id="21" name="Google Shape;1150;p38">
            <a:extLst>
              <a:ext uri="{FF2B5EF4-FFF2-40B4-BE49-F238E27FC236}">
                <a16:creationId xmlns:a16="http://schemas.microsoft.com/office/drawing/2014/main" id="{A024F31C-3C9E-469F-B85C-3B7EB4A48046}"/>
              </a:ext>
            </a:extLst>
          </p:cNvPr>
          <p:cNvGrpSpPr/>
          <p:nvPr userDrawn="1"/>
        </p:nvGrpSpPr>
        <p:grpSpPr>
          <a:xfrm>
            <a:off x="95003" y="112774"/>
            <a:ext cx="1674420" cy="1442893"/>
            <a:chOff x="3778727" y="4460423"/>
            <a:chExt cx="720160" cy="647438"/>
          </a:xfrm>
        </p:grpSpPr>
        <p:sp>
          <p:nvSpPr>
            <p:cNvPr id="22" name="Google Shape;1151;p38">
              <a:extLst>
                <a:ext uri="{FF2B5EF4-FFF2-40B4-BE49-F238E27FC236}">
                  <a16:creationId xmlns:a16="http://schemas.microsoft.com/office/drawing/2014/main" id="{5EBA222B-EFB8-4192-B986-F6B61E9E4337}"/>
                </a:ext>
              </a:extLst>
            </p:cNvPr>
            <p:cNvSpPr/>
            <p:nvPr/>
          </p:nvSpPr>
          <p:spPr>
            <a:xfrm>
              <a:off x="3957011" y="4902228"/>
              <a:ext cx="364723" cy="110621"/>
            </a:xfrm>
            <a:custGeom>
              <a:avLst/>
              <a:gdLst/>
              <a:ahLst/>
              <a:cxnLst/>
              <a:rect l="l" t="t" r="r" b="b"/>
              <a:pathLst>
                <a:path w="640" h="194" extrusionOk="0">
                  <a:moveTo>
                    <a:pt x="0" y="0"/>
                  </a:moveTo>
                  <a:cubicBezTo>
                    <a:pt x="63" y="130"/>
                    <a:pt x="63" y="130"/>
                    <a:pt x="63" y="130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64" y="130"/>
                    <a:pt x="64" y="130"/>
                    <a:pt x="64" y="131"/>
                  </a:cubicBezTo>
                  <a:cubicBezTo>
                    <a:pt x="70" y="143"/>
                    <a:pt x="70" y="143"/>
                    <a:pt x="70" y="143"/>
                  </a:cubicBezTo>
                  <a:cubicBezTo>
                    <a:pt x="93" y="170"/>
                    <a:pt x="188" y="194"/>
                    <a:pt x="320" y="194"/>
                  </a:cubicBezTo>
                  <a:cubicBezTo>
                    <a:pt x="452" y="194"/>
                    <a:pt x="547" y="170"/>
                    <a:pt x="571" y="143"/>
                  </a:cubicBezTo>
                  <a:cubicBezTo>
                    <a:pt x="577" y="131"/>
                    <a:pt x="577" y="131"/>
                    <a:pt x="577" y="131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640" y="0"/>
                    <a:pt x="640" y="0"/>
                    <a:pt x="640" y="0"/>
                  </a:cubicBezTo>
                  <a:cubicBezTo>
                    <a:pt x="587" y="29"/>
                    <a:pt x="452" y="46"/>
                    <a:pt x="320" y="46"/>
                  </a:cubicBezTo>
                  <a:cubicBezTo>
                    <a:pt x="189" y="46"/>
                    <a:pt x="53" y="2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152;p38">
              <a:extLst>
                <a:ext uri="{FF2B5EF4-FFF2-40B4-BE49-F238E27FC236}">
                  <a16:creationId xmlns:a16="http://schemas.microsoft.com/office/drawing/2014/main" id="{97404B4C-61A9-4210-A223-60CCB494355B}"/>
                </a:ext>
              </a:extLst>
            </p:cNvPr>
            <p:cNvSpPr/>
            <p:nvPr/>
          </p:nvSpPr>
          <p:spPr>
            <a:xfrm>
              <a:off x="4002092" y="4999728"/>
              <a:ext cx="275015" cy="108132"/>
            </a:xfrm>
            <a:custGeom>
              <a:avLst/>
              <a:gdLst/>
              <a:ahLst/>
              <a:cxnLst/>
              <a:rect l="l" t="t" r="r" b="b"/>
              <a:pathLst>
                <a:path w="483" h="190" extrusionOk="0">
                  <a:moveTo>
                    <a:pt x="0" y="0"/>
                  </a:moveTo>
                  <a:cubicBezTo>
                    <a:pt x="61" y="125"/>
                    <a:pt x="61" y="125"/>
                    <a:pt x="61" y="125"/>
                  </a:cubicBezTo>
                  <a:cubicBezTo>
                    <a:pt x="62" y="126"/>
                    <a:pt x="62" y="127"/>
                    <a:pt x="63" y="128"/>
                  </a:cubicBezTo>
                  <a:cubicBezTo>
                    <a:pt x="70" y="144"/>
                    <a:pt x="70" y="144"/>
                    <a:pt x="70" y="144"/>
                  </a:cubicBezTo>
                  <a:cubicBezTo>
                    <a:pt x="93" y="170"/>
                    <a:pt x="162" y="190"/>
                    <a:pt x="241" y="190"/>
                  </a:cubicBezTo>
                  <a:cubicBezTo>
                    <a:pt x="320" y="190"/>
                    <a:pt x="389" y="170"/>
                    <a:pt x="412" y="144"/>
                  </a:cubicBezTo>
                  <a:cubicBezTo>
                    <a:pt x="420" y="128"/>
                    <a:pt x="420" y="128"/>
                    <a:pt x="420" y="128"/>
                  </a:cubicBezTo>
                  <a:cubicBezTo>
                    <a:pt x="421" y="127"/>
                    <a:pt x="421" y="126"/>
                    <a:pt x="421" y="125"/>
                  </a:cubicBezTo>
                  <a:cubicBezTo>
                    <a:pt x="483" y="0"/>
                    <a:pt x="483" y="0"/>
                    <a:pt x="483" y="0"/>
                  </a:cubicBezTo>
                  <a:cubicBezTo>
                    <a:pt x="437" y="26"/>
                    <a:pt x="338" y="41"/>
                    <a:pt x="241" y="41"/>
                  </a:cubicBezTo>
                  <a:cubicBezTo>
                    <a:pt x="144" y="41"/>
                    <a:pt x="45" y="26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153;p38">
              <a:extLst>
                <a:ext uri="{FF2B5EF4-FFF2-40B4-BE49-F238E27FC236}">
                  <a16:creationId xmlns:a16="http://schemas.microsoft.com/office/drawing/2014/main" id="{39ACAA36-BEF5-4CF2-B565-3EF3A2A2DC26}"/>
                </a:ext>
              </a:extLst>
            </p:cNvPr>
            <p:cNvSpPr/>
            <p:nvPr/>
          </p:nvSpPr>
          <p:spPr>
            <a:xfrm>
              <a:off x="3780312" y="4519014"/>
              <a:ext cx="718575" cy="115145"/>
            </a:xfrm>
            <a:custGeom>
              <a:avLst/>
              <a:gdLst/>
              <a:ahLst/>
              <a:cxnLst/>
              <a:rect l="l" t="t" r="r" b="b"/>
              <a:pathLst>
                <a:path w="1261" h="202" extrusionOk="0">
                  <a:moveTo>
                    <a:pt x="630" y="53"/>
                  </a:moveTo>
                  <a:cubicBezTo>
                    <a:pt x="363" y="53"/>
                    <a:pt x="82" y="34"/>
                    <a:pt x="0" y="0"/>
                  </a:cubicBezTo>
                  <a:cubicBezTo>
                    <a:pt x="71" y="146"/>
                    <a:pt x="71" y="146"/>
                    <a:pt x="71" y="146"/>
                  </a:cubicBezTo>
                  <a:cubicBezTo>
                    <a:pt x="88" y="157"/>
                    <a:pt x="134" y="170"/>
                    <a:pt x="227" y="181"/>
                  </a:cubicBezTo>
                  <a:cubicBezTo>
                    <a:pt x="334" y="194"/>
                    <a:pt x="478" y="202"/>
                    <a:pt x="630" y="202"/>
                  </a:cubicBezTo>
                  <a:cubicBezTo>
                    <a:pt x="630" y="202"/>
                    <a:pt x="630" y="202"/>
                    <a:pt x="630" y="202"/>
                  </a:cubicBezTo>
                  <a:cubicBezTo>
                    <a:pt x="929" y="202"/>
                    <a:pt x="1147" y="174"/>
                    <a:pt x="1189" y="146"/>
                  </a:cubicBezTo>
                  <a:cubicBezTo>
                    <a:pt x="1261" y="0"/>
                    <a:pt x="1261" y="0"/>
                    <a:pt x="1261" y="0"/>
                  </a:cubicBezTo>
                  <a:cubicBezTo>
                    <a:pt x="1179" y="34"/>
                    <a:pt x="897" y="53"/>
                    <a:pt x="630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154;p38">
              <a:extLst>
                <a:ext uri="{FF2B5EF4-FFF2-40B4-BE49-F238E27FC236}">
                  <a16:creationId xmlns:a16="http://schemas.microsoft.com/office/drawing/2014/main" id="{4D7311A4-D339-4045-BF63-289C767ADD33}"/>
                </a:ext>
              </a:extLst>
            </p:cNvPr>
            <p:cNvSpPr/>
            <p:nvPr/>
          </p:nvSpPr>
          <p:spPr>
            <a:xfrm>
              <a:off x="3868662" y="4710395"/>
              <a:ext cx="541875" cy="112657"/>
            </a:xfrm>
            <a:custGeom>
              <a:avLst/>
              <a:gdLst/>
              <a:ahLst/>
              <a:cxnLst/>
              <a:rect l="l" t="t" r="r" b="b"/>
              <a:pathLst>
                <a:path w="951" h="198" extrusionOk="0">
                  <a:moveTo>
                    <a:pt x="0" y="0"/>
                  </a:moveTo>
                  <a:cubicBezTo>
                    <a:pt x="70" y="144"/>
                    <a:pt x="70" y="144"/>
                    <a:pt x="70" y="144"/>
                  </a:cubicBezTo>
                  <a:cubicBezTo>
                    <a:pt x="101" y="171"/>
                    <a:pt x="259" y="198"/>
                    <a:pt x="475" y="198"/>
                  </a:cubicBezTo>
                  <a:cubicBezTo>
                    <a:pt x="692" y="198"/>
                    <a:pt x="849" y="171"/>
                    <a:pt x="881" y="144"/>
                  </a:cubicBezTo>
                  <a:cubicBezTo>
                    <a:pt x="951" y="0"/>
                    <a:pt x="951" y="0"/>
                    <a:pt x="951" y="0"/>
                  </a:cubicBezTo>
                  <a:cubicBezTo>
                    <a:pt x="881" y="32"/>
                    <a:pt x="673" y="50"/>
                    <a:pt x="475" y="50"/>
                  </a:cubicBezTo>
                  <a:cubicBezTo>
                    <a:pt x="277" y="50"/>
                    <a:pt x="69" y="3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155;p38">
              <a:extLst>
                <a:ext uri="{FF2B5EF4-FFF2-40B4-BE49-F238E27FC236}">
                  <a16:creationId xmlns:a16="http://schemas.microsoft.com/office/drawing/2014/main" id="{1508BCB9-092B-4604-BEA9-D5B683E91ECE}"/>
                </a:ext>
              </a:extLst>
            </p:cNvPr>
            <p:cNvSpPr/>
            <p:nvPr/>
          </p:nvSpPr>
          <p:spPr>
            <a:xfrm>
              <a:off x="3824940" y="4614704"/>
              <a:ext cx="629543" cy="114014"/>
            </a:xfrm>
            <a:custGeom>
              <a:avLst/>
              <a:gdLst/>
              <a:ahLst/>
              <a:cxnLst/>
              <a:rect l="l" t="t" r="r" b="b"/>
              <a:pathLst>
                <a:path w="1105" h="200" extrusionOk="0">
                  <a:moveTo>
                    <a:pt x="552" y="51"/>
                  </a:moveTo>
                  <a:cubicBezTo>
                    <a:pt x="399" y="51"/>
                    <a:pt x="255" y="44"/>
                    <a:pt x="147" y="31"/>
                  </a:cubicBezTo>
                  <a:cubicBezTo>
                    <a:pt x="76" y="22"/>
                    <a:pt x="26" y="12"/>
                    <a:pt x="0" y="0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108" y="173"/>
                    <a:pt x="296" y="200"/>
                    <a:pt x="552" y="200"/>
                  </a:cubicBezTo>
                  <a:cubicBezTo>
                    <a:pt x="809" y="200"/>
                    <a:pt x="996" y="173"/>
                    <a:pt x="1034" y="145"/>
                  </a:cubicBezTo>
                  <a:cubicBezTo>
                    <a:pt x="1105" y="0"/>
                    <a:pt x="1105" y="0"/>
                    <a:pt x="1105" y="0"/>
                  </a:cubicBezTo>
                  <a:cubicBezTo>
                    <a:pt x="1030" y="33"/>
                    <a:pt x="785" y="51"/>
                    <a:pt x="55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156;p38">
              <a:extLst>
                <a:ext uri="{FF2B5EF4-FFF2-40B4-BE49-F238E27FC236}">
                  <a16:creationId xmlns:a16="http://schemas.microsoft.com/office/drawing/2014/main" id="{9DAC9F8A-1407-476A-B548-D3BB6B7FE0C1}"/>
                </a:ext>
              </a:extLst>
            </p:cNvPr>
            <p:cNvSpPr/>
            <p:nvPr/>
          </p:nvSpPr>
          <p:spPr>
            <a:xfrm>
              <a:off x="3912610" y="4806085"/>
              <a:ext cx="453525" cy="112204"/>
            </a:xfrm>
            <a:custGeom>
              <a:avLst/>
              <a:gdLst/>
              <a:ahLst/>
              <a:cxnLst/>
              <a:rect l="l" t="t" r="r" b="b"/>
              <a:pathLst>
                <a:path w="796" h="197" extrusionOk="0">
                  <a:moveTo>
                    <a:pt x="0" y="0"/>
                  </a:moveTo>
                  <a:cubicBezTo>
                    <a:pt x="65" y="132"/>
                    <a:pt x="65" y="132"/>
                    <a:pt x="65" y="132"/>
                  </a:cubicBezTo>
                  <a:cubicBezTo>
                    <a:pt x="65" y="132"/>
                    <a:pt x="65" y="132"/>
                    <a:pt x="65" y="132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0" y="142"/>
                    <a:pt x="70" y="142"/>
                    <a:pt x="70" y="142"/>
                  </a:cubicBezTo>
                  <a:cubicBezTo>
                    <a:pt x="95" y="170"/>
                    <a:pt x="221" y="197"/>
                    <a:pt x="398" y="197"/>
                  </a:cubicBezTo>
                  <a:cubicBezTo>
                    <a:pt x="576" y="197"/>
                    <a:pt x="702" y="170"/>
                    <a:pt x="727" y="142"/>
                  </a:cubicBezTo>
                  <a:cubicBezTo>
                    <a:pt x="732" y="133"/>
                    <a:pt x="732" y="133"/>
                    <a:pt x="732" y="133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96" y="0"/>
                    <a:pt x="796" y="0"/>
                    <a:pt x="796" y="0"/>
                  </a:cubicBezTo>
                  <a:cubicBezTo>
                    <a:pt x="735" y="31"/>
                    <a:pt x="562" y="48"/>
                    <a:pt x="398" y="48"/>
                  </a:cubicBezTo>
                  <a:cubicBezTo>
                    <a:pt x="234" y="48"/>
                    <a:pt x="62" y="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157;p38">
              <a:extLst>
                <a:ext uri="{FF2B5EF4-FFF2-40B4-BE49-F238E27FC236}">
                  <a16:creationId xmlns:a16="http://schemas.microsoft.com/office/drawing/2014/main" id="{E46EC198-3D86-4BEA-A057-762650EEEF34}"/>
                </a:ext>
              </a:extLst>
            </p:cNvPr>
            <p:cNvSpPr/>
            <p:nvPr/>
          </p:nvSpPr>
          <p:spPr>
            <a:xfrm>
              <a:off x="3778727" y="4460423"/>
              <a:ext cx="719100" cy="79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98619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850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A481D0C-0230-4AAD-867D-5849EC6FD4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3383" y="112775"/>
            <a:ext cx="1601450" cy="160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812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850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62A3FF4-1691-4D79-9EAA-9502456CD5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068" y="88712"/>
            <a:ext cx="1589418" cy="158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498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850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9EF6EBF-F1D5-434B-A827-95B7A9A588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067" y="100743"/>
            <a:ext cx="1589418" cy="158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81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731" y="122250"/>
            <a:ext cx="7936724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grpSp>
        <p:nvGrpSpPr>
          <p:cNvPr id="17" name="Google Shape;1350;p38">
            <a:extLst>
              <a:ext uri="{FF2B5EF4-FFF2-40B4-BE49-F238E27FC236}">
                <a16:creationId xmlns:a16="http://schemas.microsoft.com/office/drawing/2014/main" id="{86E6B83A-1C5C-431F-AD0F-B52D3F6D350B}"/>
              </a:ext>
            </a:extLst>
          </p:cNvPr>
          <p:cNvGrpSpPr/>
          <p:nvPr userDrawn="1"/>
        </p:nvGrpSpPr>
        <p:grpSpPr>
          <a:xfrm>
            <a:off x="232558" y="400050"/>
            <a:ext cx="3701267" cy="965612"/>
            <a:chOff x="3042485" y="5594633"/>
            <a:chExt cx="2159652" cy="510557"/>
          </a:xfrm>
        </p:grpSpPr>
        <p:sp>
          <p:nvSpPr>
            <p:cNvPr id="18" name="Google Shape;1351;p38">
              <a:extLst>
                <a:ext uri="{FF2B5EF4-FFF2-40B4-BE49-F238E27FC236}">
                  <a16:creationId xmlns:a16="http://schemas.microsoft.com/office/drawing/2014/main" id="{FF933CCF-3CA1-4B5B-821D-973DDBE52909}"/>
                </a:ext>
              </a:extLst>
            </p:cNvPr>
            <p:cNvSpPr/>
            <p:nvPr/>
          </p:nvSpPr>
          <p:spPr>
            <a:xfrm>
              <a:off x="3042485" y="5869690"/>
              <a:ext cx="235200" cy="235500"/>
            </a:xfrm>
            <a:prstGeom prst="ellipse">
              <a:avLst/>
            </a:pr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352;p38">
              <a:extLst>
                <a:ext uri="{FF2B5EF4-FFF2-40B4-BE49-F238E27FC236}">
                  <a16:creationId xmlns:a16="http://schemas.microsoft.com/office/drawing/2014/main" id="{B5E11665-8304-4636-8A7E-9FB71E344A35}"/>
                </a:ext>
              </a:extLst>
            </p:cNvPr>
            <p:cNvSpPr/>
            <p:nvPr/>
          </p:nvSpPr>
          <p:spPr>
            <a:xfrm>
              <a:off x="3317231" y="5594633"/>
              <a:ext cx="235200" cy="235500"/>
            </a:xfrm>
            <a:prstGeom prst="ellipse">
              <a:avLst/>
            </a:prstGeom>
            <a:solidFill>
              <a:srgbClr val="E6913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353;p38">
              <a:extLst>
                <a:ext uri="{FF2B5EF4-FFF2-40B4-BE49-F238E27FC236}">
                  <a16:creationId xmlns:a16="http://schemas.microsoft.com/office/drawing/2014/main" id="{C3A625E7-51D3-4452-BB39-DA790523EB27}"/>
                </a:ext>
              </a:extLst>
            </p:cNvPr>
            <p:cNvSpPr/>
            <p:nvPr/>
          </p:nvSpPr>
          <p:spPr>
            <a:xfrm>
              <a:off x="3591976" y="5869690"/>
              <a:ext cx="236100" cy="23550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354;p38">
              <a:extLst>
                <a:ext uri="{FF2B5EF4-FFF2-40B4-BE49-F238E27FC236}">
                  <a16:creationId xmlns:a16="http://schemas.microsoft.com/office/drawing/2014/main" id="{8B03CA81-ECEC-432D-9391-4B767C85ABF2}"/>
                </a:ext>
              </a:extLst>
            </p:cNvPr>
            <p:cNvSpPr/>
            <p:nvPr/>
          </p:nvSpPr>
          <p:spPr>
            <a:xfrm>
              <a:off x="3866722" y="5594633"/>
              <a:ext cx="236100" cy="235500"/>
            </a:xfrm>
            <a:prstGeom prst="ellipse">
              <a:avLst/>
            </a:prstGeom>
            <a:solidFill>
              <a:srgbClr val="A64D7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355;p38">
              <a:extLst>
                <a:ext uri="{FF2B5EF4-FFF2-40B4-BE49-F238E27FC236}">
                  <a16:creationId xmlns:a16="http://schemas.microsoft.com/office/drawing/2014/main" id="{588B2DF3-AA3F-4A03-AB61-CC973FAA226C}"/>
                </a:ext>
              </a:extLst>
            </p:cNvPr>
            <p:cNvSpPr/>
            <p:nvPr/>
          </p:nvSpPr>
          <p:spPr>
            <a:xfrm>
              <a:off x="4141467" y="5869690"/>
              <a:ext cx="236100" cy="235500"/>
            </a:xfrm>
            <a:prstGeom prst="ellipse">
              <a:avLst/>
            </a:prstGeom>
            <a:solidFill>
              <a:srgbClr val="674EA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356;p38">
              <a:extLst>
                <a:ext uri="{FF2B5EF4-FFF2-40B4-BE49-F238E27FC236}">
                  <a16:creationId xmlns:a16="http://schemas.microsoft.com/office/drawing/2014/main" id="{A204ECEA-D84D-4D26-9562-578FF73D9ED6}"/>
                </a:ext>
              </a:extLst>
            </p:cNvPr>
            <p:cNvSpPr/>
            <p:nvPr/>
          </p:nvSpPr>
          <p:spPr>
            <a:xfrm>
              <a:off x="4417146" y="5594633"/>
              <a:ext cx="235200" cy="2355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357;p38">
              <a:extLst>
                <a:ext uri="{FF2B5EF4-FFF2-40B4-BE49-F238E27FC236}">
                  <a16:creationId xmlns:a16="http://schemas.microsoft.com/office/drawing/2014/main" id="{47D1FE3C-F5DC-4633-B0AE-EBD7E664FE37}"/>
                </a:ext>
              </a:extLst>
            </p:cNvPr>
            <p:cNvSpPr/>
            <p:nvPr/>
          </p:nvSpPr>
          <p:spPr>
            <a:xfrm>
              <a:off x="4691892" y="5869690"/>
              <a:ext cx="235500" cy="235500"/>
            </a:xfrm>
            <a:prstGeom prst="ellipse">
              <a:avLst/>
            </a:pr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1358;p38">
              <a:extLst>
                <a:ext uri="{FF2B5EF4-FFF2-40B4-BE49-F238E27FC236}">
                  <a16:creationId xmlns:a16="http://schemas.microsoft.com/office/drawing/2014/main" id="{83211090-B6E8-453F-B3D0-F35AE590B23F}"/>
                </a:ext>
              </a:extLst>
            </p:cNvPr>
            <p:cNvSpPr/>
            <p:nvPr/>
          </p:nvSpPr>
          <p:spPr>
            <a:xfrm>
              <a:off x="4966637" y="5594633"/>
              <a:ext cx="235500" cy="2355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359;p38">
              <a:extLst>
                <a:ext uri="{FF2B5EF4-FFF2-40B4-BE49-F238E27FC236}">
                  <a16:creationId xmlns:a16="http://schemas.microsoft.com/office/drawing/2014/main" id="{E121AFA2-57FD-43EB-B4A6-DC21D9BF05C5}"/>
                </a:ext>
              </a:extLst>
            </p:cNvPr>
            <p:cNvSpPr/>
            <p:nvPr/>
          </p:nvSpPr>
          <p:spPr>
            <a:xfrm>
              <a:off x="3210195" y="5762654"/>
              <a:ext cx="174555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128" y="0"/>
                  </a:moveTo>
                  <a:cubicBezTo>
                    <a:pt x="115" y="74"/>
                    <a:pt x="74" y="114"/>
                    <a:pt x="0" y="128"/>
                  </a:cubicBezTo>
                  <a:cubicBezTo>
                    <a:pt x="41" y="144"/>
                    <a:pt x="73" y="176"/>
                    <a:pt x="89" y="217"/>
                  </a:cubicBezTo>
                  <a:cubicBezTo>
                    <a:pt x="103" y="143"/>
                    <a:pt x="143" y="102"/>
                    <a:pt x="217" y="89"/>
                  </a:cubicBezTo>
                  <a:cubicBezTo>
                    <a:pt x="177" y="73"/>
                    <a:pt x="144" y="40"/>
                    <a:pt x="1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360;p38">
              <a:extLst>
                <a:ext uri="{FF2B5EF4-FFF2-40B4-BE49-F238E27FC236}">
                  <a16:creationId xmlns:a16="http://schemas.microsoft.com/office/drawing/2014/main" id="{A906E976-AFE8-4552-BEE4-B097E2E8C1A8}"/>
                </a:ext>
              </a:extLst>
            </p:cNvPr>
            <p:cNvSpPr/>
            <p:nvPr/>
          </p:nvSpPr>
          <p:spPr>
            <a:xfrm>
              <a:off x="3485252" y="5762654"/>
              <a:ext cx="174244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0" y="89"/>
                  </a:moveTo>
                  <a:cubicBezTo>
                    <a:pt x="74" y="102"/>
                    <a:pt x="115" y="143"/>
                    <a:pt x="128" y="217"/>
                  </a:cubicBezTo>
                  <a:cubicBezTo>
                    <a:pt x="145" y="176"/>
                    <a:pt x="177" y="144"/>
                    <a:pt x="217" y="128"/>
                  </a:cubicBezTo>
                  <a:cubicBezTo>
                    <a:pt x="143" y="114"/>
                    <a:pt x="103" y="74"/>
                    <a:pt x="90" y="0"/>
                  </a:cubicBezTo>
                  <a:cubicBezTo>
                    <a:pt x="73" y="40"/>
                    <a:pt x="41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1361;p38">
              <a:extLst>
                <a:ext uri="{FF2B5EF4-FFF2-40B4-BE49-F238E27FC236}">
                  <a16:creationId xmlns:a16="http://schemas.microsoft.com/office/drawing/2014/main" id="{748F537F-2580-46D2-870D-C43545E02C64}"/>
                </a:ext>
              </a:extLst>
            </p:cNvPr>
            <p:cNvSpPr/>
            <p:nvPr/>
          </p:nvSpPr>
          <p:spPr>
            <a:xfrm>
              <a:off x="3760620" y="5762654"/>
              <a:ext cx="173622" cy="174555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127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0" y="144"/>
                    <a:pt x="72" y="176"/>
                    <a:pt x="89" y="217"/>
                  </a:cubicBezTo>
                  <a:cubicBezTo>
                    <a:pt x="102" y="143"/>
                    <a:pt x="142" y="102"/>
                    <a:pt x="216" y="89"/>
                  </a:cubicBezTo>
                  <a:cubicBezTo>
                    <a:pt x="176" y="73"/>
                    <a:pt x="144" y="4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1362;p38">
              <a:extLst>
                <a:ext uri="{FF2B5EF4-FFF2-40B4-BE49-F238E27FC236}">
                  <a16:creationId xmlns:a16="http://schemas.microsoft.com/office/drawing/2014/main" id="{85CE7D5E-B996-4C57-9D13-D17AB33F5652}"/>
                </a:ext>
              </a:extLst>
            </p:cNvPr>
            <p:cNvSpPr/>
            <p:nvPr/>
          </p:nvSpPr>
          <p:spPr>
            <a:xfrm>
              <a:off x="4035365" y="5762654"/>
              <a:ext cx="173622" cy="174555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0" y="89"/>
                  </a:moveTo>
                  <a:cubicBezTo>
                    <a:pt x="74" y="102"/>
                    <a:pt x="114" y="143"/>
                    <a:pt x="127" y="217"/>
                  </a:cubicBezTo>
                  <a:cubicBezTo>
                    <a:pt x="144" y="176"/>
                    <a:pt x="176" y="144"/>
                    <a:pt x="216" y="128"/>
                  </a:cubicBezTo>
                  <a:cubicBezTo>
                    <a:pt x="142" y="114"/>
                    <a:pt x="102" y="74"/>
                    <a:pt x="89" y="0"/>
                  </a:cubicBezTo>
                  <a:cubicBezTo>
                    <a:pt x="72" y="40"/>
                    <a:pt x="40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363;p38">
              <a:extLst>
                <a:ext uri="{FF2B5EF4-FFF2-40B4-BE49-F238E27FC236}">
                  <a16:creationId xmlns:a16="http://schemas.microsoft.com/office/drawing/2014/main" id="{F6661B3C-ABF7-41D1-92A0-B270D689DDA6}"/>
                </a:ext>
              </a:extLst>
            </p:cNvPr>
            <p:cNvSpPr/>
            <p:nvPr/>
          </p:nvSpPr>
          <p:spPr>
            <a:xfrm>
              <a:off x="4310111" y="5762654"/>
              <a:ext cx="173622" cy="174555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127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0" y="144"/>
                    <a:pt x="72" y="176"/>
                    <a:pt x="89" y="217"/>
                  </a:cubicBezTo>
                  <a:cubicBezTo>
                    <a:pt x="102" y="143"/>
                    <a:pt x="142" y="102"/>
                    <a:pt x="216" y="89"/>
                  </a:cubicBezTo>
                  <a:cubicBezTo>
                    <a:pt x="176" y="73"/>
                    <a:pt x="144" y="4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364;p38">
              <a:extLst>
                <a:ext uri="{FF2B5EF4-FFF2-40B4-BE49-F238E27FC236}">
                  <a16:creationId xmlns:a16="http://schemas.microsoft.com/office/drawing/2014/main" id="{F8770BB1-AB44-41A1-A5FF-7A2573D7FD5B}"/>
                </a:ext>
              </a:extLst>
            </p:cNvPr>
            <p:cNvSpPr/>
            <p:nvPr/>
          </p:nvSpPr>
          <p:spPr>
            <a:xfrm>
              <a:off x="4585167" y="5762654"/>
              <a:ext cx="174244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0" y="89"/>
                  </a:moveTo>
                  <a:cubicBezTo>
                    <a:pt x="74" y="102"/>
                    <a:pt x="114" y="143"/>
                    <a:pt x="128" y="217"/>
                  </a:cubicBezTo>
                  <a:cubicBezTo>
                    <a:pt x="144" y="176"/>
                    <a:pt x="176" y="144"/>
                    <a:pt x="217" y="128"/>
                  </a:cubicBezTo>
                  <a:cubicBezTo>
                    <a:pt x="143" y="114"/>
                    <a:pt x="102" y="74"/>
                    <a:pt x="89" y="0"/>
                  </a:cubicBezTo>
                  <a:cubicBezTo>
                    <a:pt x="73" y="40"/>
                    <a:pt x="40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365;p38">
              <a:extLst>
                <a:ext uri="{FF2B5EF4-FFF2-40B4-BE49-F238E27FC236}">
                  <a16:creationId xmlns:a16="http://schemas.microsoft.com/office/drawing/2014/main" id="{34BA2CF5-FF9E-440E-8222-AD7FF9F1A4A8}"/>
                </a:ext>
              </a:extLst>
            </p:cNvPr>
            <p:cNvSpPr/>
            <p:nvPr/>
          </p:nvSpPr>
          <p:spPr>
            <a:xfrm>
              <a:off x="4859913" y="5762654"/>
              <a:ext cx="174244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128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1" y="144"/>
                    <a:pt x="73" y="176"/>
                    <a:pt x="89" y="217"/>
                  </a:cubicBezTo>
                  <a:cubicBezTo>
                    <a:pt x="103" y="143"/>
                    <a:pt x="143" y="102"/>
                    <a:pt x="217" y="89"/>
                  </a:cubicBezTo>
                  <a:cubicBezTo>
                    <a:pt x="177" y="73"/>
                    <a:pt x="144" y="40"/>
                    <a:pt x="1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35367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308BD1-7F95-48FD-8348-BC33687E1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E02639A-B0AA-46AA-B59B-30A5037EB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A2EBC9C-3721-4389-BE0F-5F6153E636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48A5D1-B272-43DD-A3A1-B1DFF56B104C}" type="datetimeFigureOut">
              <a:rPr lang="it-IT" smtClean="0"/>
              <a:t>03/03/2025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2788A57-33AF-446A-8E10-2067D8204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F82FEB-6A6B-4BC3-9D3F-1776609F8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5613B-658C-4223-9942-9DFDC71986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54091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D0861E-A3D8-4C77-81CE-4A1540EAD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42E6B6-7A58-4C0A-804B-D6A5DBD07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ACFFA4C-5E9A-4E8F-8DB1-95FF24E5FC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757DA29-9256-40C6-8C6F-80B74BBE4C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48A5D1-B272-43DD-A3A1-B1DFF56B104C}" type="datetimeFigureOut">
              <a:rPr lang="it-IT" smtClean="0"/>
              <a:t>03/03/2025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4CC1A4D-4556-46EF-88DD-CE958900C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275EF18-CAFB-4807-8927-392A2E514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5613B-658C-4223-9942-9DFDC71986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92461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E3A67E-9C5C-4C4B-99FA-EEEE9FF77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22515DD-ADE1-4665-A95D-D3D2C3902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D27E005-3704-4790-A0FD-5E6E76DAD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4314063-406F-497E-B4CD-3C19080480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037254E-FF9B-440D-A8C1-A3915AE5A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F0851B-84E2-4BCB-86BB-D4CC255016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48A5D1-B272-43DD-A3A1-B1DFF56B104C}" type="datetimeFigureOut">
              <a:rPr lang="it-IT" smtClean="0"/>
              <a:t>03/03/2025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AF6A042-CBA1-4D1F-B480-34B6D0B82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EACB7DA-E746-4D57-92DC-54303D3EE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5613B-658C-4223-9942-9DFDC71986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66572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C04A82-A653-4308-A58F-CC32E3A5E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A697000-A141-4B62-9A84-65F85C2A2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48A5D1-B272-43DD-A3A1-B1DFF56B104C}" type="datetimeFigureOut">
              <a:rPr lang="it-IT" smtClean="0"/>
              <a:t>03/03/2025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6F33A88-4F66-4C5F-8B7E-9E7EEE90C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1177899-52BC-4B5B-AF2F-966DBCB24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5613B-658C-4223-9942-9DFDC71986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45195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73877E7-C493-4747-B154-A85BA89B35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48A5D1-B272-43DD-A3A1-B1DFF56B104C}" type="datetimeFigureOut">
              <a:rPr lang="it-IT" smtClean="0"/>
              <a:t>03/03/2025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B9A4683-846C-45B0-9094-E84A7B956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D61D932-96BD-4350-88C1-F23C220F0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5613B-658C-4223-9942-9DFDC71986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97788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CEB4C6-C7A1-4327-AB15-D145F185A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87AB7FC-D6BF-4055-B374-E33EA3804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3166D52-8D68-4E2A-8DDE-2446EF9C5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E046849-7501-4E93-9293-3C12EE4640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48A5D1-B272-43DD-A3A1-B1DFF56B104C}" type="datetimeFigureOut">
              <a:rPr lang="it-IT" smtClean="0"/>
              <a:t>03/03/2025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377E9EF-EB2E-4553-88C6-5C12FF100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04EC9FC-6A47-4D27-B1EE-769A079A5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5613B-658C-4223-9942-9DFDC71986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2807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688" y="112775"/>
            <a:ext cx="10179767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grpSp>
        <p:nvGrpSpPr>
          <p:cNvPr id="11" name="Google Shape;1343;p38">
            <a:extLst>
              <a:ext uri="{FF2B5EF4-FFF2-40B4-BE49-F238E27FC236}">
                <a16:creationId xmlns:a16="http://schemas.microsoft.com/office/drawing/2014/main" id="{EEFB8EF1-8C67-4486-B153-072BD10034F4}"/>
              </a:ext>
            </a:extLst>
          </p:cNvPr>
          <p:cNvGrpSpPr/>
          <p:nvPr userDrawn="1"/>
        </p:nvGrpSpPr>
        <p:grpSpPr>
          <a:xfrm>
            <a:off x="91045" y="112774"/>
            <a:ext cx="1735143" cy="1554163"/>
            <a:chOff x="8338678" y="5506443"/>
            <a:chExt cx="720227" cy="686988"/>
          </a:xfrm>
        </p:grpSpPr>
        <p:sp>
          <p:nvSpPr>
            <p:cNvPr id="12" name="Google Shape;1344;p38">
              <a:extLst>
                <a:ext uri="{FF2B5EF4-FFF2-40B4-BE49-F238E27FC236}">
                  <a16:creationId xmlns:a16="http://schemas.microsoft.com/office/drawing/2014/main" id="{A422D737-58C6-4CD9-9F7D-619849354412}"/>
                </a:ext>
              </a:extLst>
            </p:cNvPr>
            <p:cNvSpPr/>
            <p:nvPr/>
          </p:nvSpPr>
          <p:spPr>
            <a:xfrm>
              <a:off x="8706181" y="5506443"/>
              <a:ext cx="230803" cy="263259"/>
            </a:xfrm>
            <a:custGeom>
              <a:avLst/>
              <a:gdLst/>
              <a:ahLst/>
              <a:cxnLst/>
              <a:rect l="l" t="t" r="r" b="b"/>
              <a:pathLst>
                <a:path w="378" h="432" extrusionOk="0">
                  <a:moveTo>
                    <a:pt x="378" y="119"/>
                  </a:moveTo>
                  <a:cubicBezTo>
                    <a:pt x="378" y="111"/>
                    <a:pt x="374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4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5" y="432"/>
                    <a:pt x="193" y="432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8" y="314"/>
                  </a:cubicBezTo>
                  <a:cubicBezTo>
                    <a:pt x="378" y="313"/>
                    <a:pt x="378" y="313"/>
                    <a:pt x="378" y="313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9"/>
                    <a:pt x="378" y="119"/>
                    <a:pt x="378" y="1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45;p38">
              <a:extLst>
                <a:ext uri="{FF2B5EF4-FFF2-40B4-BE49-F238E27FC236}">
                  <a16:creationId xmlns:a16="http://schemas.microsoft.com/office/drawing/2014/main" id="{A29E5245-266E-4A6B-8BF4-62A2CD8C0154}"/>
                </a:ext>
              </a:extLst>
            </p:cNvPr>
            <p:cNvSpPr/>
            <p:nvPr/>
          </p:nvSpPr>
          <p:spPr>
            <a:xfrm>
              <a:off x="8460817" y="5506443"/>
              <a:ext cx="230586" cy="263259"/>
            </a:xfrm>
            <a:custGeom>
              <a:avLst/>
              <a:gdLst/>
              <a:ahLst/>
              <a:cxnLst/>
              <a:rect l="l" t="t" r="r" b="b"/>
              <a:pathLst>
                <a:path w="378" h="432" extrusionOk="0">
                  <a:moveTo>
                    <a:pt x="378" y="119"/>
                  </a:moveTo>
                  <a:cubicBezTo>
                    <a:pt x="378" y="111"/>
                    <a:pt x="374" y="105"/>
                    <a:pt x="368" y="101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193" y="0"/>
                    <a:pt x="185" y="0"/>
                    <a:pt x="179" y="4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4"/>
                  </a:cubicBezTo>
                  <a:cubicBezTo>
                    <a:pt x="1" y="321"/>
                    <a:pt x="5" y="327"/>
                    <a:pt x="11" y="331"/>
                  </a:cubicBezTo>
                  <a:cubicBezTo>
                    <a:pt x="179" y="428"/>
                    <a:pt x="179" y="428"/>
                    <a:pt x="179" y="428"/>
                  </a:cubicBezTo>
                  <a:cubicBezTo>
                    <a:pt x="185" y="432"/>
                    <a:pt x="193" y="432"/>
                    <a:pt x="200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4" y="327"/>
                    <a:pt x="378" y="321"/>
                    <a:pt x="378" y="314"/>
                  </a:cubicBezTo>
                  <a:cubicBezTo>
                    <a:pt x="378" y="313"/>
                    <a:pt x="378" y="313"/>
                    <a:pt x="378" y="313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9"/>
                    <a:pt x="378" y="119"/>
                    <a:pt x="378" y="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346;p38">
              <a:extLst>
                <a:ext uri="{FF2B5EF4-FFF2-40B4-BE49-F238E27FC236}">
                  <a16:creationId xmlns:a16="http://schemas.microsoft.com/office/drawing/2014/main" id="{CBC4AC17-BC26-4809-B78B-4E70797F90C5}"/>
                </a:ext>
              </a:extLst>
            </p:cNvPr>
            <p:cNvSpPr/>
            <p:nvPr/>
          </p:nvSpPr>
          <p:spPr>
            <a:xfrm>
              <a:off x="8338678" y="5718525"/>
              <a:ext cx="230151" cy="262608"/>
            </a:xfrm>
            <a:custGeom>
              <a:avLst/>
              <a:gdLst/>
              <a:ahLst/>
              <a:cxnLst/>
              <a:rect l="l" t="t" r="r" b="b"/>
              <a:pathLst>
                <a:path w="377" h="431" extrusionOk="0">
                  <a:moveTo>
                    <a:pt x="377" y="119"/>
                  </a:moveTo>
                  <a:cubicBezTo>
                    <a:pt x="377" y="111"/>
                    <a:pt x="373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4" y="431"/>
                    <a:pt x="192" y="431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7" y="313"/>
                  </a:cubicBezTo>
                  <a:cubicBezTo>
                    <a:pt x="377" y="313"/>
                    <a:pt x="377" y="313"/>
                    <a:pt x="377" y="313"/>
                  </a:cubicBezTo>
                  <a:cubicBezTo>
                    <a:pt x="377" y="119"/>
                    <a:pt x="377" y="119"/>
                    <a:pt x="377" y="119"/>
                  </a:cubicBezTo>
                  <a:cubicBezTo>
                    <a:pt x="377" y="119"/>
                    <a:pt x="377" y="119"/>
                    <a:pt x="377" y="1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347;p38">
              <a:extLst>
                <a:ext uri="{FF2B5EF4-FFF2-40B4-BE49-F238E27FC236}">
                  <a16:creationId xmlns:a16="http://schemas.microsoft.com/office/drawing/2014/main" id="{1EC41462-2447-4525-8393-904A3B2EC5D9}"/>
                </a:ext>
              </a:extLst>
            </p:cNvPr>
            <p:cNvSpPr/>
            <p:nvPr/>
          </p:nvSpPr>
          <p:spPr>
            <a:xfrm>
              <a:off x="8828754" y="5718525"/>
              <a:ext cx="230151" cy="262608"/>
            </a:xfrm>
            <a:custGeom>
              <a:avLst/>
              <a:gdLst/>
              <a:ahLst/>
              <a:cxnLst/>
              <a:rect l="l" t="t" r="r" b="b"/>
              <a:pathLst>
                <a:path w="377" h="431" extrusionOk="0">
                  <a:moveTo>
                    <a:pt x="377" y="119"/>
                  </a:moveTo>
                  <a:cubicBezTo>
                    <a:pt x="377" y="111"/>
                    <a:pt x="373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4" y="431"/>
                    <a:pt x="192" y="431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7" y="313"/>
                  </a:cubicBezTo>
                  <a:cubicBezTo>
                    <a:pt x="377" y="313"/>
                    <a:pt x="377" y="313"/>
                    <a:pt x="377" y="313"/>
                  </a:cubicBezTo>
                  <a:cubicBezTo>
                    <a:pt x="377" y="119"/>
                    <a:pt x="377" y="119"/>
                    <a:pt x="377" y="119"/>
                  </a:cubicBezTo>
                  <a:cubicBezTo>
                    <a:pt x="377" y="119"/>
                    <a:pt x="377" y="119"/>
                    <a:pt x="377" y="1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348;p38">
              <a:extLst>
                <a:ext uri="{FF2B5EF4-FFF2-40B4-BE49-F238E27FC236}">
                  <a16:creationId xmlns:a16="http://schemas.microsoft.com/office/drawing/2014/main" id="{B07B2224-E3C6-48D4-9B3E-97FF1013D693}"/>
                </a:ext>
              </a:extLst>
            </p:cNvPr>
            <p:cNvSpPr/>
            <p:nvPr/>
          </p:nvSpPr>
          <p:spPr>
            <a:xfrm>
              <a:off x="8706181" y="5930607"/>
              <a:ext cx="230803" cy="262825"/>
            </a:xfrm>
            <a:custGeom>
              <a:avLst/>
              <a:gdLst/>
              <a:ahLst/>
              <a:cxnLst/>
              <a:rect l="l" t="t" r="r" b="b"/>
              <a:pathLst>
                <a:path w="378" h="431" extrusionOk="0">
                  <a:moveTo>
                    <a:pt x="378" y="118"/>
                  </a:moveTo>
                  <a:cubicBezTo>
                    <a:pt x="377" y="111"/>
                    <a:pt x="374" y="104"/>
                    <a:pt x="367" y="100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3" y="0"/>
                    <a:pt x="185" y="0"/>
                    <a:pt x="179" y="3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4" y="104"/>
                    <a:pt x="0" y="111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3"/>
                  </a:cubicBezTo>
                  <a:cubicBezTo>
                    <a:pt x="0" y="320"/>
                    <a:pt x="4" y="327"/>
                    <a:pt x="11" y="330"/>
                  </a:cubicBezTo>
                  <a:cubicBezTo>
                    <a:pt x="178" y="427"/>
                    <a:pt x="178" y="427"/>
                    <a:pt x="178" y="427"/>
                  </a:cubicBezTo>
                  <a:cubicBezTo>
                    <a:pt x="185" y="431"/>
                    <a:pt x="193" y="431"/>
                    <a:pt x="199" y="427"/>
                  </a:cubicBezTo>
                  <a:cubicBezTo>
                    <a:pt x="367" y="330"/>
                    <a:pt x="367" y="330"/>
                    <a:pt x="367" y="330"/>
                  </a:cubicBezTo>
                  <a:cubicBezTo>
                    <a:pt x="374" y="327"/>
                    <a:pt x="377" y="320"/>
                    <a:pt x="378" y="313"/>
                  </a:cubicBezTo>
                  <a:cubicBezTo>
                    <a:pt x="378" y="313"/>
                    <a:pt x="378" y="312"/>
                    <a:pt x="378" y="312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8"/>
                    <a:pt x="378" y="118"/>
                    <a:pt x="378" y="1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349;p38">
              <a:extLst>
                <a:ext uri="{FF2B5EF4-FFF2-40B4-BE49-F238E27FC236}">
                  <a16:creationId xmlns:a16="http://schemas.microsoft.com/office/drawing/2014/main" id="{722F6211-25A6-4BFD-B92E-7104C17B629A}"/>
                </a:ext>
              </a:extLst>
            </p:cNvPr>
            <p:cNvSpPr/>
            <p:nvPr/>
          </p:nvSpPr>
          <p:spPr>
            <a:xfrm>
              <a:off x="8460817" y="5930607"/>
              <a:ext cx="230586" cy="262825"/>
            </a:xfrm>
            <a:custGeom>
              <a:avLst/>
              <a:gdLst/>
              <a:ahLst/>
              <a:cxnLst/>
              <a:rect l="l" t="t" r="r" b="b"/>
              <a:pathLst>
                <a:path w="378" h="431" extrusionOk="0">
                  <a:moveTo>
                    <a:pt x="378" y="118"/>
                  </a:moveTo>
                  <a:cubicBezTo>
                    <a:pt x="378" y="111"/>
                    <a:pt x="374" y="104"/>
                    <a:pt x="367" y="100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3" y="0"/>
                    <a:pt x="185" y="0"/>
                    <a:pt x="179" y="3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4" y="104"/>
                    <a:pt x="1" y="111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3"/>
                  </a:cubicBezTo>
                  <a:cubicBezTo>
                    <a:pt x="1" y="320"/>
                    <a:pt x="4" y="327"/>
                    <a:pt x="11" y="330"/>
                  </a:cubicBezTo>
                  <a:cubicBezTo>
                    <a:pt x="179" y="427"/>
                    <a:pt x="179" y="427"/>
                    <a:pt x="179" y="427"/>
                  </a:cubicBezTo>
                  <a:cubicBezTo>
                    <a:pt x="185" y="431"/>
                    <a:pt x="193" y="431"/>
                    <a:pt x="199" y="427"/>
                  </a:cubicBezTo>
                  <a:cubicBezTo>
                    <a:pt x="367" y="330"/>
                    <a:pt x="367" y="330"/>
                    <a:pt x="367" y="330"/>
                  </a:cubicBezTo>
                  <a:cubicBezTo>
                    <a:pt x="374" y="327"/>
                    <a:pt x="378" y="320"/>
                    <a:pt x="378" y="313"/>
                  </a:cubicBezTo>
                  <a:cubicBezTo>
                    <a:pt x="378" y="313"/>
                    <a:pt x="378" y="312"/>
                    <a:pt x="378" y="312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8"/>
                    <a:pt x="378" y="118"/>
                    <a:pt x="378" y="1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44173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5A4A14-C426-4176-81C2-C2C5868A2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67D09D4-5658-47CD-9BCC-E96BF89B42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33FB5C9-CA29-451C-BE7B-9D8AC5D3B0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56D8972-CAB7-4713-983E-EDA1B53AC1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48A5D1-B272-43DD-A3A1-B1DFF56B104C}" type="datetimeFigureOut">
              <a:rPr lang="it-IT" smtClean="0"/>
              <a:t>03/03/2025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02FD250-A848-4644-9437-8A48510FC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40AF7A3-D4D1-4C7E-B541-4E3566D5E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5613B-658C-4223-9942-9DFDC71986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28449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3620E0-5E86-4B63-802C-72253EE98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2031FFF-D78B-4245-B876-BD1F66E1CB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38E4221-A747-42EF-B5B9-FC4A8F7B44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48A5D1-B272-43DD-A3A1-B1DFF56B104C}" type="datetimeFigureOut">
              <a:rPr lang="it-IT" smtClean="0"/>
              <a:t>03/03/2025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CC994B-9D95-4EED-BD22-F4F961240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C588914-5E6A-4618-A183-812D8DC0E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5613B-658C-4223-9942-9DFDC71986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11634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CB3C3C8-6F1F-4C8C-889F-D77E4C2994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17C8042-6A62-4EBA-800A-81795FB6AC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B26ACA-5009-4E23-931C-AA0ADA030C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48A5D1-B272-43DD-A3A1-B1DFF56B104C}" type="datetimeFigureOut">
              <a:rPr lang="it-IT" smtClean="0"/>
              <a:t>03/03/2025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B2F063-8DE6-4E96-B809-A8F6D422A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292A22-DA84-48B0-AFB2-463AA301E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5613B-658C-4223-9942-9DFDC71986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9955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63" y="112775"/>
            <a:ext cx="8882764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grpSp>
        <p:nvGrpSpPr>
          <p:cNvPr id="17" name="Google Shape;1398;p38">
            <a:extLst>
              <a:ext uri="{FF2B5EF4-FFF2-40B4-BE49-F238E27FC236}">
                <a16:creationId xmlns:a16="http://schemas.microsoft.com/office/drawing/2014/main" id="{6F182DD3-2C2B-480D-B9A6-07E1C1D7A13C}"/>
              </a:ext>
            </a:extLst>
          </p:cNvPr>
          <p:cNvGrpSpPr/>
          <p:nvPr userDrawn="1"/>
        </p:nvGrpSpPr>
        <p:grpSpPr>
          <a:xfrm>
            <a:off x="9084624" y="112775"/>
            <a:ext cx="2968832" cy="1554162"/>
            <a:chOff x="2571250" y="5664711"/>
            <a:chExt cx="1439820" cy="594160"/>
          </a:xfrm>
        </p:grpSpPr>
        <p:sp>
          <p:nvSpPr>
            <p:cNvPr id="18" name="Google Shape;1399;p38">
              <a:extLst>
                <a:ext uri="{FF2B5EF4-FFF2-40B4-BE49-F238E27FC236}">
                  <a16:creationId xmlns:a16="http://schemas.microsoft.com/office/drawing/2014/main" id="{08090173-DE60-407A-A9DE-34E491F11718}"/>
                </a:ext>
              </a:extLst>
            </p:cNvPr>
            <p:cNvSpPr/>
            <p:nvPr/>
          </p:nvSpPr>
          <p:spPr>
            <a:xfrm>
              <a:off x="2751485" y="5699308"/>
              <a:ext cx="179409" cy="510050"/>
            </a:xfrm>
            <a:custGeom>
              <a:avLst/>
              <a:gdLst/>
              <a:ahLst/>
              <a:cxnLst/>
              <a:rect l="l" t="t" r="r" b="b"/>
              <a:pathLst>
                <a:path w="287" h="813" extrusionOk="0">
                  <a:moveTo>
                    <a:pt x="144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813"/>
                    <a:pt x="0" y="813"/>
                    <a:pt x="0" y="813"/>
                  </a:cubicBezTo>
                  <a:cubicBezTo>
                    <a:pt x="287" y="813"/>
                    <a:pt x="287" y="813"/>
                    <a:pt x="287" y="813"/>
                  </a:cubicBezTo>
                  <a:cubicBezTo>
                    <a:pt x="287" y="144"/>
                    <a:pt x="287" y="144"/>
                    <a:pt x="287" y="144"/>
                  </a:cubicBezTo>
                  <a:cubicBezTo>
                    <a:pt x="287" y="65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400;p38">
              <a:extLst>
                <a:ext uri="{FF2B5EF4-FFF2-40B4-BE49-F238E27FC236}">
                  <a16:creationId xmlns:a16="http://schemas.microsoft.com/office/drawing/2014/main" id="{C0886185-BEDB-4C1A-87A8-D006FACB4EF4}"/>
                </a:ext>
              </a:extLst>
            </p:cNvPr>
            <p:cNvSpPr/>
            <p:nvPr/>
          </p:nvSpPr>
          <p:spPr>
            <a:xfrm>
              <a:off x="2765747" y="5713810"/>
              <a:ext cx="150600" cy="151500"/>
            </a:xfrm>
            <a:prstGeom prst="ellipse">
              <a:avLst/>
            </a:prstGeom>
            <a:solidFill>
              <a:srgbClr val="B45F0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401;p38">
              <a:extLst>
                <a:ext uri="{FF2B5EF4-FFF2-40B4-BE49-F238E27FC236}">
                  <a16:creationId xmlns:a16="http://schemas.microsoft.com/office/drawing/2014/main" id="{87F8D816-EF20-42F3-9F4E-9549AAEAA211}"/>
                </a:ext>
              </a:extLst>
            </p:cNvPr>
            <p:cNvSpPr/>
            <p:nvPr/>
          </p:nvSpPr>
          <p:spPr>
            <a:xfrm>
              <a:off x="2930895" y="5732455"/>
              <a:ext cx="180236" cy="476902"/>
            </a:xfrm>
            <a:custGeom>
              <a:avLst/>
              <a:gdLst/>
              <a:ahLst/>
              <a:cxnLst/>
              <a:rect l="l" t="t" r="r" b="b"/>
              <a:pathLst>
                <a:path w="288" h="760" extrusionOk="0">
                  <a:moveTo>
                    <a:pt x="144" y="0"/>
                  </a:moveTo>
                  <a:cubicBezTo>
                    <a:pt x="65" y="0"/>
                    <a:pt x="0" y="65"/>
                    <a:pt x="0" y="144"/>
                  </a:cubicBezTo>
                  <a:cubicBezTo>
                    <a:pt x="0" y="760"/>
                    <a:pt x="0" y="760"/>
                    <a:pt x="0" y="760"/>
                  </a:cubicBezTo>
                  <a:cubicBezTo>
                    <a:pt x="288" y="760"/>
                    <a:pt x="288" y="760"/>
                    <a:pt x="288" y="760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4" y="0"/>
                    <a:pt x="144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402;p38">
              <a:extLst>
                <a:ext uri="{FF2B5EF4-FFF2-40B4-BE49-F238E27FC236}">
                  <a16:creationId xmlns:a16="http://schemas.microsoft.com/office/drawing/2014/main" id="{C880DF09-7A6F-482D-930E-6FE2E9BF904A}"/>
                </a:ext>
              </a:extLst>
            </p:cNvPr>
            <p:cNvSpPr/>
            <p:nvPr/>
          </p:nvSpPr>
          <p:spPr>
            <a:xfrm>
              <a:off x="2945363" y="5746957"/>
              <a:ext cx="151200" cy="151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403;p38">
              <a:extLst>
                <a:ext uri="{FF2B5EF4-FFF2-40B4-BE49-F238E27FC236}">
                  <a16:creationId xmlns:a16="http://schemas.microsoft.com/office/drawing/2014/main" id="{ED90C600-D328-4368-A057-6DD904531A5D}"/>
                </a:ext>
              </a:extLst>
            </p:cNvPr>
            <p:cNvSpPr/>
            <p:nvPr/>
          </p:nvSpPr>
          <p:spPr>
            <a:xfrm>
              <a:off x="3111130" y="5756280"/>
              <a:ext cx="180030" cy="453078"/>
            </a:xfrm>
            <a:custGeom>
              <a:avLst/>
              <a:gdLst/>
              <a:ahLst/>
              <a:cxnLst/>
              <a:rect l="l" t="t" r="r" b="b"/>
              <a:pathLst>
                <a:path w="288" h="722" extrusionOk="0">
                  <a:moveTo>
                    <a:pt x="144" y="0"/>
                  </a:moveTo>
                  <a:cubicBezTo>
                    <a:pt x="65" y="0"/>
                    <a:pt x="0" y="65"/>
                    <a:pt x="0" y="144"/>
                  </a:cubicBezTo>
                  <a:cubicBezTo>
                    <a:pt x="0" y="722"/>
                    <a:pt x="0" y="722"/>
                    <a:pt x="0" y="722"/>
                  </a:cubicBezTo>
                  <a:cubicBezTo>
                    <a:pt x="288" y="722"/>
                    <a:pt x="288" y="722"/>
                    <a:pt x="288" y="722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4" y="0"/>
                    <a:pt x="144" y="0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404;p38">
              <a:extLst>
                <a:ext uri="{FF2B5EF4-FFF2-40B4-BE49-F238E27FC236}">
                  <a16:creationId xmlns:a16="http://schemas.microsoft.com/office/drawing/2014/main" id="{D2013697-915F-4CDB-B6B6-44A8B8A72B54}"/>
                </a:ext>
              </a:extLst>
            </p:cNvPr>
            <p:cNvSpPr/>
            <p:nvPr/>
          </p:nvSpPr>
          <p:spPr>
            <a:xfrm>
              <a:off x="3125392" y="5770782"/>
              <a:ext cx="151200" cy="1518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405;p38">
              <a:extLst>
                <a:ext uri="{FF2B5EF4-FFF2-40B4-BE49-F238E27FC236}">
                  <a16:creationId xmlns:a16="http://schemas.microsoft.com/office/drawing/2014/main" id="{150D5D4D-EBB3-4F1C-B40D-C9F7465B6E11}"/>
                </a:ext>
              </a:extLst>
            </p:cNvPr>
            <p:cNvSpPr/>
            <p:nvPr/>
          </p:nvSpPr>
          <p:spPr>
            <a:xfrm>
              <a:off x="3291159" y="5756280"/>
              <a:ext cx="180030" cy="453078"/>
            </a:xfrm>
            <a:custGeom>
              <a:avLst/>
              <a:gdLst/>
              <a:ahLst/>
              <a:cxnLst/>
              <a:rect l="l" t="t" r="r" b="b"/>
              <a:pathLst>
                <a:path w="288" h="722" extrusionOk="0">
                  <a:moveTo>
                    <a:pt x="144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722"/>
                    <a:pt x="0" y="722"/>
                    <a:pt x="0" y="722"/>
                  </a:cubicBezTo>
                  <a:cubicBezTo>
                    <a:pt x="288" y="722"/>
                    <a:pt x="288" y="722"/>
                    <a:pt x="288" y="722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406;p38">
              <a:extLst>
                <a:ext uri="{FF2B5EF4-FFF2-40B4-BE49-F238E27FC236}">
                  <a16:creationId xmlns:a16="http://schemas.microsoft.com/office/drawing/2014/main" id="{2657EBC4-2D42-41F9-8D2A-D1B926FC908A}"/>
                </a:ext>
              </a:extLst>
            </p:cNvPr>
            <p:cNvSpPr/>
            <p:nvPr/>
          </p:nvSpPr>
          <p:spPr>
            <a:xfrm>
              <a:off x="3305628" y="5770782"/>
              <a:ext cx="151200" cy="151800"/>
            </a:xfrm>
            <a:prstGeom prst="ellipse">
              <a:avLst/>
            </a:prstGeom>
            <a:solidFill>
              <a:srgbClr val="134F5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407;p38">
              <a:extLst>
                <a:ext uri="{FF2B5EF4-FFF2-40B4-BE49-F238E27FC236}">
                  <a16:creationId xmlns:a16="http://schemas.microsoft.com/office/drawing/2014/main" id="{D427018E-BA3A-4CDE-B247-30F6716FFE63}"/>
                </a:ext>
              </a:extLst>
            </p:cNvPr>
            <p:cNvSpPr/>
            <p:nvPr/>
          </p:nvSpPr>
          <p:spPr>
            <a:xfrm>
              <a:off x="3471189" y="5732455"/>
              <a:ext cx="180236" cy="476902"/>
            </a:xfrm>
            <a:custGeom>
              <a:avLst/>
              <a:gdLst/>
              <a:ahLst/>
              <a:cxnLst/>
              <a:rect l="l" t="t" r="r" b="b"/>
              <a:pathLst>
                <a:path w="288" h="760" extrusionOk="0">
                  <a:moveTo>
                    <a:pt x="144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760"/>
                    <a:pt x="0" y="760"/>
                    <a:pt x="0" y="760"/>
                  </a:cubicBezTo>
                  <a:cubicBezTo>
                    <a:pt x="288" y="760"/>
                    <a:pt x="288" y="760"/>
                    <a:pt x="288" y="760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408;p38">
              <a:extLst>
                <a:ext uri="{FF2B5EF4-FFF2-40B4-BE49-F238E27FC236}">
                  <a16:creationId xmlns:a16="http://schemas.microsoft.com/office/drawing/2014/main" id="{1E88FB1A-4FEE-4D85-8F51-1352C85DD012}"/>
                </a:ext>
              </a:extLst>
            </p:cNvPr>
            <p:cNvSpPr/>
            <p:nvPr/>
          </p:nvSpPr>
          <p:spPr>
            <a:xfrm>
              <a:off x="3485657" y="5746957"/>
              <a:ext cx="151200" cy="151800"/>
            </a:xfrm>
            <a:prstGeom prst="ellipse">
              <a:avLst/>
            </a:prstGeom>
            <a:solidFill>
              <a:srgbClr val="1155C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409;p38">
              <a:extLst>
                <a:ext uri="{FF2B5EF4-FFF2-40B4-BE49-F238E27FC236}">
                  <a16:creationId xmlns:a16="http://schemas.microsoft.com/office/drawing/2014/main" id="{B5B0BEC9-AE39-495E-B310-731213959BB5}"/>
                </a:ext>
              </a:extLst>
            </p:cNvPr>
            <p:cNvSpPr/>
            <p:nvPr/>
          </p:nvSpPr>
          <p:spPr>
            <a:xfrm>
              <a:off x="3651425" y="5699308"/>
              <a:ext cx="179409" cy="510050"/>
            </a:xfrm>
            <a:custGeom>
              <a:avLst/>
              <a:gdLst/>
              <a:ahLst/>
              <a:cxnLst/>
              <a:rect l="l" t="t" r="r" b="b"/>
              <a:pathLst>
                <a:path w="287" h="813" extrusionOk="0">
                  <a:moveTo>
                    <a:pt x="143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813"/>
                    <a:pt x="0" y="813"/>
                    <a:pt x="0" y="813"/>
                  </a:cubicBezTo>
                  <a:cubicBezTo>
                    <a:pt x="287" y="813"/>
                    <a:pt x="287" y="813"/>
                    <a:pt x="287" y="813"/>
                  </a:cubicBezTo>
                  <a:cubicBezTo>
                    <a:pt x="287" y="144"/>
                    <a:pt x="287" y="144"/>
                    <a:pt x="287" y="144"/>
                  </a:cubicBezTo>
                  <a:cubicBezTo>
                    <a:pt x="287" y="65"/>
                    <a:pt x="223" y="0"/>
                    <a:pt x="143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410;p38">
              <a:extLst>
                <a:ext uri="{FF2B5EF4-FFF2-40B4-BE49-F238E27FC236}">
                  <a16:creationId xmlns:a16="http://schemas.microsoft.com/office/drawing/2014/main" id="{BF48C205-6F3A-4574-8A0C-E58CF5DB1129}"/>
                </a:ext>
              </a:extLst>
            </p:cNvPr>
            <p:cNvSpPr/>
            <p:nvPr/>
          </p:nvSpPr>
          <p:spPr>
            <a:xfrm>
              <a:off x="3665893" y="5713810"/>
              <a:ext cx="150600" cy="151500"/>
            </a:xfrm>
            <a:prstGeom prst="ellipse">
              <a:avLst/>
            </a:prstGeom>
            <a:solidFill>
              <a:srgbClr val="351C7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411;p38">
              <a:extLst>
                <a:ext uri="{FF2B5EF4-FFF2-40B4-BE49-F238E27FC236}">
                  <a16:creationId xmlns:a16="http://schemas.microsoft.com/office/drawing/2014/main" id="{D2633BBC-5636-4E90-A062-0A19F89D772D}"/>
                </a:ext>
              </a:extLst>
            </p:cNvPr>
            <p:cNvSpPr/>
            <p:nvPr/>
          </p:nvSpPr>
          <p:spPr>
            <a:xfrm>
              <a:off x="3830834" y="5664711"/>
              <a:ext cx="180236" cy="544646"/>
            </a:xfrm>
            <a:custGeom>
              <a:avLst/>
              <a:gdLst/>
              <a:ahLst/>
              <a:cxnLst/>
              <a:rect l="l" t="t" r="r" b="b"/>
              <a:pathLst>
                <a:path w="288" h="868" extrusionOk="0">
                  <a:moveTo>
                    <a:pt x="144" y="0"/>
                  </a:moveTo>
                  <a:cubicBezTo>
                    <a:pt x="65" y="0"/>
                    <a:pt x="0" y="64"/>
                    <a:pt x="0" y="144"/>
                  </a:cubicBezTo>
                  <a:cubicBezTo>
                    <a:pt x="0" y="868"/>
                    <a:pt x="0" y="868"/>
                    <a:pt x="0" y="868"/>
                  </a:cubicBezTo>
                  <a:cubicBezTo>
                    <a:pt x="288" y="868"/>
                    <a:pt x="288" y="868"/>
                    <a:pt x="288" y="868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4"/>
                    <a:pt x="224" y="0"/>
                    <a:pt x="144" y="0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412;p38">
              <a:extLst>
                <a:ext uri="{FF2B5EF4-FFF2-40B4-BE49-F238E27FC236}">
                  <a16:creationId xmlns:a16="http://schemas.microsoft.com/office/drawing/2014/main" id="{C6FAE820-D9E3-43A4-BB1A-FB00A3B088B4}"/>
                </a:ext>
              </a:extLst>
            </p:cNvPr>
            <p:cNvSpPr/>
            <p:nvPr/>
          </p:nvSpPr>
          <p:spPr>
            <a:xfrm>
              <a:off x="3845302" y="5679213"/>
              <a:ext cx="151200" cy="151800"/>
            </a:xfrm>
            <a:prstGeom prst="ellipse">
              <a:avLst/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413;p38">
              <a:extLst>
                <a:ext uri="{FF2B5EF4-FFF2-40B4-BE49-F238E27FC236}">
                  <a16:creationId xmlns:a16="http://schemas.microsoft.com/office/drawing/2014/main" id="{D89145C2-7EBA-4EA7-A6E3-78C7EA54729E}"/>
                </a:ext>
              </a:extLst>
            </p:cNvPr>
            <p:cNvSpPr/>
            <p:nvPr/>
          </p:nvSpPr>
          <p:spPr>
            <a:xfrm>
              <a:off x="2571250" y="5664711"/>
              <a:ext cx="180236" cy="544646"/>
            </a:xfrm>
            <a:custGeom>
              <a:avLst/>
              <a:gdLst/>
              <a:ahLst/>
              <a:cxnLst/>
              <a:rect l="l" t="t" r="r" b="b"/>
              <a:pathLst>
                <a:path w="288" h="868" extrusionOk="0">
                  <a:moveTo>
                    <a:pt x="144" y="0"/>
                  </a:moveTo>
                  <a:cubicBezTo>
                    <a:pt x="64" y="0"/>
                    <a:pt x="0" y="64"/>
                    <a:pt x="0" y="144"/>
                  </a:cubicBezTo>
                  <a:cubicBezTo>
                    <a:pt x="0" y="868"/>
                    <a:pt x="0" y="868"/>
                    <a:pt x="0" y="868"/>
                  </a:cubicBezTo>
                  <a:cubicBezTo>
                    <a:pt x="288" y="868"/>
                    <a:pt x="288" y="868"/>
                    <a:pt x="288" y="868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4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414;p38">
              <a:extLst>
                <a:ext uri="{FF2B5EF4-FFF2-40B4-BE49-F238E27FC236}">
                  <a16:creationId xmlns:a16="http://schemas.microsoft.com/office/drawing/2014/main" id="{423C0BCA-426F-4356-8DB3-F3D8740B78DA}"/>
                </a:ext>
              </a:extLst>
            </p:cNvPr>
            <p:cNvSpPr/>
            <p:nvPr/>
          </p:nvSpPr>
          <p:spPr>
            <a:xfrm>
              <a:off x="2585718" y="5679213"/>
              <a:ext cx="151200" cy="151800"/>
            </a:xfrm>
            <a:prstGeom prst="ellipse">
              <a:avLst/>
            </a:prstGeom>
            <a:solidFill>
              <a:srgbClr val="99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415;p38">
              <a:extLst>
                <a:ext uri="{FF2B5EF4-FFF2-40B4-BE49-F238E27FC236}">
                  <a16:creationId xmlns:a16="http://schemas.microsoft.com/office/drawing/2014/main" id="{EE6C466F-907D-497D-8E58-F467AF6BE5EA}"/>
                </a:ext>
              </a:extLst>
            </p:cNvPr>
            <p:cNvSpPr/>
            <p:nvPr/>
          </p:nvSpPr>
          <p:spPr>
            <a:xfrm>
              <a:off x="2571250" y="6209358"/>
              <a:ext cx="365226" cy="49514"/>
            </a:xfrm>
            <a:custGeom>
              <a:avLst/>
              <a:gdLst/>
              <a:ahLst/>
              <a:cxnLst/>
              <a:rect l="l" t="t" r="r" b="b"/>
              <a:pathLst>
                <a:path w="1767" h="239" extrusionOk="0">
                  <a:moveTo>
                    <a:pt x="1767" y="239"/>
                  </a:moveTo>
                  <a:lnTo>
                    <a:pt x="1198" y="239"/>
                  </a:lnTo>
                  <a:lnTo>
                    <a:pt x="0" y="0"/>
                  </a:lnTo>
                  <a:lnTo>
                    <a:pt x="872" y="0"/>
                  </a:lnTo>
                  <a:lnTo>
                    <a:pt x="1767" y="239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416;p38">
              <a:extLst>
                <a:ext uri="{FF2B5EF4-FFF2-40B4-BE49-F238E27FC236}">
                  <a16:creationId xmlns:a16="http://schemas.microsoft.com/office/drawing/2014/main" id="{556C1D1F-8BB9-4F6F-A0DC-F0253D76D681}"/>
                </a:ext>
              </a:extLst>
            </p:cNvPr>
            <p:cNvSpPr/>
            <p:nvPr/>
          </p:nvSpPr>
          <p:spPr>
            <a:xfrm>
              <a:off x="2751485" y="6209358"/>
              <a:ext cx="303218" cy="49514"/>
            </a:xfrm>
            <a:custGeom>
              <a:avLst/>
              <a:gdLst/>
              <a:ahLst/>
              <a:cxnLst/>
              <a:rect l="l" t="t" r="r" b="b"/>
              <a:pathLst>
                <a:path w="1467" h="239" extrusionOk="0">
                  <a:moveTo>
                    <a:pt x="1467" y="239"/>
                  </a:moveTo>
                  <a:lnTo>
                    <a:pt x="895" y="239"/>
                  </a:lnTo>
                  <a:lnTo>
                    <a:pt x="0" y="0"/>
                  </a:lnTo>
                  <a:lnTo>
                    <a:pt x="868" y="0"/>
                  </a:lnTo>
                  <a:lnTo>
                    <a:pt x="1467" y="239"/>
                  </a:ln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417;p38">
              <a:extLst>
                <a:ext uri="{FF2B5EF4-FFF2-40B4-BE49-F238E27FC236}">
                  <a16:creationId xmlns:a16="http://schemas.microsoft.com/office/drawing/2014/main" id="{2DFA9C69-3422-4829-BAD3-4E9BE552440B}"/>
                </a:ext>
              </a:extLst>
            </p:cNvPr>
            <p:cNvSpPr/>
            <p:nvPr/>
          </p:nvSpPr>
          <p:spPr>
            <a:xfrm>
              <a:off x="2930895" y="6209358"/>
              <a:ext cx="242037" cy="49514"/>
            </a:xfrm>
            <a:custGeom>
              <a:avLst/>
              <a:gdLst/>
              <a:ahLst/>
              <a:cxnLst/>
              <a:rect l="l" t="t" r="r" b="b"/>
              <a:pathLst>
                <a:path w="1171" h="239" extrusionOk="0">
                  <a:moveTo>
                    <a:pt x="1171" y="239"/>
                  </a:moveTo>
                  <a:lnTo>
                    <a:pt x="599" y="239"/>
                  </a:lnTo>
                  <a:lnTo>
                    <a:pt x="0" y="0"/>
                  </a:lnTo>
                  <a:lnTo>
                    <a:pt x="872" y="0"/>
                  </a:lnTo>
                  <a:lnTo>
                    <a:pt x="1171" y="239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1418;p38">
              <a:extLst>
                <a:ext uri="{FF2B5EF4-FFF2-40B4-BE49-F238E27FC236}">
                  <a16:creationId xmlns:a16="http://schemas.microsoft.com/office/drawing/2014/main" id="{597147DA-DFAF-459A-A4C9-87575E81973F}"/>
                </a:ext>
              </a:extLst>
            </p:cNvPr>
            <p:cNvSpPr/>
            <p:nvPr/>
          </p:nvSpPr>
          <p:spPr>
            <a:xfrm>
              <a:off x="3111130" y="6209358"/>
              <a:ext cx="180029" cy="49514"/>
            </a:xfrm>
            <a:custGeom>
              <a:avLst/>
              <a:gdLst/>
              <a:ahLst/>
              <a:cxnLst/>
              <a:rect l="l" t="t" r="r" b="b"/>
              <a:pathLst>
                <a:path w="871" h="239" extrusionOk="0">
                  <a:moveTo>
                    <a:pt x="871" y="239"/>
                  </a:moveTo>
                  <a:lnTo>
                    <a:pt x="299" y="239"/>
                  </a:lnTo>
                  <a:lnTo>
                    <a:pt x="0" y="0"/>
                  </a:lnTo>
                  <a:lnTo>
                    <a:pt x="871" y="0"/>
                  </a:lnTo>
                  <a:lnTo>
                    <a:pt x="871" y="239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419;p38">
              <a:extLst>
                <a:ext uri="{FF2B5EF4-FFF2-40B4-BE49-F238E27FC236}">
                  <a16:creationId xmlns:a16="http://schemas.microsoft.com/office/drawing/2014/main" id="{2BACD23D-D069-44F7-BDF1-E43AD78845C8}"/>
                </a:ext>
              </a:extLst>
            </p:cNvPr>
            <p:cNvSpPr/>
            <p:nvPr/>
          </p:nvSpPr>
          <p:spPr>
            <a:xfrm>
              <a:off x="3291159" y="6209358"/>
              <a:ext cx="180029" cy="49514"/>
            </a:xfrm>
            <a:custGeom>
              <a:avLst/>
              <a:gdLst/>
              <a:ahLst/>
              <a:cxnLst/>
              <a:rect l="l" t="t" r="r" b="b"/>
              <a:pathLst>
                <a:path w="871" h="239" extrusionOk="0">
                  <a:moveTo>
                    <a:pt x="572" y="239"/>
                  </a:moveTo>
                  <a:lnTo>
                    <a:pt x="0" y="239"/>
                  </a:lnTo>
                  <a:lnTo>
                    <a:pt x="0" y="0"/>
                  </a:lnTo>
                  <a:lnTo>
                    <a:pt x="871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420;p38">
              <a:extLst>
                <a:ext uri="{FF2B5EF4-FFF2-40B4-BE49-F238E27FC236}">
                  <a16:creationId xmlns:a16="http://schemas.microsoft.com/office/drawing/2014/main" id="{F51797BF-B090-4C81-89D9-87973F6C8B37}"/>
                </a:ext>
              </a:extLst>
            </p:cNvPr>
            <p:cNvSpPr/>
            <p:nvPr/>
          </p:nvSpPr>
          <p:spPr>
            <a:xfrm>
              <a:off x="3409388" y="6209358"/>
              <a:ext cx="242037" cy="49514"/>
            </a:xfrm>
            <a:custGeom>
              <a:avLst/>
              <a:gdLst/>
              <a:ahLst/>
              <a:cxnLst/>
              <a:rect l="l" t="t" r="r" b="b"/>
              <a:pathLst>
                <a:path w="1171" h="239" extrusionOk="0">
                  <a:moveTo>
                    <a:pt x="572" y="239"/>
                  </a:moveTo>
                  <a:lnTo>
                    <a:pt x="0" y="239"/>
                  </a:lnTo>
                  <a:lnTo>
                    <a:pt x="299" y="0"/>
                  </a:lnTo>
                  <a:lnTo>
                    <a:pt x="1171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1155C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1421;p38">
              <a:extLst>
                <a:ext uri="{FF2B5EF4-FFF2-40B4-BE49-F238E27FC236}">
                  <a16:creationId xmlns:a16="http://schemas.microsoft.com/office/drawing/2014/main" id="{FB3B29D3-C6F3-48E9-B4D2-4FB9E856BD45}"/>
                </a:ext>
              </a:extLst>
            </p:cNvPr>
            <p:cNvSpPr/>
            <p:nvPr/>
          </p:nvSpPr>
          <p:spPr>
            <a:xfrm>
              <a:off x="3527616" y="6209358"/>
              <a:ext cx="303218" cy="49514"/>
            </a:xfrm>
            <a:custGeom>
              <a:avLst/>
              <a:gdLst/>
              <a:ahLst/>
              <a:cxnLst/>
              <a:rect l="l" t="t" r="r" b="b"/>
              <a:pathLst>
                <a:path w="1467" h="239" extrusionOk="0">
                  <a:moveTo>
                    <a:pt x="572" y="239"/>
                  </a:moveTo>
                  <a:lnTo>
                    <a:pt x="0" y="239"/>
                  </a:lnTo>
                  <a:lnTo>
                    <a:pt x="599" y="0"/>
                  </a:lnTo>
                  <a:lnTo>
                    <a:pt x="1467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1422;p38">
              <a:extLst>
                <a:ext uri="{FF2B5EF4-FFF2-40B4-BE49-F238E27FC236}">
                  <a16:creationId xmlns:a16="http://schemas.microsoft.com/office/drawing/2014/main" id="{D309130F-F14D-44E6-9400-E747848E3ABF}"/>
                </a:ext>
              </a:extLst>
            </p:cNvPr>
            <p:cNvSpPr/>
            <p:nvPr/>
          </p:nvSpPr>
          <p:spPr>
            <a:xfrm>
              <a:off x="3645844" y="6209358"/>
              <a:ext cx="365226" cy="49514"/>
            </a:xfrm>
            <a:custGeom>
              <a:avLst/>
              <a:gdLst/>
              <a:ahLst/>
              <a:cxnLst/>
              <a:rect l="l" t="t" r="r" b="b"/>
              <a:pathLst>
                <a:path w="1767" h="239" extrusionOk="0">
                  <a:moveTo>
                    <a:pt x="572" y="239"/>
                  </a:moveTo>
                  <a:lnTo>
                    <a:pt x="0" y="239"/>
                  </a:lnTo>
                  <a:lnTo>
                    <a:pt x="895" y="0"/>
                  </a:lnTo>
                  <a:lnTo>
                    <a:pt x="1767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0700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683FC-EE6B-4DDC-B6D0-9F922ADE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63" y="112775"/>
            <a:ext cx="10678532" cy="15541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A7A3-18F2-4162-A2C2-1B5CC19F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grpSp>
        <p:nvGrpSpPr>
          <p:cNvPr id="43" name="Google Shape;1372;p38">
            <a:extLst>
              <a:ext uri="{FF2B5EF4-FFF2-40B4-BE49-F238E27FC236}">
                <a16:creationId xmlns:a16="http://schemas.microsoft.com/office/drawing/2014/main" id="{25608121-67A0-4FE5-A302-222775876FE1}"/>
              </a:ext>
            </a:extLst>
          </p:cNvPr>
          <p:cNvGrpSpPr/>
          <p:nvPr userDrawn="1"/>
        </p:nvGrpSpPr>
        <p:grpSpPr>
          <a:xfrm>
            <a:off x="10913424" y="112775"/>
            <a:ext cx="1140032" cy="1554163"/>
            <a:chOff x="8095060" y="5664590"/>
            <a:chExt cx="497404" cy="594389"/>
          </a:xfrm>
        </p:grpSpPr>
        <p:grpSp>
          <p:nvGrpSpPr>
            <p:cNvPr id="44" name="Google Shape;1373;p38">
              <a:extLst>
                <a:ext uri="{FF2B5EF4-FFF2-40B4-BE49-F238E27FC236}">
                  <a16:creationId xmlns:a16="http://schemas.microsoft.com/office/drawing/2014/main" id="{F00EA14C-800E-441D-AA72-A52DEC4224D3}"/>
                </a:ext>
              </a:extLst>
            </p:cNvPr>
            <p:cNvGrpSpPr/>
            <p:nvPr/>
          </p:nvGrpSpPr>
          <p:grpSpPr>
            <a:xfrm>
              <a:off x="8095060" y="5969027"/>
              <a:ext cx="497404" cy="289951"/>
              <a:chOff x="8095060" y="5969027"/>
              <a:chExt cx="497404" cy="289951"/>
            </a:xfrm>
          </p:grpSpPr>
          <p:sp>
            <p:nvSpPr>
              <p:cNvPr id="57" name="Google Shape;1374;p38">
                <a:extLst>
                  <a:ext uri="{FF2B5EF4-FFF2-40B4-BE49-F238E27FC236}">
                    <a16:creationId xmlns:a16="http://schemas.microsoft.com/office/drawing/2014/main" id="{31A98342-28C7-4773-916A-9CF1ED3453DB}"/>
                  </a:ext>
                </a:extLst>
              </p:cNvPr>
              <p:cNvSpPr/>
              <p:nvPr/>
            </p:nvSpPr>
            <p:spPr>
              <a:xfrm>
                <a:off x="8095060" y="5969027"/>
                <a:ext cx="497402" cy="24840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6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6"/>
                    </a:lnTo>
                    <a:lnTo>
                      <a:pt x="1170" y="1166"/>
                    </a:lnTo>
                    <a:lnTo>
                      <a:pt x="1754" y="876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4A7D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375;p38">
                <a:extLst>
                  <a:ext uri="{FF2B5EF4-FFF2-40B4-BE49-F238E27FC236}">
                    <a16:creationId xmlns:a16="http://schemas.microsoft.com/office/drawing/2014/main" id="{E583DD53-6F50-4EE7-844C-7BFC3FA63F5D}"/>
                  </a:ext>
                </a:extLst>
              </p:cNvPr>
              <p:cNvSpPr/>
              <p:nvPr/>
            </p:nvSpPr>
            <p:spPr>
              <a:xfrm>
                <a:off x="8095060" y="6092592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7CC3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376;p38">
                <a:extLst>
                  <a:ext uri="{FF2B5EF4-FFF2-40B4-BE49-F238E27FC236}">
                    <a16:creationId xmlns:a16="http://schemas.microsoft.com/office/drawing/2014/main" id="{D1970053-AEB5-46DB-B09C-2CC0798E382F}"/>
                  </a:ext>
                </a:extLst>
              </p:cNvPr>
              <p:cNvSpPr/>
              <p:nvPr/>
            </p:nvSpPr>
            <p:spPr>
              <a:xfrm>
                <a:off x="8343763" y="6092592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74EA7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Google Shape;1377;p38">
              <a:extLst>
                <a:ext uri="{FF2B5EF4-FFF2-40B4-BE49-F238E27FC236}">
                  <a16:creationId xmlns:a16="http://schemas.microsoft.com/office/drawing/2014/main" id="{66661BF0-654D-4D87-A062-644D475CE9F0}"/>
                </a:ext>
              </a:extLst>
            </p:cNvPr>
            <p:cNvGrpSpPr/>
            <p:nvPr/>
          </p:nvGrpSpPr>
          <p:grpSpPr>
            <a:xfrm>
              <a:off x="8095060" y="5867832"/>
              <a:ext cx="497404" cy="289312"/>
              <a:chOff x="8095060" y="5867832"/>
              <a:chExt cx="497404" cy="289312"/>
            </a:xfrm>
          </p:grpSpPr>
          <p:sp>
            <p:nvSpPr>
              <p:cNvPr id="54" name="Google Shape;1378;p38">
                <a:extLst>
                  <a:ext uri="{FF2B5EF4-FFF2-40B4-BE49-F238E27FC236}">
                    <a16:creationId xmlns:a16="http://schemas.microsoft.com/office/drawing/2014/main" id="{8C0781C0-6255-4225-8657-7658C2EB1F95}"/>
                  </a:ext>
                </a:extLst>
              </p:cNvPr>
              <p:cNvSpPr/>
              <p:nvPr/>
            </p:nvSpPr>
            <p:spPr>
              <a:xfrm>
                <a:off x="8095060" y="5867832"/>
                <a:ext cx="497402" cy="24819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5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1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1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A4C2F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379;p38">
                <a:extLst>
                  <a:ext uri="{FF2B5EF4-FFF2-40B4-BE49-F238E27FC236}">
                    <a16:creationId xmlns:a16="http://schemas.microsoft.com/office/drawing/2014/main" id="{5B7AD985-44AC-48EF-BBDB-4F9F7BEDE44F}"/>
                  </a:ext>
                </a:extLst>
              </p:cNvPr>
              <p:cNvSpPr/>
              <p:nvPr/>
            </p:nvSpPr>
            <p:spPr>
              <a:xfrm>
                <a:off x="8095060" y="5990758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0" y="0"/>
                    </a:moveTo>
                    <a:lnTo>
                      <a:pt x="0" y="199"/>
                    </a:lnTo>
                    <a:lnTo>
                      <a:pt x="1170" y="781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9EEB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380;p38">
                <a:extLst>
                  <a:ext uri="{FF2B5EF4-FFF2-40B4-BE49-F238E27FC236}">
                    <a16:creationId xmlns:a16="http://schemas.microsoft.com/office/drawing/2014/main" id="{4065FBFB-7AA7-4CBB-918D-1C72A1C1595F}"/>
                  </a:ext>
                </a:extLst>
              </p:cNvPr>
              <p:cNvSpPr/>
              <p:nvPr/>
            </p:nvSpPr>
            <p:spPr>
              <a:xfrm>
                <a:off x="8343763" y="5990758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1"/>
                    </a:lnTo>
                    <a:lnTo>
                      <a:pt x="1170" y="199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" name="Google Shape;1381;p38">
              <a:extLst>
                <a:ext uri="{FF2B5EF4-FFF2-40B4-BE49-F238E27FC236}">
                  <a16:creationId xmlns:a16="http://schemas.microsoft.com/office/drawing/2014/main" id="{59D699B7-81D2-4A51-9CE8-B941D51B375D}"/>
                </a:ext>
              </a:extLst>
            </p:cNvPr>
            <p:cNvGrpSpPr/>
            <p:nvPr/>
          </p:nvGrpSpPr>
          <p:grpSpPr>
            <a:xfrm>
              <a:off x="8095060" y="5765998"/>
              <a:ext cx="497404" cy="289312"/>
              <a:chOff x="8095060" y="5765998"/>
              <a:chExt cx="497404" cy="289312"/>
            </a:xfrm>
          </p:grpSpPr>
          <p:sp>
            <p:nvSpPr>
              <p:cNvPr id="51" name="Google Shape;1382;p38">
                <a:extLst>
                  <a:ext uri="{FF2B5EF4-FFF2-40B4-BE49-F238E27FC236}">
                    <a16:creationId xmlns:a16="http://schemas.microsoft.com/office/drawing/2014/main" id="{4630CB57-303E-4FBA-91EA-48FBBA30569B}"/>
                  </a:ext>
                </a:extLst>
              </p:cNvPr>
              <p:cNvSpPr/>
              <p:nvPr/>
            </p:nvSpPr>
            <p:spPr>
              <a:xfrm>
                <a:off x="8095060" y="5765998"/>
                <a:ext cx="497402" cy="24819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5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383;p38">
                <a:extLst>
                  <a:ext uri="{FF2B5EF4-FFF2-40B4-BE49-F238E27FC236}">
                    <a16:creationId xmlns:a16="http://schemas.microsoft.com/office/drawing/2014/main" id="{FBBCB228-00A1-4AB2-82EA-37CF707AF832}"/>
                  </a:ext>
                </a:extLst>
              </p:cNvPr>
              <p:cNvSpPr/>
              <p:nvPr/>
            </p:nvSpPr>
            <p:spPr>
              <a:xfrm>
                <a:off x="8095060" y="5889563"/>
                <a:ext cx="248701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78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78"/>
                    </a:lnTo>
                    <a:lnTo>
                      <a:pt x="1170" y="5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384;p38">
                <a:extLst>
                  <a:ext uri="{FF2B5EF4-FFF2-40B4-BE49-F238E27FC236}">
                    <a16:creationId xmlns:a16="http://schemas.microsoft.com/office/drawing/2014/main" id="{8EADF950-ECBE-4369-ADC4-AC91ADF603DF}"/>
                  </a:ext>
                </a:extLst>
              </p:cNvPr>
              <p:cNvSpPr/>
              <p:nvPr/>
            </p:nvSpPr>
            <p:spPr>
              <a:xfrm>
                <a:off x="8343763" y="5889563"/>
                <a:ext cx="248701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78" extrusionOk="0">
                    <a:moveTo>
                      <a:pt x="1170" y="0"/>
                    </a:moveTo>
                    <a:lnTo>
                      <a:pt x="0" y="581"/>
                    </a:lnTo>
                    <a:lnTo>
                      <a:pt x="0" y="778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" name="Google Shape;1385;p38">
              <a:extLst>
                <a:ext uri="{FF2B5EF4-FFF2-40B4-BE49-F238E27FC236}">
                  <a16:creationId xmlns:a16="http://schemas.microsoft.com/office/drawing/2014/main" id="{A8EEB102-D1C1-43E2-90A3-D7156993B3FC}"/>
                </a:ext>
              </a:extLst>
            </p:cNvPr>
            <p:cNvGrpSpPr/>
            <p:nvPr/>
          </p:nvGrpSpPr>
          <p:grpSpPr>
            <a:xfrm>
              <a:off x="8095060" y="5664590"/>
              <a:ext cx="497404" cy="290164"/>
              <a:chOff x="8095060" y="5664590"/>
              <a:chExt cx="497404" cy="290164"/>
            </a:xfrm>
          </p:grpSpPr>
          <p:sp>
            <p:nvSpPr>
              <p:cNvPr id="48" name="Google Shape;1386;p38">
                <a:extLst>
                  <a:ext uri="{FF2B5EF4-FFF2-40B4-BE49-F238E27FC236}">
                    <a16:creationId xmlns:a16="http://schemas.microsoft.com/office/drawing/2014/main" id="{CF0488B1-43CA-434D-82B4-6474412B871C}"/>
                  </a:ext>
                </a:extLst>
              </p:cNvPr>
              <p:cNvSpPr/>
              <p:nvPr/>
            </p:nvSpPr>
            <p:spPr>
              <a:xfrm>
                <a:off x="8095060" y="5664590"/>
                <a:ext cx="497402" cy="24840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6" extrusionOk="0">
                    <a:moveTo>
                      <a:pt x="1754" y="290"/>
                    </a:moveTo>
                    <a:lnTo>
                      <a:pt x="1170" y="0"/>
                    </a:lnTo>
                    <a:lnTo>
                      <a:pt x="587" y="290"/>
                    </a:lnTo>
                    <a:lnTo>
                      <a:pt x="0" y="582"/>
                    </a:lnTo>
                    <a:lnTo>
                      <a:pt x="587" y="874"/>
                    </a:lnTo>
                    <a:lnTo>
                      <a:pt x="1170" y="1166"/>
                    </a:lnTo>
                    <a:lnTo>
                      <a:pt x="1754" y="874"/>
                    </a:lnTo>
                    <a:lnTo>
                      <a:pt x="2340" y="582"/>
                    </a:lnTo>
                    <a:lnTo>
                      <a:pt x="1754" y="290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1387;p38">
                <a:extLst>
                  <a:ext uri="{FF2B5EF4-FFF2-40B4-BE49-F238E27FC236}">
                    <a16:creationId xmlns:a16="http://schemas.microsoft.com/office/drawing/2014/main" id="{C88D5B6A-419E-4FFF-8D23-453B0A8D3857}"/>
                  </a:ext>
                </a:extLst>
              </p:cNvPr>
              <p:cNvSpPr/>
              <p:nvPr/>
            </p:nvSpPr>
            <p:spPr>
              <a:xfrm>
                <a:off x="8095060" y="5788580"/>
                <a:ext cx="248701" cy="166173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0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80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1388;p38">
                <a:extLst>
                  <a:ext uri="{FF2B5EF4-FFF2-40B4-BE49-F238E27FC236}">
                    <a16:creationId xmlns:a16="http://schemas.microsoft.com/office/drawing/2014/main" id="{9F7AF827-32A5-4F96-B60B-45FB7A92E1F8}"/>
                  </a:ext>
                </a:extLst>
              </p:cNvPr>
              <p:cNvSpPr/>
              <p:nvPr/>
            </p:nvSpPr>
            <p:spPr>
              <a:xfrm>
                <a:off x="8343763" y="5788580"/>
                <a:ext cx="248701" cy="166173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0" extrusionOk="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0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245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9" Type="http://schemas.openxmlformats.org/officeDocument/2006/relationships/theme" Target="../theme/theme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38" Type="http://schemas.openxmlformats.org/officeDocument/2006/relationships/slideLayout" Target="../slideLayouts/slideLayout72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37" Type="http://schemas.openxmlformats.org/officeDocument/2006/relationships/slideLayout" Target="../slideLayouts/slideLayout71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36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6368E2B-7126-41F4-A344-492950941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3" y="112775"/>
            <a:ext cx="11958452" cy="1554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309F497-FA85-4455-AC90-FBE09C7655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003" y="1757548"/>
            <a:ext cx="11958452" cy="4987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64373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2" r:id="rId4"/>
    <p:sldLayoutId id="2147483666" r:id="rId5"/>
    <p:sldLayoutId id="2147483663" r:id="rId6"/>
    <p:sldLayoutId id="2147483668" r:id="rId7"/>
    <p:sldLayoutId id="2147483669" r:id="rId8"/>
    <p:sldLayoutId id="2147483670" r:id="rId9"/>
    <p:sldLayoutId id="2147483667" r:id="rId10"/>
    <p:sldLayoutId id="2147483664" r:id="rId11"/>
    <p:sldLayoutId id="2147483665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61" r:id="rId25"/>
    <p:sldLayoutId id="2147483651" r:id="rId26"/>
    <p:sldLayoutId id="2147483652" r:id="rId27"/>
    <p:sldLayoutId id="2147483653" r:id="rId28"/>
    <p:sldLayoutId id="2147483654" r:id="rId29"/>
    <p:sldLayoutId id="2147483655" r:id="rId30"/>
    <p:sldLayoutId id="2147483656" r:id="rId31"/>
    <p:sldLayoutId id="2147483657" r:id="rId32"/>
    <p:sldLayoutId id="2147483658" r:id="rId33"/>
    <p:sldLayoutId id="2147483659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C00000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6368E2B-7126-41F4-A344-492950941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3" y="112775"/>
            <a:ext cx="11958452" cy="1554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309F497-FA85-4455-AC90-FBE09C7655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003" y="1757548"/>
            <a:ext cx="11958452" cy="4987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73131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C00000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79.svg"/><Relationship Id="rId3" Type="http://schemas.openxmlformats.org/officeDocument/2006/relationships/image" Target="../media/image69.sv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68.png"/><Relationship Id="rId16" Type="http://schemas.openxmlformats.org/officeDocument/2006/relationships/image" Target="../media/image82.sv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svg"/><Relationship Id="rId15" Type="http://schemas.openxmlformats.org/officeDocument/2006/relationships/image" Target="../media/image81.png"/><Relationship Id="rId10" Type="http://schemas.openxmlformats.org/officeDocument/2006/relationships/image" Target="../media/image76.sv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6.svg"/><Relationship Id="rId7" Type="http://schemas.openxmlformats.org/officeDocument/2006/relationships/image" Target="../media/image110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9.png"/><Relationship Id="rId5" Type="http://schemas.openxmlformats.org/officeDocument/2006/relationships/image" Target="../media/image108.svg"/><Relationship Id="rId4" Type="http://schemas.openxmlformats.org/officeDocument/2006/relationships/image" Target="../media/image10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5.png"/><Relationship Id="rId5" Type="http://schemas.openxmlformats.org/officeDocument/2006/relationships/image" Target="../media/image114.jpg"/><Relationship Id="rId4" Type="http://schemas.openxmlformats.org/officeDocument/2006/relationships/image" Target="../media/image1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0340C99-2AE0-7AB0-0E37-8FA8ED4B9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 t="2934"/>
          <a:stretch/>
        </p:blipFill>
        <p:spPr>
          <a:xfrm>
            <a:off x="6611" y="0"/>
            <a:ext cx="12185387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99D52A8-E64F-4143-962C-2344AC1C4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7670668" cy="2387600"/>
          </a:xfrm>
        </p:spPr>
        <p:txBody>
          <a:bodyPr>
            <a:normAutofit/>
          </a:bodyPr>
          <a:lstStyle/>
          <a:p>
            <a:pPr algn="l"/>
            <a:r>
              <a:rPr lang="it-IT" sz="6600" dirty="0" err="1">
                <a:solidFill>
                  <a:schemeClr val="tx1"/>
                </a:solidFill>
              </a:rPr>
              <a:t>SQuadra</a:t>
            </a:r>
            <a:r>
              <a:rPr lang="it-IT" sz="6600" dirty="0">
                <a:solidFill>
                  <a:schemeClr val="tx1"/>
                </a:solidFill>
              </a:rPr>
              <a:t>-Edilizia</a:t>
            </a:r>
            <a:br>
              <a:rPr lang="it-IT" sz="6600" dirty="0">
                <a:solidFill>
                  <a:schemeClr val="tx1"/>
                </a:solidFill>
              </a:rPr>
            </a:br>
            <a:r>
              <a:rPr lang="it-IT" sz="6600" dirty="0">
                <a:solidFill>
                  <a:schemeClr val="tx1"/>
                </a:solidFill>
              </a:rPr>
              <a:t> per associati ANCE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7CED9FB-BA68-46F5-80EE-B68E679C0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7320550" cy="592975"/>
          </a:xfrm>
        </p:spPr>
        <p:txBody>
          <a:bodyPr anchor="ctr">
            <a:normAutofit/>
          </a:bodyPr>
          <a:lstStyle/>
          <a:p>
            <a:pPr algn="l"/>
            <a:r>
              <a:rPr lang="it-IT" dirty="0"/>
              <a:t>Gli obiettivi e le principali funzionalità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5C375C7-BBF3-2E6A-6E4E-B1FDD33A585B}"/>
              </a:ext>
            </a:extLst>
          </p:cNvPr>
          <p:cNvSpPr txBox="1"/>
          <p:nvPr/>
        </p:nvSpPr>
        <p:spPr>
          <a:xfrm>
            <a:off x="235421" y="6490459"/>
            <a:ext cx="5860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Tutti i disegni sono realizzati da ChatGPT 4o nel maggio 2024</a:t>
            </a:r>
          </a:p>
        </p:txBody>
      </p:sp>
      <p:pic>
        <p:nvPicPr>
          <p:cNvPr id="9" name="Picture 2" descr="Caro materiali, da Ance alcuni “fac-simili” di istanze">
            <a:extLst>
              <a:ext uri="{FF2B5EF4-FFF2-40B4-BE49-F238E27FC236}">
                <a16:creationId xmlns:a16="http://schemas.microsoft.com/office/drawing/2014/main" id="{99EC849A-5DDC-9A65-65C5-06CFCE746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407" y="52623"/>
            <a:ext cx="2378664" cy="129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3156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B39CAF-B522-4F4E-99DB-1E2488672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SQuadra</a:t>
            </a:r>
            <a:r>
              <a:rPr lang="it-IT" dirty="0"/>
              <a:t> Edilizia 2025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75CBF66-D869-9D05-DC8A-450553E3A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21" y="2625041"/>
            <a:ext cx="2152950" cy="10002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9AA6840E-726F-C024-8520-182879B80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983" y="2605030"/>
            <a:ext cx="2143424" cy="23434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784E6236-FF07-8DFA-C3FC-83E6F83A1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8537" y="3291885"/>
            <a:ext cx="1171739" cy="6668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0B15CDDF-38CA-7D30-B4BB-673B30320A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27" b="7683"/>
          <a:stretch/>
        </p:blipFill>
        <p:spPr>
          <a:xfrm>
            <a:off x="8007791" y="198415"/>
            <a:ext cx="3723494" cy="1970757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FD43B57-E831-71A6-4399-E56FE8C709B7}"/>
              </a:ext>
            </a:extLst>
          </p:cNvPr>
          <p:cNvSpPr txBox="1"/>
          <p:nvPr/>
        </p:nvSpPr>
        <p:spPr>
          <a:xfrm>
            <a:off x="1808134" y="4267317"/>
            <a:ext cx="2212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accent6">
                    <a:lumMod val="75000"/>
                  </a:schemeClr>
                </a:solidFill>
              </a:rPr>
              <a:t>D. Lgs 231/2001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9F7DA95-AC8F-899E-5341-E384A6C9987B}"/>
              </a:ext>
            </a:extLst>
          </p:cNvPr>
          <p:cNvSpPr txBox="1"/>
          <p:nvPr/>
        </p:nvSpPr>
        <p:spPr>
          <a:xfrm>
            <a:off x="5399331" y="5171905"/>
            <a:ext cx="31744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</a:rPr>
              <a:t>Sistemi di Gestione</a:t>
            </a:r>
          </a:p>
          <a:p>
            <a:pPr algn="ctr"/>
            <a:r>
              <a:rPr lang="it-IT" sz="2400" b="1" dirty="0">
                <a:solidFill>
                  <a:srgbClr val="C00000"/>
                </a:solidFill>
              </a:rPr>
              <a:t>Sicurezza dei Lavoratori</a:t>
            </a:r>
          </a:p>
          <a:p>
            <a:pPr algn="ctr"/>
            <a:r>
              <a:rPr lang="it-IT" sz="2400" b="1" dirty="0">
                <a:solidFill>
                  <a:srgbClr val="C00000"/>
                </a:solidFill>
              </a:rPr>
              <a:t>Asseverazione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7E459F29-43F4-4903-C127-F03752A58A3B}"/>
              </a:ext>
            </a:extLst>
          </p:cNvPr>
          <p:cNvSpPr txBox="1"/>
          <p:nvPr/>
        </p:nvSpPr>
        <p:spPr>
          <a:xfrm>
            <a:off x="8899157" y="4161920"/>
            <a:ext cx="1937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accent5">
                    <a:lumMod val="75000"/>
                  </a:schemeClr>
                </a:solidFill>
              </a:rPr>
              <a:t>Trattamento dei dati personali</a:t>
            </a:r>
          </a:p>
        </p:txBody>
      </p: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5AA1EF85-571D-9648-8028-6D1AA8D466D0}"/>
              </a:ext>
            </a:extLst>
          </p:cNvPr>
          <p:cNvSpPr/>
          <p:nvPr/>
        </p:nvSpPr>
        <p:spPr>
          <a:xfrm>
            <a:off x="519861" y="2506958"/>
            <a:ext cx="4788690" cy="1657418"/>
          </a:xfrm>
          <a:prstGeom prst="roundRect">
            <a:avLst>
              <a:gd name="adj" fmla="val 10618"/>
            </a:avLst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con angoli arrotondati 30">
            <a:extLst>
              <a:ext uri="{FF2B5EF4-FFF2-40B4-BE49-F238E27FC236}">
                <a16:creationId xmlns:a16="http://schemas.microsoft.com/office/drawing/2014/main" id="{A7DA7A9E-5CD1-FA9C-72FE-242E1A20B931}"/>
              </a:ext>
            </a:extLst>
          </p:cNvPr>
          <p:cNvSpPr/>
          <p:nvPr/>
        </p:nvSpPr>
        <p:spPr>
          <a:xfrm>
            <a:off x="5490072" y="2504667"/>
            <a:ext cx="2992979" cy="2580548"/>
          </a:xfrm>
          <a:prstGeom prst="roundRect">
            <a:avLst>
              <a:gd name="adj" fmla="val 10618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con angoli arrotondati 31">
            <a:extLst>
              <a:ext uri="{FF2B5EF4-FFF2-40B4-BE49-F238E27FC236}">
                <a16:creationId xmlns:a16="http://schemas.microsoft.com/office/drawing/2014/main" id="{AF5E8CC2-A400-CACB-DF4E-A11EC44B597B}"/>
              </a:ext>
            </a:extLst>
          </p:cNvPr>
          <p:cNvSpPr/>
          <p:nvPr/>
        </p:nvSpPr>
        <p:spPr>
          <a:xfrm>
            <a:off x="8664572" y="2517328"/>
            <a:ext cx="2415495" cy="1536879"/>
          </a:xfrm>
          <a:prstGeom prst="roundRect">
            <a:avLst>
              <a:gd name="adj" fmla="val 10618"/>
            </a:avLst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7D96E33-8C2F-F58A-61D6-1BAE3403CD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0731" y="2578148"/>
            <a:ext cx="2181528" cy="13805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672022E-D939-639A-F711-9E6FFC5DBE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4697" y="2625041"/>
            <a:ext cx="2086266" cy="127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7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70BB92B9-0E44-2DBB-DAB6-17C433F3A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924" y="2145647"/>
            <a:ext cx="3952076" cy="464642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00C535C-5A82-4927-BA19-03327A11A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Oltre 750 credenziali rilasciate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9102BE2-C609-41FF-8DA6-C824E78B58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659" y="205066"/>
            <a:ext cx="2949796" cy="184829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8DDD80F-05D4-20E5-90A4-0D7488433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758" y="5840064"/>
            <a:ext cx="9602355" cy="81287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4288DBC-9E61-FF90-FD64-130BCB2D66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0088" y="2089160"/>
            <a:ext cx="1163154" cy="223969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2807F7C-16B8-F4B4-80DF-901F27E2BA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758" y="1807407"/>
            <a:ext cx="7875959" cy="366797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7926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779388-9953-4483-9D77-09D81F19F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SQuadra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1AC8ABA-6922-45A1-82FC-DA173EBCA2CD}"/>
              </a:ext>
            </a:extLst>
          </p:cNvPr>
          <p:cNvSpPr txBox="1"/>
          <p:nvPr/>
        </p:nvSpPr>
        <p:spPr>
          <a:xfrm>
            <a:off x="579469" y="2016314"/>
            <a:ext cx="6549242" cy="2062103"/>
          </a:xfrm>
          <a:prstGeom prst="rect">
            <a:avLst/>
          </a:prstGeom>
          <a:solidFill>
            <a:srgbClr val="C0E3F8"/>
          </a:solidFill>
        </p:spPr>
        <p:txBody>
          <a:bodyPr wrap="square" rtlCol="0">
            <a:spAutoFit/>
          </a:bodyPr>
          <a:lstStyle/>
          <a:p>
            <a:r>
              <a:rPr lang="it-IT" sz="3200" i="1" dirty="0">
                <a:solidFill>
                  <a:schemeClr val="accent1">
                    <a:lumMod val="75000"/>
                  </a:schemeClr>
                </a:solidFill>
              </a:rPr>
              <a:t>Fornitura del software applicativo «SQuadra» in modalità SaaS (Software </a:t>
            </a:r>
            <a:r>
              <a:rPr lang="it-IT" sz="3200" i="1" dirty="0" err="1">
                <a:solidFill>
                  <a:schemeClr val="accent1">
                    <a:lumMod val="75000"/>
                  </a:schemeClr>
                </a:solidFill>
              </a:rPr>
              <a:t>as</a:t>
            </a:r>
            <a:r>
              <a:rPr lang="it-IT" sz="3200" i="1" dirty="0">
                <a:solidFill>
                  <a:schemeClr val="accent1">
                    <a:lumMod val="75000"/>
                  </a:schemeClr>
                </a:solidFill>
              </a:rPr>
              <a:t> a Service) e la gestione delle relative informazioni.</a:t>
            </a:r>
            <a:endParaRPr lang="it-IT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2916481-438E-4336-9010-851720AD5468}"/>
              </a:ext>
            </a:extLst>
          </p:cNvPr>
          <p:cNvSpPr txBox="1"/>
          <p:nvPr/>
        </p:nvSpPr>
        <p:spPr>
          <a:xfrm>
            <a:off x="579469" y="4238850"/>
            <a:ext cx="65492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u="sng" dirty="0"/>
              <a:t>Software come servizio</a:t>
            </a:r>
            <a:r>
              <a:rPr lang="it-IT" sz="1600" b="0" dirty="0"/>
              <a:t>, è un modello di distribuzione del software applicativo dove un produttore di software sviluppa, opera (direttamente o tramite terze parti) e gestisce un'applicazione web che mette a disposizione dei propri clienti via Internet (cloud computing).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FAF8BF2-1526-32B6-FE52-74A5F1326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590" y="226991"/>
            <a:ext cx="3889435" cy="640401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571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BE86A767-6948-ABC6-52E7-559C2A62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Richiesta credenziali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9DDF2B4-DE2D-DD60-5086-E4D4BF40F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06" y="1747485"/>
            <a:ext cx="3576729" cy="185931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5221F8F-B4E5-C23A-A87F-E11DE0429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014" y="1747484"/>
            <a:ext cx="4112553" cy="493002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99867A90-31C2-54F5-EC04-6FA33BB2A76C}"/>
              </a:ext>
            </a:extLst>
          </p:cNvPr>
          <p:cNvSpPr/>
          <p:nvPr/>
        </p:nvSpPr>
        <p:spPr>
          <a:xfrm>
            <a:off x="1930400" y="3239250"/>
            <a:ext cx="829733" cy="181284"/>
          </a:xfrm>
          <a:custGeom>
            <a:avLst/>
            <a:gdLst>
              <a:gd name="connsiteX0" fmla="*/ 0 w 829733"/>
              <a:gd name="connsiteY0" fmla="*/ 47176 h 181284"/>
              <a:gd name="connsiteX1" fmla="*/ 47176 w 829733"/>
              <a:gd name="connsiteY1" fmla="*/ 0 h 181284"/>
              <a:gd name="connsiteX2" fmla="*/ 400159 w 829733"/>
              <a:gd name="connsiteY2" fmla="*/ 0 h 181284"/>
              <a:gd name="connsiteX3" fmla="*/ 782557 w 829733"/>
              <a:gd name="connsiteY3" fmla="*/ 0 h 181284"/>
              <a:gd name="connsiteX4" fmla="*/ 829733 w 829733"/>
              <a:gd name="connsiteY4" fmla="*/ 47176 h 181284"/>
              <a:gd name="connsiteX5" fmla="*/ 829733 w 829733"/>
              <a:gd name="connsiteY5" fmla="*/ 134108 h 181284"/>
              <a:gd name="connsiteX6" fmla="*/ 782557 w 829733"/>
              <a:gd name="connsiteY6" fmla="*/ 181284 h 181284"/>
              <a:gd name="connsiteX7" fmla="*/ 400159 w 829733"/>
              <a:gd name="connsiteY7" fmla="*/ 181284 h 181284"/>
              <a:gd name="connsiteX8" fmla="*/ 47176 w 829733"/>
              <a:gd name="connsiteY8" fmla="*/ 181284 h 181284"/>
              <a:gd name="connsiteX9" fmla="*/ 0 w 829733"/>
              <a:gd name="connsiteY9" fmla="*/ 134108 h 181284"/>
              <a:gd name="connsiteX10" fmla="*/ 0 w 829733"/>
              <a:gd name="connsiteY10" fmla="*/ 47176 h 18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29733" h="181284" extrusionOk="0">
                <a:moveTo>
                  <a:pt x="0" y="47176"/>
                </a:moveTo>
                <a:cubicBezTo>
                  <a:pt x="1815" y="21337"/>
                  <a:pt x="19633" y="-2002"/>
                  <a:pt x="47176" y="0"/>
                </a:cubicBezTo>
                <a:cubicBezTo>
                  <a:pt x="218744" y="-28342"/>
                  <a:pt x="262489" y="19268"/>
                  <a:pt x="400159" y="0"/>
                </a:cubicBezTo>
                <a:cubicBezTo>
                  <a:pt x="537829" y="-19268"/>
                  <a:pt x="697883" y="44816"/>
                  <a:pt x="782557" y="0"/>
                </a:cubicBezTo>
                <a:cubicBezTo>
                  <a:pt x="807815" y="3568"/>
                  <a:pt x="822577" y="22314"/>
                  <a:pt x="829733" y="47176"/>
                </a:cubicBezTo>
                <a:cubicBezTo>
                  <a:pt x="832903" y="80647"/>
                  <a:pt x="828542" y="97850"/>
                  <a:pt x="829733" y="134108"/>
                </a:cubicBezTo>
                <a:cubicBezTo>
                  <a:pt x="832193" y="161747"/>
                  <a:pt x="813129" y="175945"/>
                  <a:pt x="782557" y="181284"/>
                </a:cubicBezTo>
                <a:cubicBezTo>
                  <a:pt x="623679" y="195781"/>
                  <a:pt x="537237" y="144637"/>
                  <a:pt x="400159" y="181284"/>
                </a:cubicBezTo>
                <a:cubicBezTo>
                  <a:pt x="263081" y="217931"/>
                  <a:pt x="203358" y="144331"/>
                  <a:pt x="47176" y="181284"/>
                </a:cubicBezTo>
                <a:cubicBezTo>
                  <a:pt x="20973" y="179511"/>
                  <a:pt x="1" y="153345"/>
                  <a:pt x="0" y="134108"/>
                </a:cubicBezTo>
                <a:cubicBezTo>
                  <a:pt x="-9584" y="115280"/>
                  <a:pt x="6294" y="90244"/>
                  <a:pt x="0" y="47176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roundRect">
                    <a:avLst>
                      <a:gd name="adj" fmla="val 2602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ccia curva 16">
            <a:extLst>
              <a:ext uri="{FF2B5EF4-FFF2-40B4-BE49-F238E27FC236}">
                <a16:creationId xmlns:a16="http://schemas.microsoft.com/office/drawing/2014/main" id="{EDD7DA8C-225D-624D-1E6A-5DDB30144214}"/>
              </a:ext>
            </a:extLst>
          </p:cNvPr>
          <p:cNvSpPr/>
          <p:nvPr/>
        </p:nvSpPr>
        <p:spPr>
          <a:xfrm flipV="1">
            <a:off x="2219039" y="3501079"/>
            <a:ext cx="1520396" cy="812687"/>
          </a:xfrm>
          <a:prstGeom prst="ben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A6040C4-A878-B374-974A-239E1DA4F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231" y="224170"/>
            <a:ext cx="4037803" cy="304662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Freccia curva 17">
            <a:extLst>
              <a:ext uri="{FF2B5EF4-FFF2-40B4-BE49-F238E27FC236}">
                <a16:creationId xmlns:a16="http://schemas.microsoft.com/office/drawing/2014/main" id="{F1817EA7-4F13-2C85-478B-69EF11F04A64}"/>
              </a:ext>
            </a:extLst>
          </p:cNvPr>
          <p:cNvSpPr/>
          <p:nvPr/>
        </p:nvSpPr>
        <p:spPr>
          <a:xfrm rot="16200000" flipV="1">
            <a:off x="6372875" y="3770461"/>
            <a:ext cx="3305961" cy="1057249"/>
          </a:xfrm>
          <a:prstGeom prst="bentArrow">
            <a:avLst>
              <a:gd name="adj1" fmla="val 16191"/>
              <a:gd name="adj2" fmla="val 19394"/>
              <a:gd name="adj3" fmla="val 25000"/>
              <a:gd name="adj4" fmla="val 4375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491BC824-D6DF-7010-8C63-D474BC027BD0}"/>
              </a:ext>
            </a:extLst>
          </p:cNvPr>
          <p:cNvSpPr/>
          <p:nvPr/>
        </p:nvSpPr>
        <p:spPr>
          <a:xfrm>
            <a:off x="2622014" y="1975237"/>
            <a:ext cx="290519" cy="141430"/>
          </a:xfrm>
          <a:custGeom>
            <a:avLst/>
            <a:gdLst>
              <a:gd name="connsiteX0" fmla="*/ 0 w 290519"/>
              <a:gd name="connsiteY0" fmla="*/ 36804 h 141430"/>
              <a:gd name="connsiteX1" fmla="*/ 36804 w 290519"/>
              <a:gd name="connsiteY1" fmla="*/ 0 h 141430"/>
              <a:gd name="connsiteX2" fmla="*/ 253715 w 290519"/>
              <a:gd name="connsiteY2" fmla="*/ 0 h 141430"/>
              <a:gd name="connsiteX3" fmla="*/ 290519 w 290519"/>
              <a:gd name="connsiteY3" fmla="*/ 36804 h 141430"/>
              <a:gd name="connsiteX4" fmla="*/ 290519 w 290519"/>
              <a:gd name="connsiteY4" fmla="*/ 104626 h 141430"/>
              <a:gd name="connsiteX5" fmla="*/ 253715 w 290519"/>
              <a:gd name="connsiteY5" fmla="*/ 141430 h 141430"/>
              <a:gd name="connsiteX6" fmla="*/ 36804 w 290519"/>
              <a:gd name="connsiteY6" fmla="*/ 141430 h 141430"/>
              <a:gd name="connsiteX7" fmla="*/ 0 w 290519"/>
              <a:gd name="connsiteY7" fmla="*/ 104626 h 141430"/>
              <a:gd name="connsiteX8" fmla="*/ 0 w 290519"/>
              <a:gd name="connsiteY8" fmla="*/ 36804 h 141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519" h="141430" extrusionOk="0">
                <a:moveTo>
                  <a:pt x="0" y="36804"/>
                </a:moveTo>
                <a:cubicBezTo>
                  <a:pt x="1906" y="16704"/>
                  <a:pt x="14312" y="-2914"/>
                  <a:pt x="36804" y="0"/>
                </a:cubicBezTo>
                <a:cubicBezTo>
                  <a:pt x="123538" y="-4292"/>
                  <a:pt x="201982" y="25666"/>
                  <a:pt x="253715" y="0"/>
                </a:cubicBezTo>
                <a:cubicBezTo>
                  <a:pt x="276902" y="-518"/>
                  <a:pt x="295260" y="14118"/>
                  <a:pt x="290519" y="36804"/>
                </a:cubicBezTo>
                <a:cubicBezTo>
                  <a:pt x="290668" y="59513"/>
                  <a:pt x="289052" y="89967"/>
                  <a:pt x="290519" y="104626"/>
                </a:cubicBezTo>
                <a:cubicBezTo>
                  <a:pt x="295896" y="126181"/>
                  <a:pt x="277503" y="137272"/>
                  <a:pt x="253715" y="141430"/>
                </a:cubicBezTo>
                <a:cubicBezTo>
                  <a:pt x="151883" y="159863"/>
                  <a:pt x="103210" y="118939"/>
                  <a:pt x="36804" y="141430"/>
                </a:cubicBezTo>
                <a:cubicBezTo>
                  <a:pt x="16738" y="141026"/>
                  <a:pt x="1585" y="124211"/>
                  <a:pt x="0" y="104626"/>
                </a:cubicBezTo>
                <a:cubicBezTo>
                  <a:pt x="-59" y="72458"/>
                  <a:pt x="349" y="59784"/>
                  <a:pt x="0" y="36804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roundRect">
                    <a:avLst>
                      <a:gd name="adj" fmla="val 2602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20FA1C6-5347-C654-E7CB-F710C61A7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4435" y="3472679"/>
            <a:ext cx="2920506" cy="320483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Freccia curva 6">
            <a:extLst>
              <a:ext uri="{FF2B5EF4-FFF2-40B4-BE49-F238E27FC236}">
                <a16:creationId xmlns:a16="http://schemas.microsoft.com/office/drawing/2014/main" id="{E0E81102-7D0F-C850-0975-DC2A8612BD12}"/>
              </a:ext>
            </a:extLst>
          </p:cNvPr>
          <p:cNvSpPr/>
          <p:nvPr/>
        </p:nvSpPr>
        <p:spPr>
          <a:xfrm rot="10800000">
            <a:off x="11314323" y="583893"/>
            <a:ext cx="550844" cy="4330101"/>
          </a:xfrm>
          <a:prstGeom prst="ben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15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13">
            <a:extLst>
              <a:ext uri="{FF2B5EF4-FFF2-40B4-BE49-F238E27FC236}">
                <a16:creationId xmlns:a16="http://schemas.microsoft.com/office/drawing/2014/main" id="{0BF3120E-F94A-4A5C-0206-22A5E8EF77F9}"/>
              </a:ext>
            </a:extLst>
          </p:cNvPr>
          <p:cNvSpPr/>
          <p:nvPr/>
        </p:nvSpPr>
        <p:spPr>
          <a:xfrm>
            <a:off x="4746530" y="3613913"/>
            <a:ext cx="1349470" cy="2348823"/>
          </a:xfrm>
          <a:custGeom>
            <a:avLst/>
            <a:gdLst>
              <a:gd name="connsiteX0" fmla="*/ 1017080 w 1017079"/>
              <a:gd name="connsiteY0" fmla="*/ 897731 h 1808416"/>
              <a:gd name="connsiteX1" fmla="*/ 1017080 w 1017079"/>
              <a:gd name="connsiteY1" fmla="*/ 1299877 h 1808416"/>
              <a:gd name="connsiteX2" fmla="*/ 508540 w 1017079"/>
              <a:gd name="connsiteY2" fmla="*/ 1808416 h 1808416"/>
              <a:gd name="connsiteX3" fmla="*/ 0 w 1017079"/>
              <a:gd name="connsiteY3" fmla="*/ 1299877 h 1808416"/>
              <a:gd name="connsiteX4" fmla="*/ 0 w 1017079"/>
              <a:gd name="connsiteY4" fmla="*/ 276796 h 1808416"/>
              <a:gd name="connsiteX5" fmla="*/ 450056 w 1017079"/>
              <a:gd name="connsiteY5" fmla="*/ 16954 h 1808416"/>
              <a:gd name="connsiteX6" fmla="*/ 479203 w 1017079"/>
              <a:gd name="connsiteY6" fmla="*/ 0 h 1808416"/>
              <a:gd name="connsiteX7" fmla="*/ 479203 w 1017079"/>
              <a:gd name="connsiteY7" fmla="*/ 1299877 h 1808416"/>
              <a:gd name="connsiteX8" fmla="*/ 508445 w 1017079"/>
              <a:gd name="connsiteY8" fmla="*/ 1329023 h 1808416"/>
              <a:gd name="connsiteX9" fmla="*/ 529114 w 1017079"/>
              <a:gd name="connsiteY9" fmla="*/ 1320451 h 1808416"/>
              <a:gd name="connsiteX10" fmla="*/ 537686 w 1017079"/>
              <a:gd name="connsiteY10" fmla="*/ 1299781 h 1808416"/>
              <a:gd name="connsiteX11" fmla="*/ 537686 w 1017079"/>
              <a:gd name="connsiteY11" fmla="*/ 620839 h 1808416"/>
              <a:gd name="connsiteX12" fmla="*/ 1017080 w 1017079"/>
              <a:gd name="connsiteY12" fmla="*/ 897731 h 1808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7079" h="1808416">
                <a:moveTo>
                  <a:pt x="1017080" y="897731"/>
                </a:moveTo>
                <a:lnTo>
                  <a:pt x="1017080" y="1299877"/>
                </a:lnTo>
                <a:cubicBezTo>
                  <a:pt x="1017080" y="1580198"/>
                  <a:pt x="788956" y="1808416"/>
                  <a:pt x="508540" y="1808416"/>
                </a:cubicBezTo>
                <a:cubicBezTo>
                  <a:pt x="228124" y="1808416"/>
                  <a:pt x="0" y="1580293"/>
                  <a:pt x="0" y="1299877"/>
                </a:cubicBezTo>
                <a:lnTo>
                  <a:pt x="0" y="276796"/>
                </a:lnTo>
                <a:lnTo>
                  <a:pt x="450056" y="16954"/>
                </a:lnTo>
                <a:lnTo>
                  <a:pt x="479203" y="0"/>
                </a:lnTo>
                <a:lnTo>
                  <a:pt x="479203" y="1299877"/>
                </a:lnTo>
                <a:cubicBezTo>
                  <a:pt x="479203" y="1315974"/>
                  <a:pt x="492347" y="1329023"/>
                  <a:pt x="508445" y="1329023"/>
                </a:cubicBezTo>
                <a:cubicBezTo>
                  <a:pt x="516541" y="1329023"/>
                  <a:pt x="523780" y="1325785"/>
                  <a:pt x="529114" y="1320451"/>
                </a:cubicBezTo>
                <a:cubicBezTo>
                  <a:pt x="534448" y="1315117"/>
                  <a:pt x="537686" y="1307878"/>
                  <a:pt x="537686" y="1299781"/>
                </a:cubicBezTo>
                <a:lnTo>
                  <a:pt x="537686" y="620839"/>
                </a:lnTo>
                <a:lnTo>
                  <a:pt x="1017080" y="897731"/>
                </a:lnTo>
                <a:close/>
              </a:path>
            </a:pathLst>
          </a:custGeom>
          <a:solidFill>
            <a:srgbClr val="9ED441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Freeform: Shape 16">
            <a:extLst>
              <a:ext uri="{FF2B5EF4-FFF2-40B4-BE49-F238E27FC236}">
                <a16:creationId xmlns:a16="http://schemas.microsoft.com/office/drawing/2014/main" id="{84F0246B-2E5A-9A30-99DC-3C990B475AD5}"/>
              </a:ext>
            </a:extLst>
          </p:cNvPr>
          <p:cNvSpPr/>
          <p:nvPr/>
        </p:nvSpPr>
        <p:spPr>
          <a:xfrm>
            <a:off x="4746782" y="1309130"/>
            <a:ext cx="1349217" cy="2348823"/>
          </a:xfrm>
          <a:custGeom>
            <a:avLst/>
            <a:gdLst>
              <a:gd name="connsiteX0" fmla="*/ 1016889 w 1016889"/>
              <a:gd name="connsiteY0" fmla="*/ 508445 h 1808416"/>
              <a:gd name="connsiteX1" fmla="*/ 1016889 w 1016889"/>
              <a:gd name="connsiteY1" fmla="*/ 1531620 h 1808416"/>
              <a:gd name="connsiteX2" fmla="*/ 566833 w 1016889"/>
              <a:gd name="connsiteY2" fmla="*/ 1791557 h 1808416"/>
              <a:gd name="connsiteX3" fmla="*/ 537591 w 1016889"/>
              <a:gd name="connsiteY3" fmla="*/ 1808417 h 1808416"/>
              <a:gd name="connsiteX4" fmla="*/ 537591 w 1016889"/>
              <a:gd name="connsiteY4" fmla="*/ 508445 h 1808416"/>
              <a:gd name="connsiteX5" fmla="*/ 508445 w 1016889"/>
              <a:gd name="connsiteY5" fmla="*/ 479298 h 1808416"/>
              <a:gd name="connsiteX6" fmla="*/ 479203 w 1016889"/>
              <a:gd name="connsiteY6" fmla="*/ 508445 h 1808416"/>
              <a:gd name="connsiteX7" fmla="*/ 479203 w 1016889"/>
              <a:gd name="connsiteY7" fmla="*/ 1187482 h 1808416"/>
              <a:gd name="connsiteX8" fmla="*/ 0 w 1016889"/>
              <a:gd name="connsiteY8" fmla="*/ 910685 h 1808416"/>
              <a:gd name="connsiteX9" fmla="*/ 0 w 1016889"/>
              <a:gd name="connsiteY9" fmla="*/ 508445 h 1808416"/>
              <a:gd name="connsiteX10" fmla="*/ 508540 w 1016889"/>
              <a:gd name="connsiteY10" fmla="*/ 0 h 1808416"/>
              <a:gd name="connsiteX11" fmla="*/ 1016889 w 1016889"/>
              <a:gd name="connsiteY11" fmla="*/ 508445 h 1808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16889" h="1808416">
                <a:moveTo>
                  <a:pt x="1016889" y="508445"/>
                </a:moveTo>
                <a:lnTo>
                  <a:pt x="1016889" y="1531620"/>
                </a:lnTo>
                <a:lnTo>
                  <a:pt x="566833" y="1791557"/>
                </a:lnTo>
                <a:lnTo>
                  <a:pt x="537591" y="1808417"/>
                </a:lnTo>
                <a:lnTo>
                  <a:pt x="537591" y="508445"/>
                </a:lnTo>
                <a:cubicBezTo>
                  <a:pt x="537591" y="492347"/>
                  <a:pt x="524542" y="479298"/>
                  <a:pt x="508445" y="479298"/>
                </a:cubicBezTo>
                <a:cubicBezTo>
                  <a:pt x="492347" y="479298"/>
                  <a:pt x="479203" y="492443"/>
                  <a:pt x="479203" y="508445"/>
                </a:cubicBezTo>
                <a:lnTo>
                  <a:pt x="479203" y="1187482"/>
                </a:lnTo>
                <a:lnTo>
                  <a:pt x="0" y="910685"/>
                </a:lnTo>
                <a:lnTo>
                  <a:pt x="0" y="508445"/>
                </a:lnTo>
                <a:cubicBezTo>
                  <a:pt x="0" y="228124"/>
                  <a:pt x="228029" y="0"/>
                  <a:pt x="508540" y="0"/>
                </a:cubicBezTo>
                <a:cubicBezTo>
                  <a:pt x="788670" y="0"/>
                  <a:pt x="1016889" y="228029"/>
                  <a:pt x="1016889" y="508445"/>
                </a:cubicBezTo>
                <a:close/>
              </a:path>
            </a:pathLst>
          </a:custGeom>
          <a:solidFill>
            <a:srgbClr val="9ED441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F590E01-DD4E-9DFF-C144-80053D6E9A2C}"/>
              </a:ext>
            </a:extLst>
          </p:cNvPr>
          <p:cNvSpPr/>
          <p:nvPr/>
        </p:nvSpPr>
        <p:spPr>
          <a:xfrm>
            <a:off x="5459935" y="3074918"/>
            <a:ext cx="635937" cy="1782928"/>
          </a:xfrm>
          <a:prstGeom prst="rect">
            <a:avLst/>
          </a:prstGeom>
          <a:solidFill>
            <a:srgbClr val="9ED44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0A22EB5-4863-8F6E-309F-E444F5BAC97A}"/>
              </a:ext>
            </a:extLst>
          </p:cNvPr>
          <p:cNvSpPr/>
          <p:nvPr/>
        </p:nvSpPr>
        <p:spPr>
          <a:xfrm>
            <a:off x="4746654" y="2335854"/>
            <a:ext cx="635937" cy="1782928"/>
          </a:xfrm>
          <a:prstGeom prst="rect">
            <a:avLst/>
          </a:prstGeom>
          <a:solidFill>
            <a:srgbClr val="9ED44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50BB2AB6-63C0-5678-28DD-B120428C64F2}"/>
              </a:ext>
            </a:extLst>
          </p:cNvPr>
          <p:cNvGrpSpPr/>
          <p:nvPr/>
        </p:nvGrpSpPr>
        <p:grpSpPr>
          <a:xfrm>
            <a:off x="3272234" y="2855977"/>
            <a:ext cx="2187302" cy="2273425"/>
            <a:chOff x="3947172" y="3508997"/>
            <a:chExt cx="2187302" cy="2273425"/>
          </a:xfrm>
        </p:grpSpPr>
        <p:sp>
          <p:nvSpPr>
            <p:cNvPr id="9" name="Freeform: Shape 12">
              <a:extLst>
                <a:ext uri="{FF2B5EF4-FFF2-40B4-BE49-F238E27FC236}">
                  <a16:creationId xmlns:a16="http://schemas.microsoft.com/office/drawing/2014/main" id="{774D6291-FA76-E9DA-18F2-23015B76D148}"/>
                </a:ext>
              </a:extLst>
            </p:cNvPr>
            <p:cNvSpPr/>
            <p:nvPr/>
          </p:nvSpPr>
          <p:spPr>
            <a:xfrm>
              <a:off x="3947172" y="3885647"/>
              <a:ext cx="2149028" cy="1896775"/>
            </a:xfrm>
            <a:custGeom>
              <a:avLst/>
              <a:gdLst>
                <a:gd name="connsiteX0" fmla="*/ 1619698 w 1619697"/>
                <a:gd name="connsiteY0" fmla="*/ 276701 h 1460373"/>
                <a:gd name="connsiteX1" fmla="*/ 1590457 w 1619697"/>
                <a:gd name="connsiteY1" fmla="*/ 293561 h 1460373"/>
                <a:gd name="connsiteX2" fmla="*/ 1561310 w 1619697"/>
                <a:gd name="connsiteY2" fmla="*/ 310515 h 1460373"/>
                <a:gd name="connsiteX3" fmla="*/ 1111254 w 1619697"/>
                <a:gd name="connsiteY3" fmla="*/ 570357 h 1460373"/>
                <a:gd name="connsiteX4" fmla="*/ 1082107 w 1619697"/>
                <a:gd name="connsiteY4" fmla="*/ 587216 h 1460373"/>
                <a:gd name="connsiteX5" fmla="*/ 494129 w 1619697"/>
                <a:gd name="connsiteY5" fmla="*/ 926687 h 1460373"/>
                <a:gd name="connsiteX6" fmla="*/ 480413 w 1619697"/>
                <a:gd name="connsiteY6" fmla="*/ 944404 h 1460373"/>
                <a:gd name="connsiteX7" fmla="*/ 483366 w 1619697"/>
                <a:gd name="connsiteY7" fmla="*/ 966597 h 1460373"/>
                <a:gd name="connsiteX8" fmla="*/ 523275 w 1619697"/>
                <a:gd name="connsiteY8" fmla="*/ 977265 h 1460373"/>
                <a:gd name="connsiteX9" fmla="*/ 1111254 w 1619697"/>
                <a:gd name="connsiteY9" fmla="*/ 637794 h 1460373"/>
                <a:gd name="connsiteX10" fmla="*/ 1111254 w 1619697"/>
                <a:gd name="connsiteY10" fmla="*/ 1191197 h 1460373"/>
                <a:gd name="connsiteX11" fmla="*/ 762924 w 1619697"/>
                <a:gd name="connsiteY11" fmla="*/ 1392364 h 1460373"/>
                <a:gd name="connsiteX12" fmla="*/ 509559 w 1619697"/>
                <a:gd name="connsiteY12" fmla="*/ 1460373 h 1460373"/>
                <a:gd name="connsiteX13" fmla="*/ 68361 w 1619697"/>
                <a:gd name="connsiteY13" fmla="*/ 1206246 h 1460373"/>
                <a:gd name="connsiteX14" fmla="*/ 17593 w 1619697"/>
                <a:gd name="connsiteY14" fmla="*/ 820388 h 1460373"/>
                <a:gd name="connsiteX15" fmla="*/ 254575 w 1619697"/>
                <a:gd name="connsiteY15" fmla="*/ 511588 h 1460373"/>
                <a:gd name="connsiteX16" fmla="*/ 602904 w 1619697"/>
                <a:gd name="connsiteY16" fmla="*/ 310515 h 1460373"/>
                <a:gd name="connsiteX17" fmla="*/ 1082107 w 1619697"/>
                <a:gd name="connsiteY17" fmla="*/ 33719 h 1460373"/>
                <a:gd name="connsiteX18" fmla="*/ 1111254 w 1619697"/>
                <a:gd name="connsiteY18" fmla="*/ 16859 h 1460373"/>
                <a:gd name="connsiteX19" fmla="*/ 1140495 w 1619697"/>
                <a:gd name="connsiteY19" fmla="*/ 0 h 1460373"/>
                <a:gd name="connsiteX20" fmla="*/ 1590457 w 1619697"/>
                <a:gd name="connsiteY20" fmla="*/ 259747 h 1460373"/>
                <a:gd name="connsiteX21" fmla="*/ 1619698 w 1619697"/>
                <a:gd name="connsiteY21" fmla="*/ 276701 h 1460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19697" h="1460373">
                  <a:moveTo>
                    <a:pt x="1619698" y="276701"/>
                  </a:moveTo>
                  <a:lnTo>
                    <a:pt x="1590457" y="293561"/>
                  </a:lnTo>
                  <a:lnTo>
                    <a:pt x="1561310" y="310515"/>
                  </a:lnTo>
                  <a:lnTo>
                    <a:pt x="1111254" y="570357"/>
                  </a:lnTo>
                  <a:lnTo>
                    <a:pt x="1082107" y="587216"/>
                  </a:lnTo>
                  <a:lnTo>
                    <a:pt x="494129" y="926687"/>
                  </a:lnTo>
                  <a:cubicBezTo>
                    <a:pt x="487176" y="930688"/>
                    <a:pt x="482604" y="936688"/>
                    <a:pt x="480413" y="944404"/>
                  </a:cubicBezTo>
                  <a:cubicBezTo>
                    <a:pt x="478413" y="952119"/>
                    <a:pt x="479365" y="959644"/>
                    <a:pt x="483366" y="966597"/>
                  </a:cubicBezTo>
                  <a:cubicBezTo>
                    <a:pt x="491462" y="980504"/>
                    <a:pt x="509369" y="985361"/>
                    <a:pt x="523275" y="977265"/>
                  </a:cubicBezTo>
                  <a:lnTo>
                    <a:pt x="1111254" y="637794"/>
                  </a:lnTo>
                  <a:lnTo>
                    <a:pt x="1111254" y="1191197"/>
                  </a:lnTo>
                  <a:lnTo>
                    <a:pt x="762924" y="1392364"/>
                  </a:lnTo>
                  <a:cubicBezTo>
                    <a:pt x="683105" y="1438370"/>
                    <a:pt x="595761" y="1460373"/>
                    <a:pt x="509559" y="1460373"/>
                  </a:cubicBezTo>
                  <a:cubicBezTo>
                    <a:pt x="333728" y="1460373"/>
                    <a:pt x="162468" y="1369219"/>
                    <a:pt x="68361" y="1206246"/>
                  </a:cubicBezTo>
                  <a:cubicBezTo>
                    <a:pt x="448" y="1088612"/>
                    <a:pt x="-17649" y="951547"/>
                    <a:pt x="17593" y="820388"/>
                  </a:cubicBezTo>
                  <a:cubicBezTo>
                    <a:pt x="52740" y="689134"/>
                    <a:pt x="136941" y="579501"/>
                    <a:pt x="254575" y="511588"/>
                  </a:cubicBezTo>
                  <a:lnTo>
                    <a:pt x="602904" y="310515"/>
                  </a:lnTo>
                  <a:lnTo>
                    <a:pt x="1082107" y="33719"/>
                  </a:lnTo>
                  <a:lnTo>
                    <a:pt x="1111254" y="16859"/>
                  </a:lnTo>
                  <a:lnTo>
                    <a:pt x="1140495" y="0"/>
                  </a:lnTo>
                  <a:lnTo>
                    <a:pt x="1590457" y="259747"/>
                  </a:lnTo>
                  <a:lnTo>
                    <a:pt x="1619698" y="276701"/>
                  </a:lnTo>
                  <a:close/>
                </a:path>
              </a:pathLst>
            </a:custGeom>
            <a:solidFill>
              <a:srgbClr val="FBB62B"/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5E35F9A4-4CEE-AFB7-EFE6-F3316E47DD6E}"/>
                </a:ext>
              </a:extLst>
            </p:cNvPr>
            <p:cNvSpPr/>
            <p:nvPr/>
          </p:nvSpPr>
          <p:spPr>
            <a:xfrm rot="3629396">
              <a:off x="5385377" y="3787528"/>
              <a:ext cx="628473" cy="643649"/>
            </a:xfrm>
            <a:prstGeom prst="rect">
              <a:avLst/>
            </a:prstGeom>
            <a:solidFill>
              <a:srgbClr val="FBB62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riangolo isoscele 10">
              <a:extLst>
                <a:ext uri="{FF2B5EF4-FFF2-40B4-BE49-F238E27FC236}">
                  <a16:creationId xmlns:a16="http://schemas.microsoft.com/office/drawing/2014/main" id="{767C4BD1-4288-06A4-3470-0ADA245F2DED}"/>
                </a:ext>
              </a:extLst>
            </p:cNvPr>
            <p:cNvSpPr/>
            <p:nvPr/>
          </p:nvSpPr>
          <p:spPr>
            <a:xfrm rot="16200000">
              <a:off x="5477903" y="3579972"/>
              <a:ext cx="727545" cy="585596"/>
            </a:xfrm>
            <a:prstGeom prst="triangle">
              <a:avLst>
                <a:gd name="adj" fmla="val 55898"/>
              </a:avLst>
            </a:prstGeom>
            <a:solidFill>
              <a:srgbClr val="FBB62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19DA5C2A-E424-E2B9-5A8C-005188A72E93}"/>
              </a:ext>
            </a:extLst>
          </p:cNvPr>
          <p:cNvGrpSpPr/>
          <p:nvPr/>
        </p:nvGrpSpPr>
        <p:grpSpPr>
          <a:xfrm>
            <a:off x="5382320" y="2142439"/>
            <a:ext cx="2187695" cy="2296760"/>
            <a:chOff x="6057258" y="2795459"/>
            <a:chExt cx="2187695" cy="2296760"/>
          </a:xfrm>
        </p:grpSpPr>
        <p:sp>
          <p:nvSpPr>
            <p:cNvPr id="13" name="Freeform: Shape 15">
              <a:extLst>
                <a:ext uri="{FF2B5EF4-FFF2-40B4-BE49-F238E27FC236}">
                  <a16:creationId xmlns:a16="http://schemas.microsoft.com/office/drawing/2014/main" id="{3E660EF0-9FA8-50F0-D9C3-E25D32968B8F}"/>
                </a:ext>
              </a:extLst>
            </p:cNvPr>
            <p:cNvSpPr/>
            <p:nvPr/>
          </p:nvSpPr>
          <p:spPr>
            <a:xfrm>
              <a:off x="6096455" y="2795459"/>
              <a:ext cx="2148498" cy="1896798"/>
            </a:xfrm>
            <a:custGeom>
              <a:avLst/>
              <a:gdLst>
                <a:gd name="connsiteX0" fmla="*/ 1365123 w 1619297"/>
                <a:gd name="connsiteY0" fmla="*/ 948709 h 1460391"/>
                <a:gd name="connsiteX1" fmla="*/ 1016794 w 1619297"/>
                <a:gd name="connsiteY1" fmla="*/ 1149877 h 1460391"/>
                <a:gd name="connsiteX2" fmla="*/ 537591 w 1619297"/>
                <a:gd name="connsiteY2" fmla="*/ 1426578 h 1460391"/>
                <a:gd name="connsiteX3" fmla="*/ 508445 w 1619297"/>
                <a:gd name="connsiteY3" fmla="*/ 1443438 h 1460391"/>
                <a:gd name="connsiteX4" fmla="*/ 479203 w 1619297"/>
                <a:gd name="connsiteY4" fmla="*/ 1460392 h 1460391"/>
                <a:gd name="connsiteX5" fmla="*/ 29146 w 1619297"/>
                <a:gd name="connsiteY5" fmla="*/ 1200455 h 1460391"/>
                <a:gd name="connsiteX6" fmla="*/ 0 w 1619297"/>
                <a:gd name="connsiteY6" fmla="*/ 1183595 h 1460391"/>
                <a:gd name="connsiteX7" fmla="*/ 29146 w 1619297"/>
                <a:gd name="connsiteY7" fmla="*/ 1166736 h 1460391"/>
                <a:gd name="connsiteX8" fmla="*/ 58388 w 1619297"/>
                <a:gd name="connsiteY8" fmla="*/ 1149877 h 1460391"/>
                <a:gd name="connsiteX9" fmla="*/ 508445 w 1619297"/>
                <a:gd name="connsiteY9" fmla="*/ 889940 h 1460391"/>
                <a:gd name="connsiteX10" fmla="*/ 537591 w 1619297"/>
                <a:gd name="connsiteY10" fmla="*/ 873080 h 1460391"/>
                <a:gd name="connsiteX11" fmla="*/ 1125569 w 1619297"/>
                <a:gd name="connsiteY11" fmla="*/ 533609 h 1460391"/>
                <a:gd name="connsiteX12" fmla="*/ 1139190 w 1619297"/>
                <a:gd name="connsiteY12" fmla="*/ 515893 h 1460391"/>
                <a:gd name="connsiteX13" fmla="*/ 1136237 w 1619297"/>
                <a:gd name="connsiteY13" fmla="*/ 493700 h 1460391"/>
                <a:gd name="connsiteX14" fmla="*/ 1118521 w 1619297"/>
                <a:gd name="connsiteY14" fmla="*/ 480079 h 1460391"/>
                <a:gd name="connsiteX15" fmla="*/ 1110710 w 1619297"/>
                <a:gd name="connsiteY15" fmla="*/ 479031 h 1460391"/>
                <a:gd name="connsiteX16" fmla="*/ 1096328 w 1619297"/>
                <a:gd name="connsiteY16" fmla="*/ 483032 h 1460391"/>
                <a:gd name="connsiteX17" fmla="*/ 508445 w 1619297"/>
                <a:gd name="connsiteY17" fmla="*/ 822503 h 1460391"/>
                <a:gd name="connsiteX18" fmla="*/ 508445 w 1619297"/>
                <a:gd name="connsiteY18" fmla="*/ 269100 h 1460391"/>
                <a:gd name="connsiteX19" fmla="*/ 856679 w 1619297"/>
                <a:gd name="connsiteY19" fmla="*/ 68027 h 1460391"/>
                <a:gd name="connsiteX20" fmla="*/ 1551337 w 1619297"/>
                <a:gd name="connsiteY20" fmla="*/ 254146 h 1460391"/>
                <a:gd name="connsiteX21" fmla="*/ 1365123 w 1619297"/>
                <a:gd name="connsiteY21" fmla="*/ 948709 h 1460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19297" h="1460391">
                  <a:moveTo>
                    <a:pt x="1365123" y="948709"/>
                  </a:moveTo>
                  <a:lnTo>
                    <a:pt x="1016794" y="1149877"/>
                  </a:lnTo>
                  <a:lnTo>
                    <a:pt x="537591" y="1426578"/>
                  </a:lnTo>
                  <a:lnTo>
                    <a:pt x="508445" y="1443438"/>
                  </a:lnTo>
                  <a:lnTo>
                    <a:pt x="479203" y="1460392"/>
                  </a:lnTo>
                  <a:lnTo>
                    <a:pt x="29146" y="1200455"/>
                  </a:lnTo>
                  <a:lnTo>
                    <a:pt x="0" y="1183595"/>
                  </a:lnTo>
                  <a:lnTo>
                    <a:pt x="29146" y="1166736"/>
                  </a:lnTo>
                  <a:lnTo>
                    <a:pt x="58388" y="1149877"/>
                  </a:lnTo>
                  <a:lnTo>
                    <a:pt x="508445" y="889940"/>
                  </a:lnTo>
                  <a:lnTo>
                    <a:pt x="537591" y="873080"/>
                  </a:lnTo>
                  <a:lnTo>
                    <a:pt x="1125569" y="533609"/>
                  </a:lnTo>
                  <a:cubicBezTo>
                    <a:pt x="1132523" y="529609"/>
                    <a:pt x="1137095" y="523608"/>
                    <a:pt x="1139190" y="515893"/>
                  </a:cubicBezTo>
                  <a:cubicBezTo>
                    <a:pt x="1141285" y="508178"/>
                    <a:pt x="1140333" y="500653"/>
                    <a:pt x="1136237" y="493700"/>
                  </a:cubicBezTo>
                  <a:cubicBezTo>
                    <a:pt x="1132237" y="486746"/>
                    <a:pt x="1126236" y="482174"/>
                    <a:pt x="1118521" y="480079"/>
                  </a:cubicBezTo>
                  <a:cubicBezTo>
                    <a:pt x="1115854" y="479412"/>
                    <a:pt x="1113187" y="479031"/>
                    <a:pt x="1110710" y="479031"/>
                  </a:cubicBezTo>
                  <a:cubicBezTo>
                    <a:pt x="1105757" y="479031"/>
                    <a:pt x="1100899" y="480365"/>
                    <a:pt x="1096328" y="483032"/>
                  </a:cubicBezTo>
                  <a:lnTo>
                    <a:pt x="508445" y="822503"/>
                  </a:lnTo>
                  <a:lnTo>
                    <a:pt x="508445" y="269100"/>
                  </a:lnTo>
                  <a:lnTo>
                    <a:pt x="856679" y="68027"/>
                  </a:lnTo>
                  <a:cubicBezTo>
                    <a:pt x="1099471" y="-72181"/>
                    <a:pt x="1411129" y="11354"/>
                    <a:pt x="1551337" y="254146"/>
                  </a:cubicBezTo>
                  <a:cubicBezTo>
                    <a:pt x="1691449" y="496938"/>
                    <a:pt x="1607915" y="808596"/>
                    <a:pt x="1365123" y="948709"/>
                  </a:cubicBezTo>
                  <a:close/>
                </a:path>
              </a:pathLst>
            </a:custGeom>
            <a:solidFill>
              <a:srgbClr val="FBB62B"/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2D848FED-1BAA-52E6-641A-04E627F291A0}"/>
                </a:ext>
              </a:extLst>
            </p:cNvPr>
            <p:cNvSpPr/>
            <p:nvPr/>
          </p:nvSpPr>
          <p:spPr>
            <a:xfrm rot="3629396">
              <a:off x="6109861" y="4260459"/>
              <a:ext cx="628473" cy="496446"/>
            </a:xfrm>
            <a:prstGeom prst="rect">
              <a:avLst/>
            </a:prstGeom>
            <a:solidFill>
              <a:srgbClr val="FBB62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riangolo isoscele 14">
              <a:extLst>
                <a:ext uri="{FF2B5EF4-FFF2-40B4-BE49-F238E27FC236}">
                  <a16:creationId xmlns:a16="http://schemas.microsoft.com/office/drawing/2014/main" id="{6AD64D5A-FBA2-A590-9C5E-DEFF823961C7}"/>
                </a:ext>
              </a:extLst>
            </p:cNvPr>
            <p:cNvSpPr/>
            <p:nvPr/>
          </p:nvSpPr>
          <p:spPr>
            <a:xfrm rot="16200000" flipV="1">
              <a:off x="6036402" y="4385530"/>
              <a:ext cx="727545" cy="685834"/>
            </a:xfrm>
            <a:prstGeom prst="triangle">
              <a:avLst>
                <a:gd name="adj" fmla="val 55898"/>
              </a:avLst>
            </a:prstGeom>
            <a:solidFill>
              <a:srgbClr val="FBB62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Freeform: Shape 11">
            <a:extLst>
              <a:ext uri="{FF2B5EF4-FFF2-40B4-BE49-F238E27FC236}">
                <a16:creationId xmlns:a16="http://schemas.microsoft.com/office/drawing/2014/main" id="{589F2814-E9D1-1EB7-F5E3-CA68E1CA957F}"/>
              </a:ext>
            </a:extLst>
          </p:cNvPr>
          <p:cNvSpPr/>
          <p:nvPr/>
        </p:nvSpPr>
        <p:spPr>
          <a:xfrm>
            <a:off x="3272108" y="2142316"/>
            <a:ext cx="2187827" cy="1493617"/>
          </a:xfrm>
          <a:custGeom>
            <a:avLst/>
            <a:gdLst>
              <a:gd name="connsiteX0" fmla="*/ 1619793 w 1648939"/>
              <a:gd name="connsiteY0" fmla="*/ 562756 h 1149972"/>
              <a:gd name="connsiteX1" fmla="*/ 1590552 w 1648939"/>
              <a:gd name="connsiteY1" fmla="*/ 545897 h 1149972"/>
              <a:gd name="connsiteX2" fmla="*/ 1111349 w 1648939"/>
              <a:gd name="connsiteY2" fmla="*/ 269100 h 1149972"/>
              <a:gd name="connsiteX3" fmla="*/ 763020 w 1648939"/>
              <a:gd name="connsiteY3" fmla="*/ 68027 h 1149972"/>
              <a:gd name="connsiteX4" fmla="*/ 68361 w 1648939"/>
              <a:gd name="connsiteY4" fmla="*/ 254146 h 1149972"/>
              <a:gd name="connsiteX5" fmla="*/ 17593 w 1648939"/>
              <a:gd name="connsiteY5" fmla="*/ 640004 h 1149972"/>
              <a:gd name="connsiteX6" fmla="*/ 254575 w 1648939"/>
              <a:gd name="connsiteY6" fmla="*/ 948804 h 1149972"/>
              <a:gd name="connsiteX7" fmla="*/ 602904 w 1648939"/>
              <a:gd name="connsiteY7" fmla="*/ 1149972 h 1149972"/>
              <a:gd name="connsiteX8" fmla="*/ 1082107 w 1648939"/>
              <a:gd name="connsiteY8" fmla="*/ 873176 h 1149972"/>
              <a:gd name="connsiteX9" fmla="*/ 494129 w 1648939"/>
              <a:gd name="connsiteY9" fmla="*/ 533705 h 1149972"/>
              <a:gd name="connsiteX10" fmla="*/ 480413 w 1648939"/>
              <a:gd name="connsiteY10" fmla="*/ 515988 h 1149972"/>
              <a:gd name="connsiteX11" fmla="*/ 483366 w 1648939"/>
              <a:gd name="connsiteY11" fmla="*/ 493795 h 1149972"/>
              <a:gd name="connsiteX12" fmla="*/ 508797 w 1648939"/>
              <a:gd name="connsiteY12" fmla="*/ 479126 h 1149972"/>
              <a:gd name="connsiteX13" fmla="*/ 523371 w 1648939"/>
              <a:gd name="connsiteY13" fmla="*/ 483127 h 1149972"/>
              <a:gd name="connsiteX14" fmla="*/ 1111349 w 1648939"/>
              <a:gd name="connsiteY14" fmla="*/ 822598 h 1149972"/>
              <a:gd name="connsiteX15" fmla="*/ 1140591 w 1648939"/>
              <a:gd name="connsiteY15" fmla="*/ 839552 h 1149972"/>
              <a:gd name="connsiteX16" fmla="*/ 1590552 w 1648939"/>
              <a:gd name="connsiteY16" fmla="*/ 1099299 h 1149972"/>
              <a:gd name="connsiteX17" fmla="*/ 1619793 w 1648939"/>
              <a:gd name="connsiteY17" fmla="*/ 1116254 h 1149972"/>
              <a:gd name="connsiteX18" fmla="*/ 1648940 w 1648939"/>
              <a:gd name="connsiteY18" fmla="*/ 1133113 h 1149972"/>
              <a:gd name="connsiteX19" fmla="*/ 1648940 w 1648939"/>
              <a:gd name="connsiteY19" fmla="*/ 579710 h 1149972"/>
              <a:gd name="connsiteX20" fmla="*/ 1619793 w 1648939"/>
              <a:gd name="connsiteY20" fmla="*/ 562756 h 1149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48939" h="1149972">
                <a:moveTo>
                  <a:pt x="1619793" y="562756"/>
                </a:moveTo>
                <a:lnTo>
                  <a:pt x="1590552" y="545897"/>
                </a:lnTo>
                <a:lnTo>
                  <a:pt x="1111349" y="269100"/>
                </a:lnTo>
                <a:lnTo>
                  <a:pt x="763020" y="68027"/>
                </a:lnTo>
                <a:cubicBezTo>
                  <a:pt x="520227" y="-72181"/>
                  <a:pt x="208665" y="11354"/>
                  <a:pt x="68361" y="254146"/>
                </a:cubicBezTo>
                <a:cubicBezTo>
                  <a:pt x="448" y="371780"/>
                  <a:pt x="-17649" y="508844"/>
                  <a:pt x="17593" y="640004"/>
                </a:cubicBezTo>
                <a:cubicBezTo>
                  <a:pt x="52740" y="771258"/>
                  <a:pt x="136941" y="880891"/>
                  <a:pt x="254575" y="948804"/>
                </a:cubicBezTo>
                <a:lnTo>
                  <a:pt x="602904" y="1149972"/>
                </a:lnTo>
                <a:lnTo>
                  <a:pt x="1082107" y="873176"/>
                </a:lnTo>
                <a:lnTo>
                  <a:pt x="494129" y="533705"/>
                </a:lnTo>
                <a:cubicBezTo>
                  <a:pt x="487176" y="529704"/>
                  <a:pt x="482604" y="523703"/>
                  <a:pt x="480413" y="515988"/>
                </a:cubicBezTo>
                <a:cubicBezTo>
                  <a:pt x="478413" y="508273"/>
                  <a:pt x="479365" y="500748"/>
                  <a:pt x="483366" y="493795"/>
                </a:cubicBezTo>
                <a:cubicBezTo>
                  <a:pt x="488795" y="484460"/>
                  <a:pt x="498606" y="479126"/>
                  <a:pt x="508797" y="479126"/>
                </a:cubicBezTo>
                <a:cubicBezTo>
                  <a:pt x="513750" y="479126"/>
                  <a:pt x="518799" y="480460"/>
                  <a:pt x="523371" y="483127"/>
                </a:cubicBezTo>
                <a:lnTo>
                  <a:pt x="1111349" y="822598"/>
                </a:lnTo>
                <a:lnTo>
                  <a:pt x="1140591" y="839552"/>
                </a:lnTo>
                <a:lnTo>
                  <a:pt x="1590552" y="1099299"/>
                </a:lnTo>
                <a:lnTo>
                  <a:pt x="1619793" y="1116254"/>
                </a:lnTo>
                <a:lnTo>
                  <a:pt x="1648940" y="1133113"/>
                </a:lnTo>
                <a:lnTo>
                  <a:pt x="1648940" y="579710"/>
                </a:lnTo>
                <a:lnTo>
                  <a:pt x="1619793" y="562756"/>
                </a:lnTo>
                <a:close/>
              </a:path>
            </a:pathLst>
          </a:custGeom>
          <a:solidFill>
            <a:srgbClr val="5471A9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7" name="Freeform: Shape 14">
            <a:extLst>
              <a:ext uri="{FF2B5EF4-FFF2-40B4-BE49-F238E27FC236}">
                <a16:creationId xmlns:a16="http://schemas.microsoft.com/office/drawing/2014/main" id="{4A384035-BAFC-F68A-2776-D64FAC9AF211}"/>
              </a:ext>
            </a:extLst>
          </p:cNvPr>
          <p:cNvSpPr/>
          <p:nvPr/>
        </p:nvSpPr>
        <p:spPr>
          <a:xfrm>
            <a:off x="5382719" y="3635686"/>
            <a:ext cx="2187258" cy="1493593"/>
          </a:xfrm>
          <a:custGeom>
            <a:avLst/>
            <a:gdLst>
              <a:gd name="connsiteX0" fmla="*/ 1580483 w 1648510"/>
              <a:gd name="connsiteY0" fmla="*/ 895826 h 1149953"/>
              <a:gd name="connsiteX1" fmla="*/ 1139285 w 1648510"/>
              <a:gd name="connsiteY1" fmla="*/ 1149953 h 1149953"/>
              <a:gd name="connsiteX2" fmla="*/ 885920 w 1648510"/>
              <a:gd name="connsiteY2" fmla="*/ 1081945 h 1149953"/>
              <a:gd name="connsiteX3" fmla="*/ 537686 w 1648510"/>
              <a:gd name="connsiteY3" fmla="*/ 880872 h 1149953"/>
              <a:gd name="connsiteX4" fmla="*/ 58388 w 1648510"/>
              <a:gd name="connsiteY4" fmla="*/ 604076 h 1149953"/>
              <a:gd name="connsiteX5" fmla="*/ 29242 w 1648510"/>
              <a:gd name="connsiteY5" fmla="*/ 587121 h 1149953"/>
              <a:gd name="connsiteX6" fmla="*/ 0 w 1648510"/>
              <a:gd name="connsiteY6" fmla="*/ 570262 h 1149953"/>
              <a:gd name="connsiteX7" fmla="*/ 0 w 1648510"/>
              <a:gd name="connsiteY7" fmla="*/ 16859 h 1149953"/>
              <a:gd name="connsiteX8" fmla="*/ 29242 w 1648510"/>
              <a:gd name="connsiteY8" fmla="*/ 33719 h 1149953"/>
              <a:gd name="connsiteX9" fmla="*/ 58388 w 1648510"/>
              <a:gd name="connsiteY9" fmla="*/ 50578 h 1149953"/>
              <a:gd name="connsiteX10" fmla="*/ 508445 w 1648510"/>
              <a:gd name="connsiteY10" fmla="*/ 310515 h 1149953"/>
              <a:gd name="connsiteX11" fmla="*/ 537686 w 1648510"/>
              <a:gd name="connsiteY11" fmla="*/ 327374 h 1149953"/>
              <a:gd name="connsiteX12" fmla="*/ 1125569 w 1648510"/>
              <a:gd name="connsiteY12" fmla="*/ 666845 h 1149953"/>
              <a:gd name="connsiteX13" fmla="*/ 1147763 w 1648510"/>
              <a:gd name="connsiteY13" fmla="*/ 669798 h 1149953"/>
              <a:gd name="connsiteX14" fmla="*/ 1165479 w 1648510"/>
              <a:gd name="connsiteY14" fmla="*/ 656082 h 1149953"/>
              <a:gd name="connsiteX15" fmla="*/ 1168432 w 1648510"/>
              <a:gd name="connsiteY15" fmla="*/ 633889 h 1149953"/>
              <a:gd name="connsiteX16" fmla="*/ 1154811 w 1648510"/>
              <a:gd name="connsiteY16" fmla="*/ 616172 h 1149953"/>
              <a:gd name="connsiteX17" fmla="*/ 566833 w 1648510"/>
              <a:gd name="connsiteY17" fmla="*/ 276701 h 1149953"/>
              <a:gd name="connsiteX18" fmla="*/ 1046036 w 1648510"/>
              <a:gd name="connsiteY18" fmla="*/ 0 h 1149953"/>
              <a:gd name="connsiteX19" fmla="*/ 1394365 w 1648510"/>
              <a:gd name="connsiteY19" fmla="*/ 201073 h 1149953"/>
              <a:gd name="connsiteX20" fmla="*/ 1580483 w 1648510"/>
              <a:gd name="connsiteY20" fmla="*/ 895826 h 1149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48510" h="1149953">
                <a:moveTo>
                  <a:pt x="1580483" y="895826"/>
                </a:moveTo>
                <a:cubicBezTo>
                  <a:pt x="1486472" y="1058799"/>
                  <a:pt x="1315117" y="1149953"/>
                  <a:pt x="1139285" y="1149953"/>
                </a:cubicBezTo>
                <a:cubicBezTo>
                  <a:pt x="1053084" y="1149953"/>
                  <a:pt x="965835" y="1128046"/>
                  <a:pt x="885920" y="1081945"/>
                </a:cubicBezTo>
                <a:lnTo>
                  <a:pt x="537686" y="880872"/>
                </a:lnTo>
                <a:lnTo>
                  <a:pt x="58388" y="604076"/>
                </a:lnTo>
                <a:lnTo>
                  <a:pt x="29242" y="587121"/>
                </a:lnTo>
                <a:lnTo>
                  <a:pt x="0" y="570262"/>
                </a:lnTo>
                <a:lnTo>
                  <a:pt x="0" y="16859"/>
                </a:lnTo>
                <a:lnTo>
                  <a:pt x="29242" y="33719"/>
                </a:lnTo>
                <a:lnTo>
                  <a:pt x="58388" y="50578"/>
                </a:lnTo>
                <a:lnTo>
                  <a:pt x="508445" y="310515"/>
                </a:lnTo>
                <a:lnTo>
                  <a:pt x="537686" y="327374"/>
                </a:lnTo>
                <a:lnTo>
                  <a:pt x="1125569" y="666845"/>
                </a:lnTo>
                <a:cubicBezTo>
                  <a:pt x="1132523" y="670941"/>
                  <a:pt x="1140047" y="671893"/>
                  <a:pt x="1147763" y="669798"/>
                </a:cubicBezTo>
                <a:cubicBezTo>
                  <a:pt x="1155478" y="667702"/>
                  <a:pt x="1161479" y="663131"/>
                  <a:pt x="1165479" y="656082"/>
                </a:cubicBezTo>
                <a:cubicBezTo>
                  <a:pt x="1169575" y="649129"/>
                  <a:pt x="1170527" y="641604"/>
                  <a:pt x="1168432" y="633889"/>
                </a:cubicBezTo>
                <a:cubicBezTo>
                  <a:pt x="1166431" y="626174"/>
                  <a:pt x="1161860" y="620173"/>
                  <a:pt x="1154811" y="616172"/>
                </a:cubicBezTo>
                <a:lnTo>
                  <a:pt x="566833" y="276701"/>
                </a:lnTo>
                <a:lnTo>
                  <a:pt x="1046036" y="0"/>
                </a:lnTo>
                <a:lnTo>
                  <a:pt x="1394365" y="201073"/>
                </a:lnTo>
                <a:cubicBezTo>
                  <a:pt x="1637157" y="341376"/>
                  <a:pt x="1720691" y="653034"/>
                  <a:pt x="1580483" y="895826"/>
                </a:cubicBezTo>
                <a:close/>
              </a:path>
            </a:pathLst>
          </a:custGeom>
          <a:solidFill>
            <a:srgbClr val="5471A9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8CE382-80CB-5C0A-E94C-0A14B5283677}"/>
              </a:ext>
            </a:extLst>
          </p:cNvPr>
          <p:cNvSpPr txBox="1"/>
          <p:nvPr/>
        </p:nvSpPr>
        <p:spPr>
          <a:xfrm>
            <a:off x="256596" y="1493804"/>
            <a:ext cx="29894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9ED441"/>
                </a:solidFill>
                <a:effectLst/>
                <a:uLnTx/>
                <a:uFillTx/>
              </a:rPr>
              <a:t>Codice Etico, MOG: Parte Generale, MOG: Parte Speciale. Gruppo di OdV  per ANCE. Gestione Segnalazioni.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1DB6EB-13D3-8E9E-EDEB-B934C29BA0A3}"/>
              </a:ext>
            </a:extLst>
          </p:cNvPr>
          <p:cNvSpPr txBox="1"/>
          <p:nvPr/>
        </p:nvSpPr>
        <p:spPr>
          <a:xfrm>
            <a:off x="824262" y="1108454"/>
            <a:ext cx="2381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srgbClr val="9ED441"/>
                </a:solidFill>
                <a:effectLst/>
                <a:uLnTx/>
                <a:uFillTx/>
              </a:rPr>
              <a:t>D.Lgs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9ED441"/>
                </a:solidFill>
                <a:effectLst/>
                <a:uLnTx/>
                <a:uFillTx/>
              </a:rPr>
              <a:t> 231/01</a:t>
            </a:r>
          </a:p>
        </p:txBody>
      </p:sp>
      <p:cxnSp>
        <p:nvCxnSpPr>
          <p:cNvPr id="20" name="Elbow Connector 72">
            <a:extLst>
              <a:ext uri="{FF2B5EF4-FFF2-40B4-BE49-F238E27FC236}">
                <a16:creationId xmlns:a16="http://schemas.microsoft.com/office/drawing/2014/main" id="{F272C715-4826-8667-190B-859836ECEAE3}"/>
              </a:ext>
            </a:extLst>
          </p:cNvPr>
          <p:cNvCxnSpPr>
            <a:cxnSpLocks/>
            <a:endCxn id="19" idx="3"/>
          </p:cNvCxnSpPr>
          <p:nvPr/>
        </p:nvCxnSpPr>
        <p:spPr>
          <a:xfrm rot="10800000">
            <a:off x="3205457" y="1339287"/>
            <a:ext cx="2149032" cy="230832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  <a:headEnd type="oval"/>
            <a:tailEnd type="oval"/>
          </a:ln>
          <a:effectLst/>
        </p:spPr>
      </p:cxnSp>
      <p:sp>
        <p:nvSpPr>
          <p:cNvPr id="21" name="TextBox 17">
            <a:extLst>
              <a:ext uri="{FF2B5EF4-FFF2-40B4-BE49-F238E27FC236}">
                <a16:creationId xmlns:a16="http://schemas.microsoft.com/office/drawing/2014/main" id="{01C18C53-6FC7-DF51-297C-074E820450AB}"/>
              </a:ext>
            </a:extLst>
          </p:cNvPr>
          <p:cNvSpPr txBox="1"/>
          <p:nvPr/>
        </p:nvSpPr>
        <p:spPr>
          <a:xfrm>
            <a:off x="79989" y="4035329"/>
            <a:ext cx="26246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BB62B"/>
                </a:solidFill>
                <a:effectLst/>
                <a:uLnTx/>
                <a:uFillTx/>
              </a:rPr>
              <a:t>Sistema di Gestione per la Sicurezza, Asseverazione. Rilevazioni con dispositivi mobili.</a:t>
            </a: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E3F074AD-A1D3-FC3A-184A-4EF3EC2E9155}"/>
              </a:ext>
            </a:extLst>
          </p:cNvPr>
          <p:cNvSpPr txBox="1"/>
          <p:nvPr/>
        </p:nvSpPr>
        <p:spPr>
          <a:xfrm>
            <a:off x="824261" y="3649979"/>
            <a:ext cx="1839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FBB62B"/>
                </a:solidFill>
                <a:effectLst/>
                <a:uLnTx/>
                <a:uFillTx/>
              </a:rPr>
              <a:t>Sicurezza</a:t>
            </a:r>
          </a:p>
        </p:txBody>
      </p:sp>
      <p:cxnSp>
        <p:nvCxnSpPr>
          <p:cNvPr id="23" name="Elbow Connector 72">
            <a:extLst>
              <a:ext uri="{FF2B5EF4-FFF2-40B4-BE49-F238E27FC236}">
                <a16:creationId xmlns:a16="http://schemas.microsoft.com/office/drawing/2014/main" id="{4263ED6F-AD4E-B3BD-5BCE-94F5FB8E5810}"/>
              </a:ext>
            </a:extLst>
          </p:cNvPr>
          <p:cNvCxnSpPr>
            <a:cxnSpLocks/>
            <a:endCxn id="22" idx="3"/>
          </p:cNvCxnSpPr>
          <p:nvPr/>
        </p:nvCxnSpPr>
        <p:spPr>
          <a:xfrm rot="10800000">
            <a:off x="2664081" y="3880813"/>
            <a:ext cx="872743" cy="678451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  <a:headEnd type="oval"/>
            <a:tailEnd type="oval"/>
          </a:ln>
          <a:effectLst/>
        </p:spPr>
      </p:cxnSp>
      <p:sp>
        <p:nvSpPr>
          <p:cNvPr id="24" name="TextBox 17">
            <a:extLst>
              <a:ext uri="{FF2B5EF4-FFF2-40B4-BE49-F238E27FC236}">
                <a16:creationId xmlns:a16="http://schemas.microsoft.com/office/drawing/2014/main" id="{FAC9454C-91A2-DAAE-7FB8-33B6C7698200}"/>
              </a:ext>
            </a:extLst>
          </p:cNvPr>
          <p:cNvSpPr txBox="1"/>
          <p:nvPr/>
        </p:nvSpPr>
        <p:spPr>
          <a:xfrm>
            <a:off x="8093225" y="3720762"/>
            <a:ext cx="33755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5471A9"/>
                </a:solidFill>
                <a:effectLst/>
                <a:uLnTx/>
                <a:uFillTx/>
              </a:rPr>
              <a:t>Linee Guida Privacy per le imprese di Costruzioni. Registro Trattamenti. Minacce e Controlli. Manuale per la sicurezza delle informazioni. Rapporti con i fornitori IT.</a:t>
            </a:r>
          </a:p>
        </p:txBody>
      </p:sp>
      <p:sp>
        <p:nvSpPr>
          <p:cNvPr id="25" name="TextBox 18">
            <a:extLst>
              <a:ext uri="{FF2B5EF4-FFF2-40B4-BE49-F238E27FC236}">
                <a16:creationId xmlns:a16="http://schemas.microsoft.com/office/drawing/2014/main" id="{0C282671-7CBB-6EC2-0732-31F5F00CFD66}"/>
              </a:ext>
            </a:extLst>
          </p:cNvPr>
          <p:cNvSpPr txBox="1"/>
          <p:nvPr/>
        </p:nvSpPr>
        <p:spPr>
          <a:xfrm>
            <a:off x="8093263" y="3352690"/>
            <a:ext cx="4051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5471A9"/>
                </a:solidFill>
                <a:effectLst/>
                <a:uLnTx/>
                <a:uFillTx/>
              </a:rPr>
              <a:t>Trattamento dei dati personali</a:t>
            </a:r>
          </a:p>
        </p:txBody>
      </p:sp>
      <p:cxnSp>
        <p:nvCxnSpPr>
          <p:cNvPr id="26" name="Elbow Connector 72">
            <a:extLst>
              <a:ext uri="{FF2B5EF4-FFF2-40B4-BE49-F238E27FC236}">
                <a16:creationId xmlns:a16="http://schemas.microsoft.com/office/drawing/2014/main" id="{EF27AEEA-87F3-768F-AF93-6164A2FAAE69}"/>
              </a:ext>
            </a:extLst>
          </p:cNvPr>
          <p:cNvCxnSpPr>
            <a:cxnSpLocks/>
            <a:endCxn id="25" idx="1"/>
          </p:cNvCxnSpPr>
          <p:nvPr/>
        </p:nvCxnSpPr>
        <p:spPr>
          <a:xfrm rot="5400000" flipH="1" flipV="1">
            <a:off x="7245519" y="3611257"/>
            <a:ext cx="875478" cy="820010"/>
          </a:xfrm>
          <a:prstGeom prst="bentConnector2">
            <a:avLst/>
          </a:prstGeom>
          <a:noFill/>
          <a:ln w="1905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  <a:headEnd type="oval"/>
            <a:tailEnd type="oval"/>
          </a:ln>
          <a:effectLst/>
        </p:spPr>
      </p:cxnSp>
    </p:spTree>
    <p:extLst>
      <p:ext uri="{BB962C8B-B14F-4D97-AF65-F5344CB8AC3E}">
        <p14:creationId xmlns:p14="http://schemas.microsoft.com/office/powerpoint/2010/main" val="378145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1" grpId="0"/>
      <p:bldP spid="22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13">
            <a:extLst>
              <a:ext uri="{FF2B5EF4-FFF2-40B4-BE49-F238E27FC236}">
                <a16:creationId xmlns:a16="http://schemas.microsoft.com/office/drawing/2014/main" id="{0BF3120E-F94A-4A5C-0206-22A5E8EF77F9}"/>
              </a:ext>
            </a:extLst>
          </p:cNvPr>
          <p:cNvSpPr/>
          <p:nvPr/>
        </p:nvSpPr>
        <p:spPr>
          <a:xfrm>
            <a:off x="4746530" y="3613913"/>
            <a:ext cx="1349470" cy="2348823"/>
          </a:xfrm>
          <a:custGeom>
            <a:avLst/>
            <a:gdLst>
              <a:gd name="connsiteX0" fmla="*/ 1017080 w 1017079"/>
              <a:gd name="connsiteY0" fmla="*/ 897731 h 1808416"/>
              <a:gd name="connsiteX1" fmla="*/ 1017080 w 1017079"/>
              <a:gd name="connsiteY1" fmla="*/ 1299877 h 1808416"/>
              <a:gd name="connsiteX2" fmla="*/ 508540 w 1017079"/>
              <a:gd name="connsiteY2" fmla="*/ 1808416 h 1808416"/>
              <a:gd name="connsiteX3" fmla="*/ 0 w 1017079"/>
              <a:gd name="connsiteY3" fmla="*/ 1299877 h 1808416"/>
              <a:gd name="connsiteX4" fmla="*/ 0 w 1017079"/>
              <a:gd name="connsiteY4" fmla="*/ 276796 h 1808416"/>
              <a:gd name="connsiteX5" fmla="*/ 450056 w 1017079"/>
              <a:gd name="connsiteY5" fmla="*/ 16954 h 1808416"/>
              <a:gd name="connsiteX6" fmla="*/ 479203 w 1017079"/>
              <a:gd name="connsiteY6" fmla="*/ 0 h 1808416"/>
              <a:gd name="connsiteX7" fmla="*/ 479203 w 1017079"/>
              <a:gd name="connsiteY7" fmla="*/ 1299877 h 1808416"/>
              <a:gd name="connsiteX8" fmla="*/ 508445 w 1017079"/>
              <a:gd name="connsiteY8" fmla="*/ 1329023 h 1808416"/>
              <a:gd name="connsiteX9" fmla="*/ 529114 w 1017079"/>
              <a:gd name="connsiteY9" fmla="*/ 1320451 h 1808416"/>
              <a:gd name="connsiteX10" fmla="*/ 537686 w 1017079"/>
              <a:gd name="connsiteY10" fmla="*/ 1299781 h 1808416"/>
              <a:gd name="connsiteX11" fmla="*/ 537686 w 1017079"/>
              <a:gd name="connsiteY11" fmla="*/ 620839 h 1808416"/>
              <a:gd name="connsiteX12" fmla="*/ 1017080 w 1017079"/>
              <a:gd name="connsiteY12" fmla="*/ 897731 h 1808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7079" h="1808416">
                <a:moveTo>
                  <a:pt x="1017080" y="897731"/>
                </a:moveTo>
                <a:lnTo>
                  <a:pt x="1017080" y="1299877"/>
                </a:lnTo>
                <a:cubicBezTo>
                  <a:pt x="1017080" y="1580198"/>
                  <a:pt x="788956" y="1808416"/>
                  <a:pt x="508540" y="1808416"/>
                </a:cubicBezTo>
                <a:cubicBezTo>
                  <a:pt x="228124" y="1808416"/>
                  <a:pt x="0" y="1580293"/>
                  <a:pt x="0" y="1299877"/>
                </a:cubicBezTo>
                <a:lnTo>
                  <a:pt x="0" y="276796"/>
                </a:lnTo>
                <a:lnTo>
                  <a:pt x="450056" y="16954"/>
                </a:lnTo>
                <a:lnTo>
                  <a:pt x="479203" y="0"/>
                </a:lnTo>
                <a:lnTo>
                  <a:pt x="479203" y="1299877"/>
                </a:lnTo>
                <a:cubicBezTo>
                  <a:pt x="479203" y="1315974"/>
                  <a:pt x="492347" y="1329023"/>
                  <a:pt x="508445" y="1329023"/>
                </a:cubicBezTo>
                <a:cubicBezTo>
                  <a:pt x="516541" y="1329023"/>
                  <a:pt x="523780" y="1325785"/>
                  <a:pt x="529114" y="1320451"/>
                </a:cubicBezTo>
                <a:cubicBezTo>
                  <a:pt x="534448" y="1315117"/>
                  <a:pt x="537686" y="1307878"/>
                  <a:pt x="537686" y="1299781"/>
                </a:cubicBezTo>
                <a:lnTo>
                  <a:pt x="537686" y="620839"/>
                </a:lnTo>
                <a:lnTo>
                  <a:pt x="1017080" y="897731"/>
                </a:lnTo>
                <a:close/>
              </a:path>
            </a:pathLst>
          </a:custGeom>
          <a:solidFill>
            <a:srgbClr val="9ED441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Freeform: Shape 16">
            <a:extLst>
              <a:ext uri="{FF2B5EF4-FFF2-40B4-BE49-F238E27FC236}">
                <a16:creationId xmlns:a16="http://schemas.microsoft.com/office/drawing/2014/main" id="{84F0246B-2E5A-9A30-99DC-3C990B475AD5}"/>
              </a:ext>
            </a:extLst>
          </p:cNvPr>
          <p:cNvSpPr/>
          <p:nvPr/>
        </p:nvSpPr>
        <p:spPr>
          <a:xfrm>
            <a:off x="4746782" y="1309130"/>
            <a:ext cx="1349217" cy="2348823"/>
          </a:xfrm>
          <a:custGeom>
            <a:avLst/>
            <a:gdLst>
              <a:gd name="connsiteX0" fmla="*/ 1016889 w 1016889"/>
              <a:gd name="connsiteY0" fmla="*/ 508445 h 1808416"/>
              <a:gd name="connsiteX1" fmla="*/ 1016889 w 1016889"/>
              <a:gd name="connsiteY1" fmla="*/ 1531620 h 1808416"/>
              <a:gd name="connsiteX2" fmla="*/ 566833 w 1016889"/>
              <a:gd name="connsiteY2" fmla="*/ 1791557 h 1808416"/>
              <a:gd name="connsiteX3" fmla="*/ 537591 w 1016889"/>
              <a:gd name="connsiteY3" fmla="*/ 1808417 h 1808416"/>
              <a:gd name="connsiteX4" fmla="*/ 537591 w 1016889"/>
              <a:gd name="connsiteY4" fmla="*/ 508445 h 1808416"/>
              <a:gd name="connsiteX5" fmla="*/ 508445 w 1016889"/>
              <a:gd name="connsiteY5" fmla="*/ 479298 h 1808416"/>
              <a:gd name="connsiteX6" fmla="*/ 479203 w 1016889"/>
              <a:gd name="connsiteY6" fmla="*/ 508445 h 1808416"/>
              <a:gd name="connsiteX7" fmla="*/ 479203 w 1016889"/>
              <a:gd name="connsiteY7" fmla="*/ 1187482 h 1808416"/>
              <a:gd name="connsiteX8" fmla="*/ 0 w 1016889"/>
              <a:gd name="connsiteY8" fmla="*/ 910685 h 1808416"/>
              <a:gd name="connsiteX9" fmla="*/ 0 w 1016889"/>
              <a:gd name="connsiteY9" fmla="*/ 508445 h 1808416"/>
              <a:gd name="connsiteX10" fmla="*/ 508540 w 1016889"/>
              <a:gd name="connsiteY10" fmla="*/ 0 h 1808416"/>
              <a:gd name="connsiteX11" fmla="*/ 1016889 w 1016889"/>
              <a:gd name="connsiteY11" fmla="*/ 508445 h 1808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16889" h="1808416">
                <a:moveTo>
                  <a:pt x="1016889" y="508445"/>
                </a:moveTo>
                <a:lnTo>
                  <a:pt x="1016889" y="1531620"/>
                </a:lnTo>
                <a:lnTo>
                  <a:pt x="566833" y="1791557"/>
                </a:lnTo>
                <a:lnTo>
                  <a:pt x="537591" y="1808417"/>
                </a:lnTo>
                <a:lnTo>
                  <a:pt x="537591" y="508445"/>
                </a:lnTo>
                <a:cubicBezTo>
                  <a:pt x="537591" y="492347"/>
                  <a:pt x="524542" y="479298"/>
                  <a:pt x="508445" y="479298"/>
                </a:cubicBezTo>
                <a:cubicBezTo>
                  <a:pt x="492347" y="479298"/>
                  <a:pt x="479203" y="492443"/>
                  <a:pt x="479203" y="508445"/>
                </a:cubicBezTo>
                <a:lnTo>
                  <a:pt x="479203" y="1187482"/>
                </a:lnTo>
                <a:lnTo>
                  <a:pt x="0" y="910685"/>
                </a:lnTo>
                <a:lnTo>
                  <a:pt x="0" y="508445"/>
                </a:lnTo>
                <a:cubicBezTo>
                  <a:pt x="0" y="228124"/>
                  <a:pt x="228029" y="0"/>
                  <a:pt x="508540" y="0"/>
                </a:cubicBezTo>
                <a:cubicBezTo>
                  <a:pt x="788670" y="0"/>
                  <a:pt x="1016889" y="228029"/>
                  <a:pt x="1016889" y="508445"/>
                </a:cubicBezTo>
                <a:close/>
              </a:path>
            </a:pathLst>
          </a:custGeom>
          <a:solidFill>
            <a:srgbClr val="9ED441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F590E01-DD4E-9DFF-C144-80053D6E9A2C}"/>
              </a:ext>
            </a:extLst>
          </p:cNvPr>
          <p:cNvSpPr/>
          <p:nvPr/>
        </p:nvSpPr>
        <p:spPr>
          <a:xfrm>
            <a:off x="5459935" y="3074918"/>
            <a:ext cx="635937" cy="1782928"/>
          </a:xfrm>
          <a:prstGeom prst="rect">
            <a:avLst/>
          </a:prstGeom>
          <a:solidFill>
            <a:srgbClr val="9ED44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0A22EB5-4863-8F6E-309F-E444F5BAC97A}"/>
              </a:ext>
            </a:extLst>
          </p:cNvPr>
          <p:cNvSpPr/>
          <p:nvPr/>
        </p:nvSpPr>
        <p:spPr>
          <a:xfrm>
            <a:off x="4746654" y="2335854"/>
            <a:ext cx="635937" cy="1782928"/>
          </a:xfrm>
          <a:prstGeom prst="rect">
            <a:avLst/>
          </a:prstGeom>
          <a:solidFill>
            <a:srgbClr val="9ED44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50BB2AB6-63C0-5678-28DD-B120428C64F2}"/>
              </a:ext>
            </a:extLst>
          </p:cNvPr>
          <p:cNvGrpSpPr/>
          <p:nvPr/>
        </p:nvGrpSpPr>
        <p:grpSpPr>
          <a:xfrm>
            <a:off x="3272234" y="2855977"/>
            <a:ext cx="2187302" cy="2273425"/>
            <a:chOff x="3947172" y="3508997"/>
            <a:chExt cx="2187302" cy="2273425"/>
          </a:xfrm>
        </p:grpSpPr>
        <p:sp>
          <p:nvSpPr>
            <p:cNvPr id="9" name="Freeform: Shape 12">
              <a:extLst>
                <a:ext uri="{FF2B5EF4-FFF2-40B4-BE49-F238E27FC236}">
                  <a16:creationId xmlns:a16="http://schemas.microsoft.com/office/drawing/2014/main" id="{774D6291-FA76-E9DA-18F2-23015B76D148}"/>
                </a:ext>
              </a:extLst>
            </p:cNvPr>
            <p:cNvSpPr/>
            <p:nvPr/>
          </p:nvSpPr>
          <p:spPr>
            <a:xfrm>
              <a:off x="3947172" y="3885647"/>
              <a:ext cx="2149028" cy="1896775"/>
            </a:xfrm>
            <a:custGeom>
              <a:avLst/>
              <a:gdLst>
                <a:gd name="connsiteX0" fmla="*/ 1619698 w 1619697"/>
                <a:gd name="connsiteY0" fmla="*/ 276701 h 1460373"/>
                <a:gd name="connsiteX1" fmla="*/ 1590457 w 1619697"/>
                <a:gd name="connsiteY1" fmla="*/ 293561 h 1460373"/>
                <a:gd name="connsiteX2" fmla="*/ 1561310 w 1619697"/>
                <a:gd name="connsiteY2" fmla="*/ 310515 h 1460373"/>
                <a:gd name="connsiteX3" fmla="*/ 1111254 w 1619697"/>
                <a:gd name="connsiteY3" fmla="*/ 570357 h 1460373"/>
                <a:gd name="connsiteX4" fmla="*/ 1082107 w 1619697"/>
                <a:gd name="connsiteY4" fmla="*/ 587216 h 1460373"/>
                <a:gd name="connsiteX5" fmla="*/ 494129 w 1619697"/>
                <a:gd name="connsiteY5" fmla="*/ 926687 h 1460373"/>
                <a:gd name="connsiteX6" fmla="*/ 480413 w 1619697"/>
                <a:gd name="connsiteY6" fmla="*/ 944404 h 1460373"/>
                <a:gd name="connsiteX7" fmla="*/ 483366 w 1619697"/>
                <a:gd name="connsiteY7" fmla="*/ 966597 h 1460373"/>
                <a:gd name="connsiteX8" fmla="*/ 523275 w 1619697"/>
                <a:gd name="connsiteY8" fmla="*/ 977265 h 1460373"/>
                <a:gd name="connsiteX9" fmla="*/ 1111254 w 1619697"/>
                <a:gd name="connsiteY9" fmla="*/ 637794 h 1460373"/>
                <a:gd name="connsiteX10" fmla="*/ 1111254 w 1619697"/>
                <a:gd name="connsiteY10" fmla="*/ 1191197 h 1460373"/>
                <a:gd name="connsiteX11" fmla="*/ 762924 w 1619697"/>
                <a:gd name="connsiteY11" fmla="*/ 1392364 h 1460373"/>
                <a:gd name="connsiteX12" fmla="*/ 509559 w 1619697"/>
                <a:gd name="connsiteY12" fmla="*/ 1460373 h 1460373"/>
                <a:gd name="connsiteX13" fmla="*/ 68361 w 1619697"/>
                <a:gd name="connsiteY13" fmla="*/ 1206246 h 1460373"/>
                <a:gd name="connsiteX14" fmla="*/ 17593 w 1619697"/>
                <a:gd name="connsiteY14" fmla="*/ 820388 h 1460373"/>
                <a:gd name="connsiteX15" fmla="*/ 254575 w 1619697"/>
                <a:gd name="connsiteY15" fmla="*/ 511588 h 1460373"/>
                <a:gd name="connsiteX16" fmla="*/ 602904 w 1619697"/>
                <a:gd name="connsiteY16" fmla="*/ 310515 h 1460373"/>
                <a:gd name="connsiteX17" fmla="*/ 1082107 w 1619697"/>
                <a:gd name="connsiteY17" fmla="*/ 33719 h 1460373"/>
                <a:gd name="connsiteX18" fmla="*/ 1111254 w 1619697"/>
                <a:gd name="connsiteY18" fmla="*/ 16859 h 1460373"/>
                <a:gd name="connsiteX19" fmla="*/ 1140495 w 1619697"/>
                <a:gd name="connsiteY19" fmla="*/ 0 h 1460373"/>
                <a:gd name="connsiteX20" fmla="*/ 1590457 w 1619697"/>
                <a:gd name="connsiteY20" fmla="*/ 259747 h 1460373"/>
                <a:gd name="connsiteX21" fmla="*/ 1619698 w 1619697"/>
                <a:gd name="connsiteY21" fmla="*/ 276701 h 1460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19697" h="1460373">
                  <a:moveTo>
                    <a:pt x="1619698" y="276701"/>
                  </a:moveTo>
                  <a:lnTo>
                    <a:pt x="1590457" y="293561"/>
                  </a:lnTo>
                  <a:lnTo>
                    <a:pt x="1561310" y="310515"/>
                  </a:lnTo>
                  <a:lnTo>
                    <a:pt x="1111254" y="570357"/>
                  </a:lnTo>
                  <a:lnTo>
                    <a:pt x="1082107" y="587216"/>
                  </a:lnTo>
                  <a:lnTo>
                    <a:pt x="494129" y="926687"/>
                  </a:lnTo>
                  <a:cubicBezTo>
                    <a:pt x="487176" y="930688"/>
                    <a:pt x="482604" y="936688"/>
                    <a:pt x="480413" y="944404"/>
                  </a:cubicBezTo>
                  <a:cubicBezTo>
                    <a:pt x="478413" y="952119"/>
                    <a:pt x="479365" y="959644"/>
                    <a:pt x="483366" y="966597"/>
                  </a:cubicBezTo>
                  <a:cubicBezTo>
                    <a:pt x="491462" y="980504"/>
                    <a:pt x="509369" y="985361"/>
                    <a:pt x="523275" y="977265"/>
                  </a:cubicBezTo>
                  <a:lnTo>
                    <a:pt x="1111254" y="637794"/>
                  </a:lnTo>
                  <a:lnTo>
                    <a:pt x="1111254" y="1191197"/>
                  </a:lnTo>
                  <a:lnTo>
                    <a:pt x="762924" y="1392364"/>
                  </a:lnTo>
                  <a:cubicBezTo>
                    <a:pt x="683105" y="1438370"/>
                    <a:pt x="595761" y="1460373"/>
                    <a:pt x="509559" y="1460373"/>
                  </a:cubicBezTo>
                  <a:cubicBezTo>
                    <a:pt x="333728" y="1460373"/>
                    <a:pt x="162468" y="1369219"/>
                    <a:pt x="68361" y="1206246"/>
                  </a:cubicBezTo>
                  <a:cubicBezTo>
                    <a:pt x="448" y="1088612"/>
                    <a:pt x="-17649" y="951547"/>
                    <a:pt x="17593" y="820388"/>
                  </a:cubicBezTo>
                  <a:cubicBezTo>
                    <a:pt x="52740" y="689134"/>
                    <a:pt x="136941" y="579501"/>
                    <a:pt x="254575" y="511588"/>
                  </a:cubicBezTo>
                  <a:lnTo>
                    <a:pt x="602904" y="310515"/>
                  </a:lnTo>
                  <a:lnTo>
                    <a:pt x="1082107" y="33719"/>
                  </a:lnTo>
                  <a:lnTo>
                    <a:pt x="1111254" y="16859"/>
                  </a:lnTo>
                  <a:lnTo>
                    <a:pt x="1140495" y="0"/>
                  </a:lnTo>
                  <a:lnTo>
                    <a:pt x="1590457" y="259747"/>
                  </a:lnTo>
                  <a:lnTo>
                    <a:pt x="1619698" y="276701"/>
                  </a:lnTo>
                  <a:close/>
                </a:path>
              </a:pathLst>
            </a:custGeom>
            <a:solidFill>
              <a:srgbClr val="FBB62B"/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5E35F9A4-4CEE-AFB7-EFE6-F3316E47DD6E}"/>
                </a:ext>
              </a:extLst>
            </p:cNvPr>
            <p:cNvSpPr/>
            <p:nvPr/>
          </p:nvSpPr>
          <p:spPr>
            <a:xfrm rot="3629396">
              <a:off x="5385377" y="3787528"/>
              <a:ext cx="628473" cy="643649"/>
            </a:xfrm>
            <a:prstGeom prst="rect">
              <a:avLst/>
            </a:prstGeom>
            <a:solidFill>
              <a:srgbClr val="FBB62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riangolo isoscele 10">
              <a:extLst>
                <a:ext uri="{FF2B5EF4-FFF2-40B4-BE49-F238E27FC236}">
                  <a16:creationId xmlns:a16="http://schemas.microsoft.com/office/drawing/2014/main" id="{767C4BD1-4288-06A4-3470-0ADA245F2DED}"/>
                </a:ext>
              </a:extLst>
            </p:cNvPr>
            <p:cNvSpPr/>
            <p:nvPr/>
          </p:nvSpPr>
          <p:spPr>
            <a:xfrm rot="16200000">
              <a:off x="5477903" y="3579972"/>
              <a:ext cx="727545" cy="585596"/>
            </a:xfrm>
            <a:prstGeom prst="triangle">
              <a:avLst>
                <a:gd name="adj" fmla="val 55898"/>
              </a:avLst>
            </a:prstGeom>
            <a:solidFill>
              <a:srgbClr val="FBB62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19DA5C2A-E424-E2B9-5A8C-005188A72E93}"/>
              </a:ext>
            </a:extLst>
          </p:cNvPr>
          <p:cNvGrpSpPr/>
          <p:nvPr/>
        </p:nvGrpSpPr>
        <p:grpSpPr>
          <a:xfrm>
            <a:off x="5382320" y="2142439"/>
            <a:ext cx="2187695" cy="2296760"/>
            <a:chOff x="6057258" y="2795459"/>
            <a:chExt cx="2187695" cy="2296760"/>
          </a:xfrm>
        </p:grpSpPr>
        <p:sp>
          <p:nvSpPr>
            <p:cNvPr id="13" name="Freeform: Shape 15">
              <a:extLst>
                <a:ext uri="{FF2B5EF4-FFF2-40B4-BE49-F238E27FC236}">
                  <a16:creationId xmlns:a16="http://schemas.microsoft.com/office/drawing/2014/main" id="{3E660EF0-9FA8-50F0-D9C3-E25D32968B8F}"/>
                </a:ext>
              </a:extLst>
            </p:cNvPr>
            <p:cNvSpPr/>
            <p:nvPr/>
          </p:nvSpPr>
          <p:spPr>
            <a:xfrm>
              <a:off x="6096455" y="2795459"/>
              <a:ext cx="2148498" cy="1896798"/>
            </a:xfrm>
            <a:custGeom>
              <a:avLst/>
              <a:gdLst>
                <a:gd name="connsiteX0" fmla="*/ 1365123 w 1619297"/>
                <a:gd name="connsiteY0" fmla="*/ 948709 h 1460391"/>
                <a:gd name="connsiteX1" fmla="*/ 1016794 w 1619297"/>
                <a:gd name="connsiteY1" fmla="*/ 1149877 h 1460391"/>
                <a:gd name="connsiteX2" fmla="*/ 537591 w 1619297"/>
                <a:gd name="connsiteY2" fmla="*/ 1426578 h 1460391"/>
                <a:gd name="connsiteX3" fmla="*/ 508445 w 1619297"/>
                <a:gd name="connsiteY3" fmla="*/ 1443438 h 1460391"/>
                <a:gd name="connsiteX4" fmla="*/ 479203 w 1619297"/>
                <a:gd name="connsiteY4" fmla="*/ 1460392 h 1460391"/>
                <a:gd name="connsiteX5" fmla="*/ 29146 w 1619297"/>
                <a:gd name="connsiteY5" fmla="*/ 1200455 h 1460391"/>
                <a:gd name="connsiteX6" fmla="*/ 0 w 1619297"/>
                <a:gd name="connsiteY6" fmla="*/ 1183595 h 1460391"/>
                <a:gd name="connsiteX7" fmla="*/ 29146 w 1619297"/>
                <a:gd name="connsiteY7" fmla="*/ 1166736 h 1460391"/>
                <a:gd name="connsiteX8" fmla="*/ 58388 w 1619297"/>
                <a:gd name="connsiteY8" fmla="*/ 1149877 h 1460391"/>
                <a:gd name="connsiteX9" fmla="*/ 508445 w 1619297"/>
                <a:gd name="connsiteY9" fmla="*/ 889940 h 1460391"/>
                <a:gd name="connsiteX10" fmla="*/ 537591 w 1619297"/>
                <a:gd name="connsiteY10" fmla="*/ 873080 h 1460391"/>
                <a:gd name="connsiteX11" fmla="*/ 1125569 w 1619297"/>
                <a:gd name="connsiteY11" fmla="*/ 533609 h 1460391"/>
                <a:gd name="connsiteX12" fmla="*/ 1139190 w 1619297"/>
                <a:gd name="connsiteY12" fmla="*/ 515893 h 1460391"/>
                <a:gd name="connsiteX13" fmla="*/ 1136237 w 1619297"/>
                <a:gd name="connsiteY13" fmla="*/ 493700 h 1460391"/>
                <a:gd name="connsiteX14" fmla="*/ 1118521 w 1619297"/>
                <a:gd name="connsiteY14" fmla="*/ 480079 h 1460391"/>
                <a:gd name="connsiteX15" fmla="*/ 1110710 w 1619297"/>
                <a:gd name="connsiteY15" fmla="*/ 479031 h 1460391"/>
                <a:gd name="connsiteX16" fmla="*/ 1096328 w 1619297"/>
                <a:gd name="connsiteY16" fmla="*/ 483032 h 1460391"/>
                <a:gd name="connsiteX17" fmla="*/ 508445 w 1619297"/>
                <a:gd name="connsiteY17" fmla="*/ 822503 h 1460391"/>
                <a:gd name="connsiteX18" fmla="*/ 508445 w 1619297"/>
                <a:gd name="connsiteY18" fmla="*/ 269100 h 1460391"/>
                <a:gd name="connsiteX19" fmla="*/ 856679 w 1619297"/>
                <a:gd name="connsiteY19" fmla="*/ 68027 h 1460391"/>
                <a:gd name="connsiteX20" fmla="*/ 1551337 w 1619297"/>
                <a:gd name="connsiteY20" fmla="*/ 254146 h 1460391"/>
                <a:gd name="connsiteX21" fmla="*/ 1365123 w 1619297"/>
                <a:gd name="connsiteY21" fmla="*/ 948709 h 1460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19297" h="1460391">
                  <a:moveTo>
                    <a:pt x="1365123" y="948709"/>
                  </a:moveTo>
                  <a:lnTo>
                    <a:pt x="1016794" y="1149877"/>
                  </a:lnTo>
                  <a:lnTo>
                    <a:pt x="537591" y="1426578"/>
                  </a:lnTo>
                  <a:lnTo>
                    <a:pt x="508445" y="1443438"/>
                  </a:lnTo>
                  <a:lnTo>
                    <a:pt x="479203" y="1460392"/>
                  </a:lnTo>
                  <a:lnTo>
                    <a:pt x="29146" y="1200455"/>
                  </a:lnTo>
                  <a:lnTo>
                    <a:pt x="0" y="1183595"/>
                  </a:lnTo>
                  <a:lnTo>
                    <a:pt x="29146" y="1166736"/>
                  </a:lnTo>
                  <a:lnTo>
                    <a:pt x="58388" y="1149877"/>
                  </a:lnTo>
                  <a:lnTo>
                    <a:pt x="508445" y="889940"/>
                  </a:lnTo>
                  <a:lnTo>
                    <a:pt x="537591" y="873080"/>
                  </a:lnTo>
                  <a:lnTo>
                    <a:pt x="1125569" y="533609"/>
                  </a:lnTo>
                  <a:cubicBezTo>
                    <a:pt x="1132523" y="529609"/>
                    <a:pt x="1137095" y="523608"/>
                    <a:pt x="1139190" y="515893"/>
                  </a:cubicBezTo>
                  <a:cubicBezTo>
                    <a:pt x="1141285" y="508178"/>
                    <a:pt x="1140333" y="500653"/>
                    <a:pt x="1136237" y="493700"/>
                  </a:cubicBezTo>
                  <a:cubicBezTo>
                    <a:pt x="1132237" y="486746"/>
                    <a:pt x="1126236" y="482174"/>
                    <a:pt x="1118521" y="480079"/>
                  </a:cubicBezTo>
                  <a:cubicBezTo>
                    <a:pt x="1115854" y="479412"/>
                    <a:pt x="1113187" y="479031"/>
                    <a:pt x="1110710" y="479031"/>
                  </a:cubicBezTo>
                  <a:cubicBezTo>
                    <a:pt x="1105757" y="479031"/>
                    <a:pt x="1100899" y="480365"/>
                    <a:pt x="1096328" y="483032"/>
                  </a:cubicBezTo>
                  <a:lnTo>
                    <a:pt x="508445" y="822503"/>
                  </a:lnTo>
                  <a:lnTo>
                    <a:pt x="508445" y="269100"/>
                  </a:lnTo>
                  <a:lnTo>
                    <a:pt x="856679" y="68027"/>
                  </a:lnTo>
                  <a:cubicBezTo>
                    <a:pt x="1099471" y="-72181"/>
                    <a:pt x="1411129" y="11354"/>
                    <a:pt x="1551337" y="254146"/>
                  </a:cubicBezTo>
                  <a:cubicBezTo>
                    <a:pt x="1691449" y="496938"/>
                    <a:pt x="1607915" y="808596"/>
                    <a:pt x="1365123" y="948709"/>
                  </a:cubicBezTo>
                  <a:close/>
                </a:path>
              </a:pathLst>
            </a:custGeom>
            <a:solidFill>
              <a:srgbClr val="FBB62B"/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2D848FED-1BAA-52E6-641A-04E627F291A0}"/>
                </a:ext>
              </a:extLst>
            </p:cNvPr>
            <p:cNvSpPr/>
            <p:nvPr/>
          </p:nvSpPr>
          <p:spPr>
            <a:xfrm rot="3629396">
              <a:off x="6109861" y="4260459"/>
              <a:ext cx="628473" cy="496446"/>
            </a:xfrm>
            <a:prstGeom prst="rect">
              <a:avLst/>
            </a:prstGeom>
            <a:solidFill>
              <a:srgbClr val="FBB62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riangolo isoscele 14">
              <a:extLst>
                <a:ext uri="{FF2B5EF4-FFF2-40B4-BE49-F238E27FC236}">
                  <a16:creationId xmlns:a16="http://schemas.microsoft.com/office/drawing/2014/main" id="{6AD64D5A-FBA2-A590-9C5E-DEFF823961C7}"/>
                </a:ext>
              </a:extLst>
            </p:cNvPr>
            <p:cNvSpPr/>
            <p:nvPr/>
          </p:nvSpPr>
          <p:spPr>
            <a:xfrm rot="16200000" flipV="1">
              <a:off x="6036402" y="4385530"/>
              <a:ext cx="727545" cy="685834"/>
            </a:xfrm>
            <a:prstGeom prst="triangle">
              <a:avLst>
                <a:gd name="adj" fmla="val 55898"/>
              </a:avLst>
            </a:prstGeom>
            <a:solidFill>
              <a:srgbClr val="FBB62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Freeform: Shape 11">
            <a:extLst>
              <a:ext uri="{FF2B5EF4-FFF2-40B4-BE49-F238E27FC236}">
                <a16:creationId xmlns:a16="http://schemas.microsoft.com/office/drawing/2014/main" id="{589F2814-E9D1-1EB7-F5E3-CA68E1CA957F}"/>
              </a:ext>
            </a:extLst>
          </p:cNvPr>
          <p:cNvSpPr/>
          <p:nvPr/>
        </p:nvSpPr>
        <p:spPr>
          <a:xfrm>
            <a:off x="3272108" y="2142316"/>
            <a:ext cx="2187827" cy="1493617"/>
          </a:xfrm>
          <a:custGeom>
            <a:avLst/>
            <a:gdLst>
              <a:gd name="connsiteX0" fmla="*/ 1619793 w 1648939"/>
              <a:gd name="connsiteY0" fmla="*/ 562756 h 1149972"/>
              <a:gd name="connsiteX1" fmla="*/ 1590552 w 1648939"/>
              <a:gd name="connsiteY1" fmla="*/ 545897 h 1149972"/>
              <a:gd name="connsiteX2" fmla="*/ 1111349 w 1648939"/>
              <a:gd name="connsiteY2" fmla="*/ 269100 h 1149972"/>
              <a:gd name="connsiteX3" fmla="*/ 763020 w 1648939"/>
              <a:gd name="connsiteY3" fmla="*/ 68027 h 1149972"/>
              <a:gd name="connsiteX4" fmla="*/ 68361 w 1648939"/>
              <a:gd name="connsiteY4" fmla="*/ 254146 h 1149972"/>
              <a:gd name="connsiteX5" fmla="*/ 17593 w 1648939"/>
              <a:gd name="connsiteY5" fmla="*/ 640004 h 1149972"/>
              <a:gd name="connsiteX6" fmla="*/ 254575 w 1648939"/>
              <a:gd name="connsiteY6" fmla="*/ 948804 h 1149972"/>
              <a:gd name="connsiteX7" fmla="*/ 602904 w 1648939"/>
              <a:gd name="connsiteY7" fmla="*/ 1149972 h 1149972"/>
              <a:gd name="connsiteX8" fmla="*/ 1082107 w 1648939"/>
              <a:gd name="connsiteY8" fmla="*/ 873176 h 1149972"/>
              <a:gd name="connsiteX9" fmla="*/ 494129 w 1648939"/>
              <a:gd name="connsiteY9" fmla="*/ 533705 h 1149972"/>
              <a:gd name="connsiteX10" fmla="*/ 480413 w 1648939"/>
              <a:gd name="connsiteY10" fmla="*/ 515988 h 1149972"/>
              <a:gd name="connsiteX11" fmla="*/ 483366 w 1648939"/>
              <a:gd name="connsiteY11" fmla="*/ 493795 h 1149972"/>
              <a:gd name="connsiteX12" fmla="*/ 508797 w 1648939"/>
              <a:gd name="connsiteY12" fmla="*/ 479126 h 1149972"/>
              <a:gd name="connsiteX13" fmla="*/ 523371 w 1648939"/>
              <a:gd name="connsiteY13" fmla="*/ 483127 h 1149972"/>
              <a:gd name="connsiteX14" fmla="*/ 1111349 w 1648939"/>
              <a:gd name="connsiteY14" fmla="*/ 822598 h 1149972"/>
              <a:gd name="connsiteX15" fmla="*/ 1140591 w 1648939"/>
              <a:gd name="connsiteY15" fmla="*/ 839552 h 1149972"/>
              <a:gd name="connsiteX16" fmla="*/ 1590552 w 1648939"/>
              <a:gd name="connsiteY16" fmla="*/ 1099299 h 1149972"/>
              <a:gd name="connsiteX17" fmla="*/ 1619793 w 1648939"/>
              <a:gd name="connsiteY17" fmla="*/ 1116254 h 1149972"/>
              <a:gd name="connsiteX18" fmla="*/ 1648940 w 1648939"/>
              <a:gd name="connsiteY18" fmla="*/ 1133113 h 1149972"/>
              <a:gd name="connsiteX19" fmla="*/ 1648940 w 1648939"/>
              <a:gd name="connsiteY19" fmla="*/ 579710 h 1149972"/>
              <a:gd name="connsiteX20" fmla="*/ 1619793 w 1648939"/>
              <a:gd name="connsiteY20" fmla="*/ 562756 h 1149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48939" h="1149972">
                <a:moveTo>
                  <a:pt x="1619793" y="562756"/>
                </a:moveTo>
                <a:lnTo>
                  <a:pt x="1590552" y="545897"/>
                </a:lnTo>
                <a:lnTo>
                  <a:pt x="1111349" y="269100"/>
                </a:lnTo>
                <a:lnTo>
                  <a:pt x="763020" y="68027"/>
                </a:lnTo>
                <a:cubicBezTo>
                  <a:pt x="520227" y="-72181"/>
                  <a:pt x="208665" y="11354"/>
                  <a:pt x="68361" y="254146"/>
                </a:cubicBezTo>
                <a:cubicBezTo>
                  <a:pt x="448" y="371780"/>
                  <a:pt x="-17649" y="508844"/>
                  <a:pt x="17593" y="640004"/>
                </a:cubicBezTo>
                <a:cubicBezTo>
                  <a:pt x="52740" y="771258"/>
                  <a:pt x="136941" y="880891"/>
                  <a:pt x="254575" y="948804"/>
                </a:cubicBezTo>
                <a:lnTo>
                  <a:pt x="602904" y="1149972"/>
                </a:lnTo>
                <a:lnTo>
                  <a:pt x="1082107" y="873176"/>
                </a:lnTo>
                <a:lnTo>
                  <a:pt x="494129" y="533705"/>
                </a:lnTo>
                <a:cubicBezTo>
                  <a:pt x="487176" y="529704"/>
                  <a:pt x="482604" y="523703"/>
                  <a:pt x="480413" y="515988"/>
                </a:cubicBezTo>
                <a:cubicBezTo>
                  <a:pt x="478413" y="508273"/>
                  <a:pt x="479365" y="500748"/>
                  <a:pt x="483366" y="493795"/>
                </a:cubicBezTo>
                <a:cubicBezTo>
                  <a:pt x="488795" y="484460"/>
                  <a:pt x="498606" y="479126"/>
                  <a:pt x="508797" y="479126"/>
                </a:cubicBezTo>
                <a:cubicBezTo>
                  <a:pt x="513750" y="479126"/>
                  <a:pt x="518799" y="480460"/>
                  <a:pt x="523371" y="483127"/>
                </a:cubicBezTo>
                <a:lnTo>
                  <a:pt x="1111349" y="822598"/>
                </a:lnTo>
                <a:lnTo>
                  <a:pt x="1140591" y="839552"/>
                </a:lnTo>
                <a:lnTo>
                  <a:pt x="1590552" y="1099299"/>
                </a:lnTo>
                <a:lnTo>
                  <a:pt x="1619793" y="1116254"/>
                </a:lnTo>
                <a:lnTo>
                  <a:pt x="1648940" y="1133113"/>
                </a:lnTo>
                <a:lnTo>
                  <a:pt x="1648940" y="579710"/>
                </a:lnTo>
                <a:lnTo>
                  <a:pt x="1619793" y="562756"/>
                </a:lnTo>
                <a:close/>
              </a:path>
            </a:pathLst>
          </a:custGeom>
          <a:solidFill>
            <a:srgbClr val="5471A9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7" name="Freeform: Shape 14">
            <a:extLst>
              <a:ext uri="{FF2B5EF4-FFF2-40B4-BE49-F238E27FC236}">
                <a16:creationId xmlns:a16="http://schemas.microsoft.com/office/drawing/2014/main" id="{4A384035-BAFC-F68A-2776-D64FAC9AF211}"/>
              </a:ext>
            </a:extLst>
          </p:cNvPr>
          <p:cNvSpPr/>
          <p:nvPr/>
        </p:nvSpPr>
        <p:spPr>
          <a:xfrm>
            <a:off x="5382719" y="3635686"/>
            <a:ext cx="2187258" cy="1493593"/>
          </a:xfrm>
          <a:custGeom>
            <a:avLst/>
            <a:gdLst>
              <a:gd name="connsiteX0" fmla="*/ 1580483 w 1648510"/>
              <a:gd name="connsiteY0" fmla="*/ 895826 h 1149953"/>
              <a:gd name="connsiteX1" fmla="*/ 1139285 w 1648510"/>
              <a:gd name="connsiteY1" fmla="*/ 1149953 h 1149953"/>
              <a:gd name="connsiteX2" fmla="*/ 885920 w 1648510"/>
              <a:gd name="connsiteY2" fmla="*/ 1081945 h 1149953"/>
              <a:gd name="connsiteX3" fmla="*/ 537686 w 1648510"/>
              <a:gd name="connsiteY3" fmla="*/ 880872 h 1149953"/>
              <a:gd name="connsiteX4" fmla="*/ 58388 w 1648510"/>
              <a:gd name="connsiteY4" fmla="*/ 604076 h 1149953"/>
              <a:gd name="connsiteX5" fmla="*/ 29242 w 1648510"/>
              <a:gd name="connsiteY5" fmla="*/ 587121 h 1149953"/>
              <a:gd name="connsiteX6" fmla="*/ 0 w 1648510"/>
              <a:gd name="connsiteY6" fmla="*/ 570262 h 1149953"/>
              <a:gd name="connsiteX7" fmla="*/ 0 w 1648510"/>
              <a:gd name="connsiteY7" fmla="*/ 16859 h 1149953"/>
              <a:gd name="connsiteX8" fmla="*/ 29242 w 1648510"/>
              <a:gd name="connsiteY8" fmla="*/ 33719 h 1149953"/>
              <a:gd name="connsiteX9" fmla="*/ 58388 w 1648510"/>
              <a:gd name="connsiteY9" fmla="*/ 50578 h 1149953"/>
              <a:gd name="connsiteX10" fmla="*/ 508445 w 1648510"/>
              <a:gd name="connsiteY10" fmla="*/ 310515 h 1149953"/>
              <a:gd name="connsiteX11" fmla="*/ 537686 w 1648510"/>
              <a:gd name="connsiteY11" fmla="*/ 327374 h 1149953"/>
              <a:gd name="connsiteX12" fmla="*/ 1125569 w 1648510"/>
              <a:gd name="connsiteY12" fmla="*/ 666845 h 1149953"/>
              <a:gd name="connsiteX13" fmla="*/ 1147763 w 1648510"/>
              <a:gd name="connsiteY13" fmla="*/ 669798 h 1149953"/>
              <a:gd name="connsiteX14" fmla="*/ 1165479 w 1648510"/>
              <a:gd name="connsiteY14" fmla="*/ 656082 h 1149953"/>
              <a:gd name="connsiteX15" fmla="*/ 1168432 w 1648510"/>
              <a:gd name="connsiteY15" fmla="*/ 633889 h 1149953"/>
              <a:gd name="connsiteX16" fmla="*/ 1154811 w 1648510"/>
              <a:gd name="connsiteY16" fmla="*/ 616172 h 1149953"/>
              <a:gd name="connsiteX17" fmla="*/ 566833 w 1648510"/>
              <a:gd name="connsiteY17" fmla="*/ 276701 h 1149953"/>
              <a:gd name="connsiteX18" fmla="*/ 1046036 w 1648510"/>
              <a:gd name="connsiteY18" fmla="*/ 0 h 1149953"/>
              <a:gd name="connsiteX19" fmla="*/ 1394365 w 1648510"/>
              <a:gd name="connsiteY19" fmla="*/ 201073 h 1149953"/>
              <a:gd name="connsiteX20" fmla="*/ 1580483 w 1648510"/>
              <a:gd name="connsiteY20" fmla="*/ 895826 h 1149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48510" h="1149953">
                <a:moveTo>
                  <a:pt x="1580483" y="895826"/>
                </a:moveTo>
                <a:cubicBezTo>
                  <a:pt x="1486472" y="1058799"/>
                  <a:pt x="1315117" y="1149953"/>
                  <a:pt x="1139285" y="1149953"/>
                </a:cubicBezTo>
                <a:cubicBezTo>
                  <a:pt x="1053084" y="1149953"/>
                  <a:pt x="965835" y="1128046"/>
                  <a:pt x="885920" y="1081945"/>
                </a:cubicBezTo>
                <a:lnTo>
                  <a:pt x="537686" y="880872"/>
                </a:lnTo>
                <a:lnTo>
                  <a:pt x="58388" y="604076"/>
                </a:lnTo>
                <a:lnTo>
                  <a:pt x="29242" y="587121"/>
                </a:lnTo>
                <a:lnTo>
                  <a:pt x="0" y="570262"/>
                </a:lnTo>
                <a:lnTo>
                  <a:pt x="0" y="16859"/>
                </a:lnTo>
                <a:lnTo>
                  <a:pt x="29242" y="33719"/>
                </a:lnTo>
                <a:lnTo>
                  <a:pt x="58388" y="50578"/>
                </a:lnTo>
                <a:lnTo>
                  <a:pt x="508445" y="310515"/>
                </a:lnTo>
                <a:lnTo>
                  <a:pt x="537686" y="327374"/>
                </a:lnTo>
                <a:lnTo>
                  <a:pt x="1125569" y="666845"/>
                </a:lnTo>
                <a:cubicBezTo>
                  <a:pt x="1132523" y="670941"/>
                  <a:pt x="1140047" y="671893"/>
                  <a:pt x="1147763" y="669798"/>
                </a:cubicBezTo>
                <a:cubicBezTo>
                  <a:pt x="1155478" y="667702"/>
                  <a:pt x="1161479" y="663131"/>
                  <a:pt x="1165479" y="656082"/>
                </a:cubicBezTo>
                <a:cubicBezTo>
                  <a:pt x="1169575" y="649129"/>
                  <a:pt x="1170527" y="641604"/>
                  <a:pt x="1168432" y="633889"/>
                </a:cubicBezTo>
                <a:cubicBezTo>
                  <a:pt x="1166431" y="626174"/>
                  <a:pt x="1161860" y="620173"/>
                  <a:pt x="1154811" y="616172"/>
                </a:cubicBezTo>
                <a:lnTo>
                  <a:pt x="566833" y="276701"/>
                </a:lnTo>
                <a:lnTo>
                  <a:pt x="1046036" y="0"/>
                </a:lnTo>
                <a:lnTo>
                  <a:pt x="1394365" y="201073"/>
                </a:lnTo>
                <a:cubicBezTo>
                  <a:pt x="1637157" y="341376"/>
                  <a:pt x="1720691" y="653034"/>
                  <a:pt x="1580483" y="895826"/>
                </a:cubicBezTo>
                <a:close/>
              </a:path>
            </a:pathLst>
          </a:custGeom>
          <a:solidFill>
            <a:srgbClr val="5471A9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8CE382-80CB-5C0A-E94C-0A14B5283677}"/>
              </a:ext>
            </a:extLst>
          </p:cNvPr>
          <p:cNvSpPr txBox="1"/>
          <p:nvPr/>
        </p:nvSpPr>
        <p:spPr>
          <a:xfrm>
            <a:off x="256596" y="1493804"/>
            <a:ext cx="29894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Codice Etico, MOG: Parte Generale, MOG: Parte Speciale. Gruppo di OdV  per ANCE. Gestione Segnalazioni.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1DB6EB-13D3-8E9E-EDEB-B934C29BA0A3}"/>
              </a:ext>
            </a:extLst>
          </p:cNvPr>
          <p:cNvSpPr txBox="1"/>
          <p:nvPr/>
        </p:nvSpPr>
        <p:spPr>
          <a:xfrm>
            <a:off x="824262" y="1108454"/>
            <a:ext cx="2381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D.Lgs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231/01</a:t>
            </a:r>
          </a:p>
        </p:txBody>
      </p:sp>
      <p:cxnSp>
        <p:nvCxnSpPr>
          <p:cNvPr id="20" name="Elbow Connector 72">
            <a:extLst>
              <a:ext uri="{FF2B5EF4-FFF2-40B4-BE49-F238E27FC236}">
                <a16:creationId xmlns:a16="http://schemas.microsoft.com/office/drawing/2014/main" id="{F272C715-4826-8667-190B-859836ECEAE3}"/>
              </a:ext>
            </a:extLst>
          </p:cNvPr>
          <p:cNvCxnSpPr>
            <a:cxnSpLocks/>
            <a:endCxn id="19" idx="3"/>
          </p:cNvCxnSpPr>
          <p:nvPr/>
        </p:nvCxnSpPr>
        <p:spPr>
          <a:xfrm rot="10800000">
            <a:off x="3205457" y="1339287"/>
            <a:ext cx="2149032" cy="230832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  <a:headEnd type="oval"/>
            <a:tailEnd type="oval"/>
          </a:ln>
          <a:effectLst/>
        </p:spPr>
      </p:cxnSp>
      <p:sp>
        <p:nvSpPr>
          <p:cNvPr id="21" name="TextBox 17">
            <a:extLst>
              <a:ext uri="{FF2B5EF4-FFF2-40B4-BE49-F238E27FC236}">
                <a16:creationId xmlns:a16="http://schemas.microsoft.com/office/drawing/2014/main" id="{01C18C53-6FC7-DF51-297C-074E820450AB}"/>
              </a:ext>
            </a:extLst>
          </p:cNvPr>
          <p:cNvSpPr txBox="1"/>
          <p:nvPr/>
        </p:nvSpPr>
        <p:spPr>
          <a:xfrm>
            <a:off x="79989" y="4035329"/>
            <a:ext cx="26246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BB62B"/>
                </a:solidFill>
                <a:effectLst/>
                <a:uLnTx/>
                <a:uFillTx/>
              </a:rPr>
              <a:t>Sistema di Gestione per la Sicurezza, Asseverazione. Rilevazioni con dispositivi mobili.</a:t>
            </a: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E3F074AD-A1D3-FC3A-184A-4EF3EC2E9155}"/>
              </a:ext>
            </a:extLst>
          </p:cNvPr>
          <p:cNvSpPr txBox="1"/>
          <p:nvPr/>
        </p:nvSpPr>
        <p:spPr>
          <a:xfrm>
            <a:off x="824261" y="3649979"/>
            <a:ext cx="1839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FBB62B"/>
                </a:solidFill>
                <a:effectLst/>
                <a:uLnTx/>
                <a:uFillTx/>
              </a:rPr>
              <a:t>Sicurezza</a:t>
            </a:r>
          </a:p>
        </p:txBody>
      </p:sp>
      <p:cxnSp>
        <p:nvCxnSpPr>
          <p:cNvPr id="23" name="Elbow Connector 72">
            <a:extLst>
              <a:ext uri="{FF2B5EF4-FFF2-40B4-BE49-F238E27FC236}">
                <a16:creationId xmlns:a16="http://schemas.microsoft.com/office/drawing/2014/main" id="{4263ED6F-AD4E-B3BD-5BCE-94F5FB8E5810}"/>
              </a:ext>
            </a:extLst>
          </p:cNvPr>
          <p:cNvCxnSpPr>
            <a:cxnSpLocks/>
            <a:endCxn id="22" idx="3"/>
          </p:cNvCxnSpPr>
          <p:nvPr/>
        </p:nvCxnSpPr>
        <p:spPr>
          <a:xfrm rot="10800000">
            <a:off x="2664081" y="3880813"/>
            <a:ext cx="872743" cy="678451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  <a:headEnd type="oval"/>
            <a:tailEnd type="oval"/>
          </a:ln>
          <a:effectLst/>
        </p:spPr>
      </p:cxnSp>
      <p:sp>
        <p:nvSpPr>
          <p:cNvPr id="24" name="TextBox 17">
            <a:extLst>
              <a:ext uri="{FF2B5EF4-FFF2-40B4-BE49-F238E27FC236}">
                <a16:creationId xmlns:a16="http://schemas.microsoft.com/office/drawing/2014/main" id="{FAC9454C-91A2-DAAE-7FB8-33B6C7698200}"/>
              </a:ext>
            </a:extLst>
          </p:cNvPr>
          <p:cNvSpPr txBox="1"/>
          <p:nvPr/>
        </p:nvSpPr>
        <p:spPr>
          <a:xfrm>
            <a:off x="8093225" y="3720762"/>
            <a:ext cx="33755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5471A9"/>
                </a:solidFill>
                <a:effectLst/>
                <a:uLnTx/>
                <a:uFillTx/>
              </a:rPr>
              <a:t>Linee Guida Privacy per le imprese di Costruzioni. Registro Trattamenti. Minacce e Controlli. Manuale per la sicurezza delle informazioni. Rapporti con i fornitori IT.</a:t>
            </a:r>
          </a:p>
        </p:txBody>
      </p:sp>
      <p:sp>
        <p:nvSpPr>
          <p:cNvPr id="25" name="TextBox 18">
            <a:extLst>
              <a:ext uri="{FF2B5EF4-FFF2-40B4-BE49-F238E27FC236}">
                <a16:creationId xmlns:a16="http://schemas.microsoft.com/office/drawing/2014/main" id="{0C282671-7CBB-6EC2-0732-31F5F00CFD66}"/>
              </a:ext>
            </a:extLst>
          </p:cNvPr>
          <p:cNvSpPr txBox="1"/>
          <p:nvPr/>
        </p:nvSpPr>
        <p:spPr>
          <a:xfrm>
            <a:off x="8093263" y="3352690"/>
            <a:ext cx="4051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5471A9"/>
                </a:solidFill>
                <a:effectLst/>
                <a:uLnTx/>
                <a:uFillTx/>
              </a:rPr>
              <a:t>Trattamento dei dati personali</a:t>
            </a:r>
          </a:p>
        </p:txBody>
      </p:sp>
      <p:cxnSp>
        <p:nvCxnSpPr>
          <p:cNvPr id="26" name="Elbow Connector 72">
            <a:extLst>
              <a:ext uri="{FF2B5EF4-FFF2-40B4-BE49-F238E27FC236}">
                <a16:creationId xmlns:a16="http://schemas.microsoft.com/office/drawing/2014/main" id="{EF27AEEA-87F3-768F-AF93-6164A2FAAE69}"/>
              </a:ext>
            </a:extLst>
          </p:cNvPr>
          <p:cNvCxnSpPr>
            <a:cxnSpLocks/>
            <a:endCxn id="25" idx="1"/>
          </p:cNvCxnSpPr>
          <p:nvPr/>
        </p:nvCxnSpPr>
        <p:spPr>
          <a:xfrm rot="5400000" flipH="1" flipV="1">
            <a:off x="7245519" y="3611257"/>
            <a:ext cx="875478" cy="820010"/>
          </a:xfrm>
          <a:prstGeom prst="bentConnector2">
            <a:avLst/>
          </a:prstGeom>
          <a:noFill/>
          <a:ln w="1905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  <a:headEnd type="oval"/>
            <a:tailEnd type="oval"/>
          </a:ln>
          <a:effectLst/>
        </p:spPr>
      </p:cxnSp>
    </p:spTree>
    <p:extLst>
      <p:ext uri="{BB962C8B-B14F-4D97-AF65-F5344CB8AC3E}">
        <p14:creationId xmlns:p14="http://schemas.microsoft.com/office/powerpoint/2010/main" val="4134444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B89E1C-E371-88E5-283F-5B38DB17A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Procedure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5DE8E78-51DE-ED05-00BF-060A65023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860" y="3192502"/>
            <a:ext cx="44989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Procedure predisposte per rispondere ai singoli Punti di controllo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D6E40F4-927F-F1F8-B97D-FCBC022049AA}"/>
              </a:ext>
            </a:extLst>
          </p:cNvPr>
          <p:cNvSpPr/>
          <p:nvPr/>
        </p:nvSpPr>
        <p:spPr>
          <a:xfrm>
            <a:off x="202019" y="3838833"/>
            <a:ext cx="470048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-748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sng" strike="noStrike" kern="1200" cap="none" spc="0" normalizeH="0" baseline="0" noProof="0" dirty="0">
                <a:ln>
                  <a:noFill/>
                </a:ln>
                <a:solidFill>
                  <a:srgbClr val="94B853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Chi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94B853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deve svolgere l’azione di controllo. 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94B853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Sarà necessario identificare con precisione la persona fisica o, in caso di servizi esterni il Consulente o la Società, alla quale, in caso di Non Conformità dovrà essere applicato il Sistema Disciplinare.</a:t>
            </a:r>
          </a:p>
          <a:p>
            <a:pPr marL="0" marR="0" lvl="0" indent="-748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1" u="none" strike="noStrike" kern="1200" cap="none" spc="0" normalizeH="0" baseline="0" noProof="0" dirty="0">
              <a:ln>
                <a:noFill/>
              </a:ln>
              <a:solidFill>
                <a:srgbClr val="94B853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-748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sng" strike="noStrike" kern="1200" cap="none" spc="0" normalizeH="0" baseline="0" noProof="0" dirty="0">
                <a:ln>
                  <a:noFill/>
                </a:ln>
                <a:solidFill>
                  <a:srgbClr val="94B853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Cosa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94B853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deve essere fatto con precisione per soddisfare lo specifico punto di controllo.</a:t>
            </a:r>
          </a:p>
          <a:p>
            <a:pPr marL="0" marR="0" lvl="0" indent="-748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rgbClr val="94B853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-748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sng" strike="noStrike" kern="1200" cap="none" spc="0" normalizeH="0" baseline="0" noProof="0" dirty="0">
                <a:ln>
                  <a:noFill/>
                </a:ln>
                <a:solidFill>
                  <a:srgbClr val="94B853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Come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94B853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deve essere tenuta registrazione delle operazioni fatte in modo da poterne dare evidenza in caso di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4B853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rischiesta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94B853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da parte dell'OdV.</a:t>
            </a:r>
          </a:p>
          <a:p>
            <a:pPr marL="0" marR="0" lvl="0" indent="-748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rgbClr val="94B853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-748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sng" strike="noStrike" kern="1200" cap="none" spc="0" normalizeH="0" baseline="0" noProof="0" dirty="0">
                <a:ln>
                  <a:noFill/>
                </a:ln>
                <a:solidFill>
                  <a:srgbClr val="94B853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Quando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94B853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devono essere svolte le operazioni 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94B853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(entro quanto dall’evento, con quale frequenza, ecc.)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94B853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76A5E969-ADD2-5CBF-D9B1-6DF234426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19" y="1920954"/>
            <a:ext cx="5338401" cy="1177491"/>
          </a:xfrm>
          <a:prstGeom prst="rect">
            <a:avLst/>
          </a:prstGeom>
          <a:solidFill>
            <a:srgbClr val="292929">
              <a:lumMod val="25000"/>
              <a:lumOff val="75000"/>
            </a:srgbClr>
          </a:solidFill>
          <a:ln>
            <a:solidFill>
              <a:srgbClr val="161616">
                <a:lumMod val="50000"/>
                <a:lumOff val="5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D12CF82-7A65-23B3-9132-1FC29472E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654" y="133199"/>
            <a:ext cx="6403031" cy="2950088"/>
          </a:xfrm>
          <a:prstGeom prst="rect">
            <a:avLst/>
          </a:prstGeom>
          <a:solidFill>
            <a:srgbClr val="292929">
              <a:lumMod val="25000"/>
              <a:lumOff val="75000"/>
            </a:srgbClr>
          </a:solidFill>
          <a:ln>
            <a:solidFill>
              <a:srgbClr val="161616">
                <a:lumMod val="50000"/>
                <a:lumOff val="5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52121E5C-0297-2327-3DBB-B0CDE496D5C2}"/>
              </a:ext>
            </a:extLst>
          </p:cNvPr>
          <p:cNvSpPr/>
          <p:nvPr/>
        </p:nvSpPr>
        <p:spPr>
          <a:xfrm>
            <a:off x="5727854" y="1222068"/>
            <a:ext cx="1782079" cy="179165"/>
          </a:xfrm>
          <a:prstGeom prst="rect">
            <a:avLst/>
          </a:prstGeom>
          <a:solidFill>
            <a:srgbClr val="C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E51909C-35F1-D8E1-5B31-18D3500F8AA4}"/>
              </a:ext>
            </a:extLst>
          </p:cNvPr>
          <p:cNvSpPr/>
          <p:nvPr/>
        </p:nvSpPr>
        <p:spPr>
          <a:xfrm>
            <a:off x="5727854" y="2568176"/>
            <a:ext cx="1329113" cy="179165"/>
          </a:xfrm>
          <a:prstGeom prst="rect">
            <a:avLst/>
          </a:prstGeom>
          <a:solidFill>
            <a:srgbClr val="C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 descr="Copertina LG_davanti blu A4 2022 piccolo.jpg">
            <a:extLst>
              <a:ext uri="{FF2B5EF4-FFF2-40B4-BE49-F238E27FC236}">
                <a16:creationId xmlns:a16="http://schemas.microsoft.com/office/drawing/2014/main" id="{37168B9B-0354-2CDB-E0E1-9395753EC65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3454" y="112775"/>
            <a:ext cx="1010100" cy="1429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8" descr="Immagine che contiene vestiti, persona, Viso umano, schizzo&#10;&#10;Il contenuto generato dall'IA potrebbe non essere corretto.">
            <a:extLst>
              <a:ext uri="{FF2B5EF4-FFF2-40B4-BE49-F238E27FC236}">
                <a16:creationId xmlns:a16="http://schemas.microsoft.com/office/drawing/2014/main" id="{2155293A-5DDD-60D3-317E-7842444F7C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843" y="3192502"/>
            <a:ext cx="3099587" cy="2936452"/>
          </a:xfrm>
          <a:prstGeom prst="rect">
            <a:avLst/>
          </a:prstGeom>
        </p:spPr>
      </p:pic>
      <p:pic>
        <p:nvPicPr>
          <p:cNvPr id="10" name="Immagine 9" descr="Immagine che contiene vestiti, edificio, persona, calzature&#10;&#10;Il contenuto generato dall'IA potrebbe non essere corretto.">
            <a:extLst>
              <a:ext uri="{FF2B5EF4-FFF2-40B4-BE49-F238E27FC236}">
                <a16:creationId xmlns:a16="http://schemas.microsoft.com/office/drawing/2014/main" id="{A5485161-97F7-AB47-D521-443D0D842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359" y="3449863"/>
            <a:ext cx="3328096" cy="329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6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43C5ED-3077-A42E-DDC0-D04E1A281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Questionario iniziale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16ADA9F-8290-D1E3-6CD8-6CF51659D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30" y="1870036"/>
            <a:ext cx="8422106" cy="195313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16D1410-6F60-CABD-8220-DC25DAA87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544" y="2806124"/>
            <a:ext cx="8422106" cy="244028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8B19E00-8403-713E-35A1-95A0E4C6F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2098" y="4967423"/>
            <a:ext cx="8422106" cy="173808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2563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D4098B-FB2D-A434-C4FF-BAA27CAE3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Funzioni Aziendali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09E614D-653F-BA76-63EF-537B37F89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508" y="1812634"/>
            <a:ext cx="9800915" cy="478743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8241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BC1E3E-1A49-2E5D-30EB-7E9FD5BFD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Codice Etico e Parte Generale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25BA479-ADF1-8C43-A18C-ED7853285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689" y="1304774"/>
            <a:ext cx="4222312" cy="5440452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83E902C-F4DC-577F-C79D-0DAC78E20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425" y="1270535"/>
            <a:ext cx="4373561" cy="547469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6973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5A3BF0-62CD-491D-9D53-A66B5F749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Codici di comportamento</a:t>
            </a:r>
          </a:p>
        </p:txBody>
      </p:sp>
      <p:sp>
        <p:nvSpPr>
          <p:cNvPr id="4" name="Freccia a destra con strisce 9">
            <a:extLst>
              <a:ext uri="{FF2B5EF4-FFF2-40B4-BE49-F238E27FC236}">
                <a16:creationId xmlns:a16="http://schemas.microsoft.com/office/drawing/2014/main" id="{2BC88489-5CA3-4D5D-9D78-A744C9FB5D2F}"/>
              </a:ext>
            </a:extLst>
          </p:cNvPr>
          <p:cNvSpPr/>
          <p:nvPr/>
        </p:nvSpPr>
        <p:spPr bwMode="auto">
          <a:xfrm rot="5400000">
            <a:off x="2898679" y="3683333"/>
            <a:ext cx="1510231" cy="996012"/>
          </a:xfrm>
          <a:prstGeom prst="stripedRightArrow">
            <a:avLst/>
          </a:prstGeom>
          <a:gradFill rotWithShape="1">
            <a:gsLst>
              <a:gs pos="0">
                <a:srgbClr val="A4CB5D"/>
              </a:gs>
              <a:gs pos="100000">
                <a:srgbClr val="A4CB5D">
                  <a:gamma/>
                  <a:tint val="73725"/>
                  <a:invGamma/>
                </a:srgb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" name="Trapezio 4">
            <a:extLst>
              <a:ext uri="{FF2B5EF4-FFF2-40B4-BE49-F238E27FC236}">
                <a16:creationId xmlns:a16="http://schemas.microsoft.com/office/drawing/2014/main" id="{802187A0-F730-4DF4-9A58-41941A802AF5}"/>
              </a:ext>
            </a:extLst>
          </p:cNvPr>
          <p:cNvSpPr/>
          <p:nvPr/>
        </p:nvSpPr>
        <p:spPr bwMode="auto">
          <a:xfrm>
            <a:off x="1038845" y="5172832"/>
            <a:ext cx="5130800" cy="1454766"/>
          </a:xfrm>
          <a:prstGeom prst="trapezoid">
            <a:avLst>
              <a:gd name="adj" fmla="val 53194"/>
            </a:avLst>
          </a:prstGeom>
          <a:solidFill>
            <a:srgbClr val="94B853">
              <a:lumMod val="50000"/>
            </a:srgbClr>
          </a:solidFill>
          <a:ln w="19050">
            <a:solidFill>
              <a:srgbClr val="FFFFFF"/>
            </a:solidFill>
            <a:miter lim="800000"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rapezio 5">
            <a:extLst>
              <a:ext uri="{FF2B5EF4-FFF2-40B4-BE49-F238E27FC236}">
                <a16:creationId xmlns:a16="http://schemas.microsoft.com/office/drawing/2014/main" id="{DFBA1C54-3B11-4DFA-99E3-C339B6DAA4C6}"/>
              </a:ext>
            </a:extLst>
          </p:cNvPr>
          <p:cNvSpPr/>
          <p:nvPr/>
        </p:nvSpPr>
        <p:spPr bwMode="auto">
          <a:xfrm>
            <a:off x="1896581" y="4283922"/>
            <a:ext cx="3422163" cy="747432"/>
          </a:xfrm>
          <a:prstGeom prst="trapezoid">
            <a:avLst>
              <a:gd name="adj" fmla="val 52656"/>
            </a:avLst>
          </a:prstGeom>
          <a:solidFill>
            <a:srgbClr val="A4CB5D">
              <a:lumMod val="75000"/>
            </a:srgbClr>
          </a:solidFill>
          <a:ln w="19050">
            <a:solidFill>
              <a:srgbClr val="FFFFFF"/>
            </a:solidFill>
            <a:miter lim="800000"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474A12E-9E67-4DEF-A0CB-1735550A6D4E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94314" y="2440987"/>
            <a:ext cx="7433579" cy="7883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08000" tIns="108000" rIns="72000" bIns="72000" anchor="ctr"/>
          <a:lstStyle/>
          <a:p>
            <a:pPr marL="190500" indent="-190500" algn="just" fontAlgn="base">
              <a:spcBef>
                <a:spcPct val="40000"/>
              </a:spcBef>
              <a:spcAft>
                <a:spcPct val="0"/>
              </a:spcAft>
              <a:buClr>
                <a:srgbClr val="A4CB5D"/>
              </a:buClr>
              <a:buFont typeface="Wingdings" pitchFamily="2" charset="2"/>
              <a:buChar char="§"/>
            </a:pPr>
            <a:r>
              <a:rPr lang="it-IT" sz="1600" dirty="0">
                <a:solidFill>
                  <a:srgbClr val="1C1C1C"/>
                </a:solidFill>
                <a:latin typeface="Arial" charset="0"/>
                <a:cs typeface="Arial" charset="0"/>
              </a:rPr>
              <a:t>Il </a:t>
            </a:r>
            <a:r>
              <a:rPr lang="it-IT" sz="1600" dirty="0" err="1">
                <a:solidFill>
                  <a:srgbClr val="1C1C1C"/>
                </a:solidFill>
                <a:latin typeface="Arial" charset="0"/>
                <a:cs typeface="Arial" charset="0"/>
              </a:rPr>
              <a:t>D.Lgs.</a:t>
            </a:r>
            <a:r>
              <a:rPr lang="it-IT" sz="1600" dirty="0">
                <a:solidFill>
                  <a:srgbClr val="1C1C1C"/>
                </a:solidFill>
                <a:latin typeface="Arial" charset="0"/>
                <a:cs typeface="Arial" charset="0"/>
              </a:rPr>
              <a:t> 231/01 (Art.6 comma 2) definisce i “</a:t>
            </a:r>
            <a:r>
              <a:rPr lang="it-IT" sz="1600" b="1" dirty="0">
                <a:solidFill>
                  <a:srgbClr val="1C1C1C"/>
                </a:solidFill>
                <a:latin typeface="Arial" charset="0"/>
                <a:cs typeface="Arial" charset="0"/>
              </a:rPr>
              <a:t>requisiti prestazionali</a:t>
            </a:r>
            <a:r>
              <a:rPr lang="it-IT" sz="1600" dirty="0">
                <a:solidFill>
                  <a:srgbClr val="1C1C1C"/>
                </a:solidFill>
                <a:latin typeface="Arial" charset="0"/>
                <a:cs typeface="Arial" charset="0"/>
              </a:rPr>
              <a:t>” che deve possedere il MOG 231 dell’Azienda per essere una efficace esimente</a:t>
            </a:r>
            <a:endParaRPr lang="it-IT" sz="1600" noProof="1">
              <a:solidFill>
                <a:srgbClr val="1C1C1C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A67AAA7B-7C9D-4BA7-A61C-C5618F7CFE7A}"/>
              </a:ext>
            </a:extLst>
          </p:cNvPr>
          <p:cNvSpPr>
            <a:spLocks noChangeShapeType="1"/>
          </p:cNvSpPr>
          <p:nvPr/>
        </p:nvSpPr>
        <p:spPr bwMode="gray">
          <a:xfrm flipV="1">
            <a:off x="4577366" y="3311613"/>
            <a:ext cx="7050526" cy="26209"/>
          </a:xfrm>
          <a:prstGeom prst="line">
            <a:avLst/>
          </a:prstGeom>
          <a:noFill/>
          <a:ln w="28575">
            <a:solidFill>
              <a:srgbClr val="5F5F5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b="1">
              <a:solidFill>
                <a:srgbClr val="1C1C1C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4DF0CE77-DEC9-448D-8100-5804BCB34C5D}"/>
              </a:ext>
            </a:extLst>
          </p:cNvPr>
          <p:cNvSpPr>
            <a:spLocks noChangeShapeType="1"/>
          </p:cNvSpPr>
          <p:nvPr/>
        </p:nvSpPr>
        <p:spPr bwMode="gray">
          <a:xfrm>
            <a:off x="5425842" y="5128929"/>
            <a:ext cx="6202050" cy="15786"/>
          </a:xfrm>
          <a:prstGeom prst="line">
            <a:avLst/>
          </a:prstGeom>
          <a:noFill/>
          <a:ln w="28575">
            <a:solidFill>
              <a:srgbClr val="5F5F5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b="1">
              <a:solidFill>
                <a:srgbClr val="1C1C1C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BC6F0741-0D62-4485-A10B-1DCFB66F566E}"/>
              </a:ext>
            </a:extLst>
          </p:cNvPr>
          <p:cNvSpPr>
            <a:spLocks noChangeArrowheads="1"/>
          </p:cNvSpPr>
          <p:nvPr/>
        </p:nvSpPr>
        <p:spPr bwMode="gray">
          <a:xfrm>
            <a:off x="4682394" y="3334721"/>
            <a:ext cx="7068328" cy="8406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08000" tIns="108000" rIns="72000" bIns="72000" anchor="ctr"/>
          <a:lstStyle/>
          <a:p>
            <a:pPr marL="190500" indent="-190500" algn="just" fontAlgn="base">
              <a:spcBef>
                <a:spcPct val="40000"/>
              </a:spcBef>
              <a:spcAft>
                <a:spcPct val="0"/>
              </a:spcAft>
              <a:buClr>
                <a:srgbClr val="A4CB5D"/>
              </a:buClr>
              <a:buFont typeface="Wingdings" pitchFamily="2" charset="2"/>
              <a:buChar char="§"/>
            </a:pPr>
            <a:r>
              <a:rPr lang="it-IT" sz="1600" dirty="0">
                <a:solidFill>
                  <a:srgbClr val="1C1C1C"/>
                </a:solidFill>
                <a:latin typeface="Arial" charset="0"/>
                <a:cs typeface="Arial" charset="0"/>
              </a:rPr>
              <a:t>Il </a:t>
            </a:r>
            <a:r>
              <a:rPr lang="it-IT" sz="1600" u="sng" dirty="0">
                <a:solidFill>
                  <a:srgbClr val="1C1C1C"/>
                </a:solidFill>
                <a:latin typeface="Arial" charset="0"/>
                <a:cs typeface="Arial" charset="0"/>
              </a:rPr>
              <a:t>Codice di Comportamento di Confindustria</a:t>
            </a:r>
            <a:r>
              <a:rPr lang="it-IT" sz="1600" dirty="0">
                <a:solidFill>
                  <a:srgbClr val="1C1C1C"/>
                </a:solidFill>
                <a:latin typeface="Arial" charset="0"/>
                <a:cs typeface="Arial" charset="0"/>
              </a:rPr>
              <a:t> definisce gli </a:t>
            </a:r>
            <a:r>
              <a:rPr lang="it-IT" sz="1600" b="1" dirty="0">
                <a:solidFill>
                  <a:srgbClr val="1C1C1C"/>
                </a:solidFill>
                <a:latin typeface="Arial" charset="0"/>
                <a:cs typeface="Arial" charset="0"/>
              </a:rPr>
              <a:t>orientamenti di carattere generale </a:t>
            </a:r>
            <a:r>
              <a:rPr lang="it-IT" sz="1600" dirty="0">
                <a:solidFill>
                  <a:srgbClr val="1C1C1C"/>
                </a:solidFill>
                <a:latin typeface="Arial" charset="0"/>
                <a:cs typeface="Arial" charset="0"/>
              </a:rPr>
              <a:t>per raggiungere i “requisiti prestazionali” del </a:t>
            </a:r>
            <a:r>
              <a:rPr lang="it-IT" sz="1600" dirty="0" err="1">
                <a:solidFill>
                  <a:srgbClr val="1C1C1C"/>
                </a:solidFill>
                <a:latin typeface="Arial" charset="0"/>
                <a:cs typeface="Arial" charset="0"/>
              </a:rPr>
              <a:t>D.Lgs</a:t>
            </a:r>
            <a:r>
              <a:rPr lang="it-IT" sz="1600" dirty="0">
                <a:solidFill>
                  <a:srgbClr val="1C1C1C"/>
                </a:solidFill>
                <a:latin typeface="Arial" charset="0"/>
                <a:cs typeface="Arial" charset="0"/>
              </a:rPr>
              <a:t> 231/01</a:t>
            </a:r>
            <a:endParaRPr lang="it-IT" sz="1600" noProof="1">
              <a:solidFill>
                <a:srgbClr val="1C1C1C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A377BFB1-6189-4B3F-A210-17C54F0557D2}"/>
              </a:ext>
            </a:extLst>
          </p:cNvPr>
          <p:cNvSpPr>
            <a:spLocks noChangeArrowheads="1"/>
          </p:cNvSpPr>
          <p:nvPr/>
        </p:nvSpPr>
        <p:spPr bwMode="gray">
          <a:xfrm>
            <a:off x="5861085" y="5298108"/>
            <a:ext cx="5766807" cy="13013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08000" tIns="108000" rIns="72000" bIns="72000" anchor="ctr"/>
          <a:lstStyle/>
          <a:p>
            <a:pPr marL="190500" indent="-190500" algn="just" fontAlgn="base">
              <a:spcBef>
                <a:spcPct val="40000"/>
              </a:spcBef>
              <a:spcAft>
                <a:spcPct val="0"/>
              </a:spcAft>
              <a:buClr>
                <a:srgbClr val="A4CB5D"/>
              </a:buClr>
              <a:buFont typeface="Wingdings" pitchFamily="2" charset="2"/>
              <a:buChar char="§"/>
            </a:pPr>
            <a:r>
              <a:rPr lang="it-IT" sz="1600" dirty="0">
                <a:solidFill>
                  <a:srgbClr val="1C1C1C"/>
                </a:solidFill>
                <a:latin typeface="Arial" charset="0"/>
                <a:cs typeface="Arial" charset="0"/>
              </a:rPr>
              <a:t>Il </a:t>
            </a:r>
            <a:r>
              <a:rPr lang="it-IT" sz="1600" u="sng" dirty="0">
                <a:solidFill>
                  <a:srgbClr val="1C1C1C"/>
                </a:solidFill>
                <a:latin typeface="Arial" charset="0"/>
                <a:cs typeface="Arial" charset="0"/>
              </a:rPr>
              <a:t>MOG 231</a:t>
            </a:r>
            <a:r>
              <a:rPr lang="it-IT" sz="1600" dirty="0">
                <a:solidFill>
                  <a:srgbClr val="1C1C1C"/>
                </a:solidFill>
                <a:latin typeface="Arial" charset="0"/>
                <a:cs typeface="Arial" charset="0"/>
              </a:rPr>
              <a:t> predisposto dalla singola azienda deve essere conforme al Codice di Comportamento della corrispondente Associazione rappresentativa ed essere </a:t>
            </a:r>
            <a:r>
              <a:rPr lang="it-IT" sz="1600" b="1" dirty="0">
                <a:solidFill>
                  <a:srgbClr val="1C1C1C"/>
                </a:solidFill>
                <a:latin typeface="Arial" charset="0"/>
                <a:cs typeface="Arial" charset="0"/>
              </a:rPr>
              <a:t>correttamente applicato</a:t>
            </a:r>
            <a:r>
              <a:rPr lang="it-IT" sz="1600" noProof="1">
                <a:solidFill>
                  <a:srgbClr val="1C1C1C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6F9AD815-138C-4DE9-AD92-92F1D0E9B213}"/>
              </a:ext>
            </a:extLst>
          </p:cNvPr>
          <p:cNvSpPr>
            <a:spLocks noChangeArrowheads="1"/>
          </p:cNvSpPr>
          <p:nvPr/>
        </p:nvSpPr>
        <p:spPr bwMode="gray">
          <a:xfrm>
            <a:off x="2839990" y="1817713"/>
            <a:ext cx="1551654" cy="1441612"/>
          </a:xfrm>
          <a:prstGeom prst="triangle">
            <a:avLst>
              <a:gd name="adj" fmla="val 50418"/>
            </a:avLst>
          </a:prstGeom>
          <a:solidFill>
            <a:srgbClr val="A4CB5D">
              <a:lumMod val="20000"/>
              <a:lumOff val="80000"/>
            </a:srgbClr>
          </a:solidFill>
          <a:ln w="19050">
            <a:solidFill>
              <a:srgbClr val="FFFFFF"/>
            </a:solidFill>
            <a:miter lim="800000"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449FE573-097C-4E3E-A0B4-FE1EEDF7BDE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194838" y="2598986"/>
            <a:ext cx="10302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b="1" dirty="0" err="1">
                <a:solidFill>
                  <a:srgbClr val="94B853">
                    <a:lumMod val="50000"/>
                  </a:srgbClr>
                </a:solidFill>
                <a:latin typeface="Arial" charset="0"/>
                <a:cs typeface="Arial" charset="0"/>
              </a:rPr>
              <a:t>Dlgs</a:t>
            </a:r>
            <a:r>
              <a:rPr lang="it-IT" sz="1600" b="1" dirty="0">
                <a:solidFill>
                  <a:srgbClr val="94B853">
                    <a:lumMod val="50000"/>
                  </a:srgbClr>
                </a:solidFill>
                <a:latin typeface="Arial" charset="0"/>
                <a:cs typeface="Arial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b="1" dirty="0">
                <a:solidFill>
                  <a:srgbClr val="94B853">
                    <a:lumMod val="50000"/>
                  </a:srgbClr>
                </a:solidFill>
                <a:latin typeface="Arial" charset="0"/>
                <a:cs typeface="Arial" charset="0"/>
              </a:rPr>
              <a:t>231/2001</a:t>
            </a:r>
            <a:endParaRPr lang="it-IT" sz="1600" b="1" noProof="1">
              <a:solidFill>
                <a:srgbClr val="94B853">
                  <a:lumMod val="5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BF4B0379-8D67-4343-AB44-A9807090DAC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149313" y="4249924"/>
            <a:ext cx="30034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b="1" dirty="0">
                <a:solidFill>
                  <a:srgbClr val="FFFFFF"/>
                </a:solidFill>
                <a:latin typeface="Arial" charset="0"/>
                <a:cs typeface="Arial" charset="0"/>
              </a:rPr>
              <a:t>Codice di Comportamento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b="1" dirty="0">
                <a:solidFill>
                  <a:srgbClr val="FFFFFF"/>
                </a:solidFill>
                <a:latin typeface="Arial" charset="0"/>
                <a:cs typeface="Arial" charset="0"/>
              </a:rPr>
              <a:t>della Associazione specifica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b="1" dirty="0">
                <a:solidFill>
                  <a:srgbClr val="FFFFFF"/>
                </a:solidFill>
                <a:latin typeface="Arial" charset="0"/>
                <a:cs typeface="Arial" charset="0"/>
              </a:rPr>
              <a:t>approvato Min. Giustizia</a:t>
            </a:r>
            <a:endParaRPr lang="it-IT" sz="1600" b="1" noProof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8B5E69EF-8F64-4BF8-B28B-B4540981378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023019" y="5703376"/>
            <a:ext cx="33457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b="1" dirty="0">
                <a:solidFill>
                  <a:srgbClr val="FFFFFF"/>
                </a:solidFill>
                <a:latin typeface="Arial" charset="0"/>
                <a:cs typeface="Arial" charset="0"/>
              </a:rPr>
              <a:t>MOG 231 dell’azienda</a:t>
            </a:r>
            <a:endParaRPr lang="it-IT" sz="2400" b="1" noProof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Trapezio 15">
            <a:extLst>
              <a:ext uri="{FF2B5EF4-FFF2-40B4-BE49-F238E27FC236}">
                <a16:creationId xmlns:a16="http://schemas.microsoft.com/office/drawing/2014/main" id="{0E779EAD-9822-4998-A651-5B1D98D348BF}"/>
              </a:ext>
            </a:extLst>
          </p:cNvPr>
          <p:cNvSpPr/>
          <p:nvPr/>
        </p:nvSpPr>
        <p:spPr bwMode="auto">
          <a:xfrm>
            <a:off x="2372344" y="3390169"/>
            <a:ext cx="2482849" cy="747432"/>
          </a:xfrm>
          <a:prstGeom prst="trapezoid">
            <a:avLst>
              <a:gd name="adj" fmla="val 53323"/>
            </a:avLst>
          </a:prstGeom>
          <a:solidFill>
            <a:srgbClr val="A4CB5D">
              <a:lumMod val="60000"/>
              <a:lumOff val="40000"/>
            </a:srgbClr>
          </a:solidFill>
          <a:ln w="19050">
            <a:solidFill>
              <a:srgbClr val="FFFFFF"/>
            </a:solidFill>
            <a:miter lim="800000"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3B02A17-78B7-40B6-9699-A7E66F6432A6}"/>
              </a:ext>
            </a:extLst>
          </p:cNvPr>
          <p:cNvSpPr txBox="1"/>
          <p:nvPr/>
        </p:nvSpPr>
        <p:spPr>
          <a:xfrm>
            <a:off x="2842597" y="3352557"/>
            <a:ext cx="173477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eaLnBrk="0" hangingPunct="0">
              <a:defRPr sz="1600">
                <a:solidFill>
                  <a:srgbClr val="FFFFFF"/>
                </a:solidFill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srgbClr val="94B853">
                    <a:lumMod val="50000"/>
                  </a:srgbClr>
                </a:solidFill>
                <a:latin typeface="Arial" charset="0"/>
                <a:cs typeface="Arial" charset="0"/>
              </a:rPr>
              <a:t>Codice di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srgbClr val="94B853">
                    <a:lumMod val="50000"/>
                  </a:srgbClr>
                </a:solidFill>
                <a:latin typeface="Arial" charset="0"/>
                <a:cs typeface="Arial" charset="0"/>
              </a:rPr>
              <a:t>comportamento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srgbClr val="94B853">
                    <a:lumMod val="50000"/>
                  </a:srgbClr>
                </a:solidFill>
                <a:latin typeface="Arial" charset="0"/>
                <a:cs typeface="Arial" charset="0"/>
              </a:rPr>
              <a:t>Confindustria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81557331-F30C-4CC8-B515-E11D2A20FC50}"/>
              </a:ext>
            </a:extLst>
          </p:cNvPr>
          <p:cNvSpPr>
            <a:spLocks noChangeArrowheads="1"/>
          </p:cNvSpPr>
          <p:nvPr/>
        </p:nvSpPr>
        <p:spPr bwMode="gray">
          <a:xfrm>
            <a:off x="5085026" y="4219314"/>
            <a:ext cx="6542867" cy="9025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08000" tIns="108000" rIns="72000" bIns="72000" anchor="ctr"/>
          <a:lstStyle/>
          <a:p>
            <a:pPr marL="190500" indent="-190500" algn="just" fontAlgn="base">
              <a:spcBef>
                <a:spcPct val="40000"/>
              </a:spcBef>
              <a:spcAft>
                <a:spcPct val="0"/>
              </a:spcAft>
              <a:buClr>
                <a:srgbClr val="A4CB5D"/>
              </a:buClr>
              <a:buFont typeface="Wingdings" pitchFamily="2" charset="2"/>
              <a:buChar char="§"/>
            </a:pPr>
            <a:r>
              <a:rPr lang="it-IT" sz="1600" dirty="0">
                <a:solidFill>
                  <a:srgbClr val="1C1C1C"/>
                </a:solidFill>
                <a:latin typeface="Arial" charset="0"/>
                <a:cs typeface="Arial" charset="0"/>
              </a:rPr>
              <a:t>I </a:t>
            </a:r>
            <a:r>
              <a:rPr lang="it-IT" sz="1600" u="sng" dirty="0">
                <a:solidFill>
                  <a:srgbClr val="1C1C1C"/>
                </a:solidFill>
                <a:latin typeface="Arial" charset="0"/>
                <a:cs typeface="Arial" charset="0"/>
              </a:rPr>
              <a:t>Codici di Comportamento</a:t>
            </a:r>
            <a:r>
              <a:rPr lang="it-IT" sz="1600" dirty="0">
                <a:solidFill>
                  <a:srgbClr val="1C1C1C"/>
                </a:solidFill>
                <a:latin typeface="Arial" charset="0"/>
                <a:cs typeface="Arial" charset="0"/>
              </a:rPr>
              <a:t> predisposti dalle singole Associazioni definiscono gli “</a:t>
            </a:r>
            <a:r>
              <a:rPr lang="it-IT" sz="1600" b="1" dirty="0">
                <a:solidFill>
                  <a:srgbClr val="1C1C1C"/>
                </a:solidFill>
                <a:latin typeface="Arial" charset="0"/>
                <a:cs typeface="Arial" charset="0"/>
              </a:rPr>
              <a:t>standard gestionali</a:t>
            </a:r>
            <a:r>
              <a:rPr lang="it-IT" sz="1600" dirty="0">
                <a:solidFill>
                  <a:srgbClr val="1C1C1C"/>
                </a:solidFill>
                <a:latin typeface="Arial" charset="0"/>
                <a:cs typeface="Arial" charset="0"/>
              </a:rPr>
              <a:t>” per i processi tipici del settore.</a:t>
            </a:r>
            <a:endParaRPr lang="it-IT" sz="1600" noProof="1">
              <a:solidFill>
                <a:srgbClr val="1C1C1C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Line 5">
            <a:extLst>
              <a:ext uri="{FF2B5EF4-FFF2-40B4-BE49-F238E27FC236}">
                <a16:creationId xmlns:a16="http://schemas.microsoft.com/office/drawing/2014/main" id="{4C81074C-62AF-4560-932E-F1E1B00C6CCC}"/>
              </a:ext>
            </a:extLst>
          </p:cNvPr>
          <p:cNvSpPr>
            <a:spLocks noChangeShapeType="1"/>
          </p:cNvSpPr>
          <p:nvPr/>
        </p:nvSpPr>
        <p:spPr bwMode="gray">
          <a:xfrm>
            <a:off x="4973328" y="4225418"/>
            <a:ext cx="6654564" cy="14602"/>
          </a:xfrm>
          <a:prstGeom prst="line">
            <a:avLst/>
          </a:prstGeom>
          <a:noFill/>
          <a:ln w="28575">
            <a:solidFill>
              <a:srgbClr val="5F5F5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b="1">
              <a:solidFill>
                <a:srgbClr val="1C1C1C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36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9" grpId="0" animBg="1"/>
      <p:bldP spid="10" grpId="0"/>
      <p:bldP spid="11" grpId="0"/>
      <p:bldP spid="14" grpId="0"/>
      <p:bldP spid="16" grpId="0" animBg="1"/>
      <p:bldP spid="17" grpId="0"/>
      <p:bldP spid="18" grpId="0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1519E3-64E8-AF7E-5A64-CA0682522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Parte Speciale del Modello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49EF9AB-6F38-85B7-CF77-DA34ED6E7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885" y="1730734"/>
            <a:ext cx="5256348" cy="501449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D455689-7505-CBD6-98FA-EAD3A35DD600}"/>
              </a:ext>
            </a:extLst>
          </p:cNvPr>
          <p:cNvSpPr txBox="1"/>
          <p:nvPr/>
        </p:nvSpPr>
        <p:spPr>
          <a:xfrm>
            <a:off x="2163589" y="1706291"/>
            <a:ext cx="1127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2000" b="1" dirty="0">
                <a:solidFill>
                  <a:srgbClr val="000000"/>
                </a:solidFill>
              </a:rPr>
              <a:t>Processo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B0D83A7-0380-33A7-34D2-E04ACB4CCEC5}"/>
              </a:ext>
            </a:extLst>
          </p:cNvPr>
          <p:cNvSpPr txBox="1"/>
          <p:nvPr/>
        </p:nvSpPr>
        <p:spPr>
          <a:xfrm>
            <a:off x="2326134" y="2035196"/>
            <a:ext cx="964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2000" b="1" dirty="0">
                <a:solidFill>
                  <a:schemeClr val="accent5">
                    <a:lumMod val="50000"/>
                  </a:schemeClr>
                </a:solidFill>
              </a:rPr>
              <a:t>Attività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023F40B-6DB4-4E5D-2CC1-9B98A7A2F6D6}"/>
              </a:ext>
            </a:extLst>
          </p:cNvPr>
          <p:cNvSpPr txBox="1"/>
          <p:nvPr/>
        </p:nvSpPr>
        <p:spPr>
          <a:xfrm>
            <a:off x="1170561" y="2454313"/>
            <a:ext cx="2120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2000" b="1" dirty="0">
                <a:solidFill>
                  <a:schemeClr val="accent5">
                    <a:lumMod val="75000"/>
                  </a:schemeClr>
                </a:solidFill>
              </a:rPr>
              <a:t>Punto di Controllo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67CC0E3-1FC7-3D54-779F-8301C68A26DE}"/>
              </a:ext>
            </a:extLst>
          </p:cNvPr>
          <p:cNvSpPr txBox="1"/>
          <p:nvPr/>
        </p:nvSpPr>
        <p:spPr>
          <a:xfrm>
            <a:off x="8714378" y="3152001"/>
            <a:ext cx="2801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i="1" dirty="0">
                <a:solidFill>
                  <a:schemeClr val="accent6">
                    <a:lumMod val="75000"/>
                  </a:schemeClr>
                </a:solidFill>
              </a:rPr>
              <a:t>Responsabile e Funzione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702A314-E547-218F-BDE9-E01BB089A2FC}"/>
              </a:ext>
            </a:extLst>
          </p:cNvPr>
          <p:cNvSpPr txBox="1"/>
          <p:nvPr/>
        </p:nvSpPr>
        <p:spPr>
          <a:xfrm>
            <a:off x="8714378" y="3897086"/>
            <a:ext cx="1610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i="1" dirty="0">
                <a:solidFill>
                  <a:schemeClr val="accent6">
                    <a:lumMod val="75000"/>
                  </a:schemeClr>
                </a:solidFill>
              </a:rPr>
              <a:t>Registrazione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3A5DC26-664D-9975-F471-8DC5656F56FF}"/>
              </a:ext>
            </a:extLst>
          </p:cNvPr>
          <p:cNvSpPr txBox="1"/>
          <p:nvPr/>
        </p:nvSpPr>
        <p:spPr>
          <a:xfrm>
            <a:off x="8714378" y="3386044"/>
            <a:ext cx="2158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i="1" dirty="0">
                <a:solidFill>
                  <a:schemeClr val="accent6">
                    <a:lumMod val="75000"/>
                  </a:schemeClr>
                </a:solidFill>
              </a:rPr>
              <a:t>Attività previste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6C7EA46-C1F0-5E66-16B1-BBFF656D88DA}"/>
              </a:ext>
            </a:extLst>
          </p:cNvPr>
          <p:cNvSpPr txBox="1"/>
          <p:nvPr/>
        </p:nvSpPr>
        <p:spPr>
          <a:xfrm>
            <a:off x="8714378" y="4099479"/>
            <a:ext cx="14154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i="1" dirty="0">
                <a:solidFill>
                  <a:schemeClr val="accent6">
                    <a:lumMod val="75000"/>
                  </a:schemeClr>
                </a:solidFill>
              </a:rPr>
              <a:t>Tempistica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D5E4BBD-273B-9547-C2F4-08C70553FB8A}"/>
              </a:ext>
            </a:extLst>
          </p:cNvPr>
          <p:cNvSpPr txBox="1"/>
          <p:nvPr/>
        </p:nvSpPr>
        <p:spPr>
          <a:xfrm>
            <a:off x="1170561" y="4868650"/>
            <a:ext cx="2120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2000" b="1" dirty="0">
                <a:solidFill>
                  <a:schemeClr val="accent5">
                    <a:lumMod val="75000"/>
                  </a:schemeClr>
                </a:solidFill>
              </a:rPr>
              <a:t>Punto di Controllo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911727B-A534-8909-C882-DE46F5440A12}"/>
              </a:ext>
            </a:extLst>
          </p:cNvPr>
          <p:cNvSpPr txBox="1"/>
          <p:nvPr/>
        </p:nvSpPr>
        <p:spPr>
          <a:xfrm>
            <a:off x="8714378" y="5816911"/>
            <a:ext cx="2801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i="1" dirty="0">
                <a:solidFill>
                  <a:schemeClr val="accent6">
                    <a:lumMod val="75000"/>
                  </a:schemeClr>
                </a:solidFill>
              </a:rPr>
              <a:t>Responsabile e Funzione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268F441-5A8E-17EA-C448-08C712AD9610}"/>
              </a:ext>
            </a:extLst>
          </p:cNvPr>
          <p:cNvSpPr txBox="1"/>
          <p:nvPr/>
        </p:nvSpPr>
        <p:spPr>
          <a:xfrm>
            <a:off x="8714378" y="6265833"/>
            <a:ext cx="1610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i="1" dirty="0">
                <a:solidFill>
                  <a:schemeClr val="accent6">
                    <a:lumMod val="75000"/>
                  </a:schemeClr>
                </a:solidFill>
              </a:rPr>
              <a:t>Registrazione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20254FF-B7C6-CD48-7F4C-6E5849553231}"/>
              </a:ext>
            </a:extLst>
          </p:cNvPr>
          <p:cNvSpPr txBox="1"/>
          <p:nvPr/>
        </p:nvSpPr>
        <p:spPr>
          <a:xfrm>
            <a:off x="8714378" y="6031790"/>
            <a:ext cx="2158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i="1" dirty="0">
                <a:solidFill>
                  <a:schemeClr val="accent6">
                    <a:lumMod val="75000"/>
                  </a:schemeClr>
                </a:solidFill>
              </a:rPr>
              <a:t>Attività previste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5B01A6B-00F2-913D-35D0-2D2DAB7A420E}"/>
              </a:ext>
            </a:extLst>
          </p:cNvPr>
          <p:cNvSpPr txBox="1"/>
          <p:nvPr/>
        </p:nvSpPr>
        <p:spPr>
          <a:xfrm>
            <a:off x="8714378" y="6468226"/>
            <a:ext cx="14154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i="1" dirty="0">
                <a:solidFill>
                  <a:schemeClr val="accent6">
                    <a:lumMod val="75000"/>
                  </a:schemeClr>
                </a:solidFill>
              </a:rPr>
              <a:t>Tempistica</a:t>
            </a:r>
          </a:p>
        </p:txBody>
      </p:sp>
    </p:spTree>
    <p:extLst>
      <p:ext uri="{BB962C8B-B14F-4D97-AF65-F5344CB8AC3E}">
        <p14:creationId xmlns:p14="http://schemas.microsoft.com/office/powerpoint/2010/main" val="3465166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C6F968-9220-41E5-B4C0-099EF8029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Organizzazione della Parte Speciale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4AA8C52-509E-4201-BD2E-9DB7EA826F6C}"/>
              </a:ext>
            </a:extLst>
          </p:cNvPr>
          <p:cNvSpPr txBox="1"/>
          <p:nvPr/>
        </p:nvSpPr>
        <p:spPr>
          <a:xfrm>
            <a:off x="2200801" y="3871061"/>
            <a:ext cx="2361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364368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Per Processi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CFFD4C4-04D5-490D-8417-D312B6AA397F}"/>
              </a:ext>
            </a:extLst>
          </p:cNvPr>
          <p:cNvSpPr txBox="1"/>
          <p:nvPr/>
        </p:nvSpPr>
        <p:spPr>
          <a:xfrm>
            <a:off x="4420540" y="1483145"/>
            <a:ext cx="1742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Per Reati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762A0BD-9CB2-41F3-AD5F-A77D64E89074}"/>
              </a:ext>
            </a:extLst>
          </p:cNvPr>
          <p:cNvSpPr txBox="1"/>
          <p:nvPr/>
        </p:nvSpPr>
        <p:spPr>
          <a:xfrm>
            <a:off x="7457775" y="1489026"/>
            <a:ext cx="3100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94B853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Per Responsabili</a:t>
            </a:r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C860CB2F-D912-498F-9BC0-9FE37FFE842E}"/>
              </a:ext>
            </a:extLst>
          </p:cNvPr>
          <p:cNvSpPr/>
          <p:nvPr/>
        </p:nvSpPr>
        <p:spPr bwMode="auto">
          <a:xfrm rot="3544886">
            <a:off x="5257248" y="1754740"/>
            <a:ext cx="491320" cy="1433015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49465A4B-A414-4E6E-ABF5-15FF63C8633C}"/>
              </a:ext>
            </a:extLst>
          </p:cNvPr>
          <p:cNvSpPr/>
          <p:nvPr/>
        </p:nvSpPr>
        <p:spPr bwMode="auto">
          <a:xfrm>
            <a:off x="4740788" y="3411254"/>
            <a:ext cx="457504" cy="1501254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Freccia in giù 11">
            <a:extLst>
              <a:ext uri="{FF2B5EF4-FFF2-40B4-BE49-F238E27FC236}">
                <a16:creationId xmlns:a16="http://schemas.microsoft.com/office/drawing/2014/main" id="{A251FB4F-A62A-4269-A56C-0F4984E76021}"/>
              </a:ext>
            </a:extLst>
          </p:cNvPr>
          <p:cNvSpPr/>
          <p:nvPr/>
        </p:nvSpPr>
        <p:spPr bwMode="auto">
          <a:xfrm rot="1522676">
            <a:off x="6371723" y="2232034"/>
            <a:ext cx="1398559" cy="462126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65B0734-2382-44A6-BE20-62826A3CE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753" y="5573793"/>
            <a:ext cx="1858587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36436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Integrazione con i Sistemi di Gestione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0905E12-C097-418E-8A2E-6571247E3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2807" y="3244334"/>
            <a:ext cx="15440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94B853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Mansionario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49B1DCC-34DB-3D27-ABCE-AB4FD6D2E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1833" y="2031223"/>
            <a:ext cx="2368440" cy="2288154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F657018B-3199-37F2-3F64-43CCC99E2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496" y="4402361"/>
            <a:ext cx="2474942" cy="2391329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A523AC83-7C06-A184-ACF0-A9CAF859F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0383" y="3917836"/>
            <a:ext cx="2474942" cy="2288154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F8305217-1F27-1821-5301-4B06044B4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3422" y="2810924"/>
            <a:ext cx="2041991" cy="1993844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55DD362A-ABDF-B2DE-4501-2B3CE52789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3482" y="1267263"/>
            <a:ext cx="2831357" cy="2750461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DB3A429-49D3-4986-9042-86E7C03DE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719" y="2139285"/>
            <a:ext cx="12894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Difesa in giudizio</a:t>
            </a: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8E67B11A-0AD6-E45C-B3BE-654B586FA2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44" y="4402361"/>
            <a:ext cx="2620603" cy="234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8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2" grpId="0" animBg="1"/>
      <p:bldP spid="14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E1B9E8-B364-45C5-9526-840C797D2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Codice ANCE</a:t>
            </a:r>
          </a:p>
        </p:txBody>
      </p:sp>
      <p:sp>
        <p:nvSpPr>
          <p:cNvPr id="6" name="Text Box 72">
            <a:extLst>
              <a:ext uri="{FF2B5EF4-FFF2-40B4-BE49-F238E27FC236}">
                <a16:creationId xmlns:a16="http://schemas.microsoft.com/office/drawing/2014/main" id="{4DCD5B05-6CDA-4D56-8DBC-FAF46CAE4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0971" y="3183284"/>
            <a:ext cx="738664" cy="157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/>
          <a:p>
            <a:pPr algn="ctr"/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Validato</a:t>
            </a:r>
          </a:p>
          <a:p>
            <a:pPr algn="ctr"/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 dal Ministero</a:t>
            </a:r>
          </a:p>
        </p:txBody>
      </p:sp>
      <p:graphicFrame>
        <p:nvGraphicFramePr>
          <p:cNvPr id="7" name="Group 149">
            <a:extLst>
              <a:ext uri="{FF2B5EF4-FFF2-40B4-BE49-F238E27FC236}">
                <a16:creationId xmlns:a16="http://schemas.microsoft.com/office/drawing/2014/main" id="{5E56D6E9-5FFF-429A-ACD7-89C684E2EE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6673498"/>
              </p:ext>
            </p:extLst>
          </p:nvPr>
        </p:nvGraphicFramePr>
        <p:xfrm>
          <a:off x="2287172" y="1794370"/>
          <a:ext cx="7772400" cy="4663440"/>
        </p:xfrm>
        <a:graphic>
          <a:graphicData uri="http://schemas.openxmlformats.org/drawingml/2006/table">
            <a:tbl>
              <a:tblPr/>
              <a:tblGrid>
                <a:gridCol w="213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7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36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Dlgs 231/2001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Principi fondamentali ed elenco reati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43D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00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Codice Comportamento ANCE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Codice Etico di riferimento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EA0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6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Sistema sanzionatorio di riferimento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36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Analisi rischio reato </a:t>
                      </a: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specifici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36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Protocolli prevenzione reato </a:t>
                      </a: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specifici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3688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SQuadra 231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Analisi rischio reato per l’azienda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36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Predisposizione del documento MOG 231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36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Trasformazione da protocollo </a:t>
                      </a: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specifici per tipologia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 in procedura personalizzata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36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Impostazione del SGSL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2100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Azienda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Personalizzazioni ulteriori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36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Adozione del MOG e nomina dell’OdV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36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Applicazione del MOG e del SGSL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A1A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Text Box 71">
            <a:extLst>
              <a:ext uri="{FF2B5EF4-FFF2-40B4-BE49-F238E27FC236}">
                <a16:creationId xmlns:a16="http://schemas.microsoft.com/office/drawing/2014/main" id="{8E0B319B-5B71-48D0-B6EC-35551FFC9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7258" y="5385782"/>
            <a:ext cx="738664" cy="10774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eaVert" wrap="square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latin typeface="Century Gothic" pitchFamily="34" charset="0"/>
              </a:rPr>
              <a:t>Respons</a:t>
            </a:r>
            <a:r>
              <a:rPr lang="it-IT" dirty="0">
                <a:solidFill>
                  <a:srgbClr val="FF0000"/>
                </a:solidFill>
                <a:latin typeface="Century Gothic" pitchFamily="34" charset="0"/>
              </a:rPr>
              <a:t>.</a:t>
            </a:r>
          </a:p>
          <a:p>
            <a:r>
              <a:rPr lang="it-IT" dirty="0">
                <a:solidFill>
                  <a:srgbClr val="FF0000"/>
                </a:solidFill>
                <a:latin typeface="Century Gothic" pitchFamily="34" charset="0"/>
              </a:rPr>
              <a:t> e costo</a:t>
            </a:r>
          </a:p>
        </p:txBody>
      </p:sp>
      <p:sp>
        <p:nvSpPr>
          <p:cNvPr id="9" name="Text Box 72">
            <a:extLst>
              <a:ext uri="{FF2B5EF4-FFF2-40B4-BE49-F238E27FC236}">
                <a16:creationId xmlns:a16="http://schemas.microsoft.com/office/drawing/2014/main" id="{D420FE59-36AE-4C5F-94D6-1534E25F1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2333" y="3176526"/>
            <a:ext cx="738664" cy="156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/>
          <a:p>
            <a:r>
              <a:rPr lang="it-IT">
                <a:solidFill>
                  <a:srgbClr val="FFFFFF"/>
                </a:solidFill>
                <a:latin typeface="Century Gothic" pitchFamily="34" charset="0"/>
              </a:rPr>
              <a:t>Validato</a:t>
            </a:r>
          </a:p>
          <a:p>
            <a:r>
              <a:rPr lang="it-IT">
                <a:solidFill>
                  <a:srgbClr val="FFFFFF"/>
                </a:solidFill>
                <a:latin typeface="Century Gothic" pitchFamily="34" charset="0"/>
              </a:rPr>
              <a:t> dal Ministero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845BA796-20CC-4323-9C15-7B5DF69360B7}"/>
              </a:ext>
            </a:extLst>
          </p:cNvPr>
          <p:cNvSpPr/>
          <p:nvPr/>
        </p:nvSpPr>
        <p:spPr bwMode="auto">
          <a:xfrm>
            <a:off x="2287172" y="5385782"/>
            <a:ext cx="7743825" cy="1072028"/>
          </a:xfrm>
          <a:prstGeom prst="rect">
            <a:avLst/>
          </a:prstGeom>
          <a:solidFill>
            <a:srgbClr val="FF9966">
              <a:alpha val="4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b="1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72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17C5F67-142C-3626-AC34-36D2D9894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99D52A8-E64F-4143-962C-2344AC1C4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7670668" cy="2387600"/>
          </a:xfrm>
        </p:spPr>
        <p:txBody>
          <a:bodyPr>
            <a:normAutofit fontScale="90000"/>
          </a:bodyPr>
          <a:lstStyle/>
          <a:p>
            <a:pPr algn="l"/>
            <a:r>
              <a:rPr lang="it-IT" sz="6600" dirty="0">
                <a:solidFill>
                  <a:schemeClr val="tx1"/>
                </a:solidFill>
              </a:rPr>
              <a:t>Organismo di Vigilanza per associati ANCE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7CED9FB-BA68-46F5-80EE-B68E679C0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206172" cy="592975"/>
          </a:xfrm>
        </p:spPr>
        <p:txBody>
          <a:bodyPr anchor="ctr">
            <a:normAutofit fontScale="92500"/>
          </a:bodyPr>
          <a:lstStyle/>
          <a:p>
            <a:pPr algn="l"/>
            <a:r>
              <a:rPr lang="it-IT" dirty="0"/>
              <a:t>Esperti di 231 e del settore delle costruzioni – Progettisti del Codice ANCE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5C375C7-BBF3-2E6A-6E4E-B1FDD33A585B}"/>
              </a:ext>
            </a:extLst>
          </p:cNvPr>
          <p:cNvSpPr txBox="1"/>
          <p:nvPr/>
        </p:nvSpPr>
        <p:spPr>
          <a:xfrm>
            <a:off x="3682374" y="6374753"/>
            <a:ext cx="566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Tutti i disegni sono realizzati da DELL-3 nel novembre 2023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01F32CF-5E5B-8104-C743-A48E06E15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154" y="6384785"/>
            <a:ext cx="990651" cy="34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79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magine 4" descr="Immagine che contiene dipinto, Viso umano, disegno, cappello&#10;&#10;Descrizione generata automaticamente">
            <a:extLst>
              <a:ext uri="{FF2B5EF4-FFF2-40B4-BE49-F238E27FC236}">
                <a16:creationId xmlns:a16="http://schemas.microsoft.com/office/drawing/2014/main" id="{4240AB63-FA42-5039-2431-8601CBC8F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2192004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99D52A8-E64F-4143-962C-2344AC1C4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7670668" cy="2387600"/>
          </a:xfrm>
        </p:spPr>
        <p:txBody>
          <a:bodyPr>
            <a:normAutofit fontScale="90000"/>
          </a:bodyPr>
          <a:lstStyle/>
          <a:p>
            <a:pPr algn="l"/>
            <a:r>
              <a:rPr lang="it-IT" sz="6600" dirty="0" err="1">
                <a:solidFill>
                  <a:schemeClr val="tx1"/>
                </a:solidFill>
              </a:rPr>
              <a:t>SQuadra</a:t>
            </a:r>
            <a:r>
              <a:rPr lang="it-IT" sz="6600" dirty="0">
                <a:solidFill>
                  <a:schemeClr val="tx1"/>
                </a:solidFill>
              </a:rPr>
              <a:t>-Segnalazioni per associati ANCE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7CED9FB-BA68-46F5-80EE-B68E679C0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7320550" cy="592975"/>
          </a:xfrm>
        </p:spPr>
        <p:txBody>
          <a:bodyPr anchor="ctr">
            <a:normAutofit/>
          </a:bodyPr>
          <a:lstStyle/>
          <a:p>
            <a:pPr algn="l"/>
            <a:r>
              <a:rPr lang="it-IT" dirty="0" err="1"/>
              <a:t>D.Lgs.</a:t>
            </a:r>
            <a:r>
              <a:rPr lang="it-IT" dirty="0"/>
              <a:t> 24/2023 – Protezione segnalanti (whistleblower)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5C375C7-BBF3-2E6A-6E4E-B1FDD33A585B}"/>
              </a:ext>
            </a:extLst>
          </p:cNvPr>
          <p:cNvSpPr txBox="1"/>
          <p:nvPr/>
        </p:nvSpPr>
        <p:spPr>
          <a:xfrm>
            <a:off x="3682374" y="6374753"/>
            <a:ext cx="566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Tutti i disegni sono realizzati da DELL-3 nel novembre 2023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01F32CF-5E5B-8104-C743-A48E06E15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154" y="6384785"/>
            <a:ext cx="990651" cy="34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35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B461F0-9871-6BAF-6CE1-54FA4D4F2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Segnalazioni</a:t>
            </a:r>
          </a:p>
        </p:txBody>
      </p:sp>
      <p:pic>
        <p:nvPicPr>
          <p:cNvPr id="11" name="Immagine 10" descr="Immagine che contiene interno, arredo, scrivania, Uffici&#10;&#10;Descrizione generata automaticamente">
            <a:extLst>
              <a:ext uri="{FF2B5EF4-FFF2-40B4-BE49-F238E27FC236}">
                <a16:creationId xmlns:a16="http://schemas.microsoft.com/office/drawing/2014/main" id="{F4DFFB7B-B2E4-91B0-EEA9-6968CA6DC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1" y="2857500"/>
            <a:ext cx="3887724" cy="3887724"/>
          </a:xfrm>
          <a:prstGeom prst="rect">
            <a:avLst/>
          </a:prstGeom>
        </p:spPr>
      </p:pic>
      <p:pic>
        <p:nvPicPr>
          <p:cNvPr id="12" name="Immagine 11" descr="Immagine che contiene vestiti, distributore automatico, slot machine, persona&#10;&#10;Descrizione generata automaticamente">
            <a:extLst>
              <a:ext uri="{FF2B5EF4-FFF2-40B4-BE49-F238E27FC236}">
                <a16:creationId xmlns:a16="http://schemas.microsoft.com/office/drawing/2014/main" id="{8425511A-6234-6C90-9851-9EB0421DE6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9"/>
          <a:stretch/>
        </p:blipFill>
        <p:spPr>
          <a:xfrm>
            <a:off x="7315200" y="2369820"/>
            <a:ext cx="4876800" cy="4488180"/>
          </a:xfrm>
          <a:prstGeom prst="rect">
            <a:avLst/>
          </a:prstGeom>
        </p:spPr>
      </p:pic>
      <p:pic>
        <p:nvPicPr>
          <p:cNvPr id="7" name="Immagine 6" descr="Immagine che contiene arredo, vestiti, uomo, Uffici&#10;&#10;Descrizione generata automaticamente">
            <a:extLst>
              <a:ext uri="{FF2B5EF4-FFF2-40B4-BE49-F238E27FC236}">
                <a16:creationId xmlns:a16="http://schemas.microsoft.com/office/drawing/2014/main" id="{BBC61DC7-08BF-B890-9ADF-BBC25976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606" y="1143000"/>
            <a:ext cx="4000500" cy="400050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7A779A2-2F26-4348-8434-81F5F1600B6C}"/>
              </a:ext>
            </a:extLst>
          </p:cNvPr>
          <p:cNvSpPr txBox="1"/>
          <p:nvPr/>
        </p:nvSpPr>
        <p:spPr>
          <a:xfrm>
            <a:off x="4095748" y="5021032"/>
            <a:ext cx="29735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 opportuno che chiunque venga a conoscenza di violazioni lo segnali direttamente nell’ambito lavorativo.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099725A-7333-4EB3-363E-DC27A6EB588A}"/>
              </a:ext>
            </a:extLst>
          </p:cNvPr>
          <p:cNvSpPr txBox="1"/>
          <p:nvPr/>
        </p:nvSpPr>
        <p:spPr>
          <a:xfrm>
            <a:off x="7218364" y="1143000"/>
            <a:ext cx="4876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DECRETO LEGISLATIVO 10 marzo 2023, n. 24 riguarda la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protezione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delle persone che segnalano violazioni da qualunque «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danno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 contribuendo all’emersione e alla prevenzione di rischi e situazioni pregiudizievoli per l’ente e, di riflesso, per l’interesse pubblico collettivo.</a:t>
            </a:r>
          </a:p>
        </p:txBody>
      </p:sp>
    </p:spTree>
    <p:extLst>
      <p:ext uri="{BB962C8B-B14F-4D97-AF65-F5344CB8AC3E}">
        <p14:creationId xmlns:p14="http://schemas.microsoft.com/office/powerpoint/2010/main" val="188685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C5A4D0-45C2-6373-36FA-FF8CF104E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Protezione da segnalazioni «strumentali»</a:t>
            </a:r>
          </a:p>
        </p:txBody>
      </p:sp>
      <p:pic>
        <p:nvPicPr>
          <p:cNvPr id="4" name="Elemento grafico 3" descr="Utente con riempimento a tinta unita">
            <a:extLst>
              <a:ext uri="{FF2B5EF4-FFF2-40B4-BE49-F238E27FC236}">
                <a16:creationId xmlns:a16="http://schemas.microsoft.com/office/drawing/2014/main" id="{01B35FB3-C89C-DEE1-1CE1-42662AF684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12" y="2488442"/>
            <a:ext cx="1068657" cy="1068657"/>
          </a:xfrm>
          <a:prstGeom prst="rect">
            <a:avLst/>
          </a:prstGeom>
        </p:spPr>
      </p:pic>
      <p:pic>
        <p:nvPicPr>
          <p:cNvPr id="5" name="Elemento grafico 4" descr="Impiegata con riempimento a tinta unita">
            <a:extLst>
              <a:ext uri="{FF2B5EF4-FFF2-40B4-BE49-F238E27FC236}">
                <a16:creationId xmlns:a16="http://schemas.microsoft.com/office/drawing/2014/main" id="{C43FCD55-AAFA-3DB4-C54B-B46AA7C71C2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76729" y="3720980"/>
            <a:ext cx="1199074" cy="1236266"/>
          </a:xfrm>
          <a:prstGeom prst="rect">
            <a:avLst/>
          </a:prstGeom>
        </p:spPr>
      </p:pic>
      <p:pic>
        <p:nvPicPr>
          <p:cNvPr id="6" name="Picture 29">
            <a:extLst>
              <a:ext uri="{FF2B5EF4-FFF2-40B4-BE49-F238E27FC236}">
                <a16:creationId xmlns:a16="http://schemas.microsoft.com/office/drawing/2014/main" id="{B9C67C37-E850-C81C-D77E-688A2BB39E6C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447" y="1924407"/>
            <a:ext cx="2877185" cy="340995"/>
          </a:xfrm>
          <a:prstGeom prst="rect">
            <a:avLst/>
          </a:prstGeom>
        </p:spPr>
      </p:pic>
      <p:pic>
        <p:nvPicPr>
          <p:cNvPr id="9" name="Elemento grafico 8" descr="Impiegato con riempimento a tinta unita">
            <a:extLst>
              <a:ext uri="{FF2B5EF4-FFF2-40B4-BE49-F238E27FC236}">
                <a16:creationId xmlns:a16="http://schemas.microsoft.com/office/drawing/2014/main" id="{4A912242-BF92-ECC2-4D38-F99BC12968E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6248" y="5121128"/>
            <a:ext cx="942220" cy="942220"/>
          </a:xfrm>
          <a:prstGeom prst="rect">
            <a:avLst/>
          </a:prstGeom>
        </p:spPr>
      </p:pic>
      <p:cxnSp>
        <p:nvCxnSpPr>
          <p:cNvPr id="19" name="Connettore a gomito 18">
            <a:extLst>
              <a:ext uri="{FF2B5EF4-FFF2-40B4-BE49-F238E27FC236}">
                <a16:creationId xmlns:a16="http://schemas.microsoft.com/office/drawing/2014/main" id="{E8227FC4-2DA0-9D9D-3871-A3C0AB9A77C3}"/>
              </a:ext>
            </a:extLst>
          </p:cNvPr>
          <p:cNvCxnSpPr>
            <a:stCxn id="5" idx="2"/>
            <a:endCxn id="9" idx="3"/>
          </p:cNvCxnSpPr>
          <p:nvPr/>
        </p:nvCxnSpPr>
        <p:spPr>
          <a:xfrm rot="5400000">
            <a:off x="4444871" y="1760843"/>
            <a:ext cx="634992" cy="7027798"/>
          </a:xfrm>
          <a:prstGeom prst="bentConnector2">
            <a:avLst/>
          </a:prstGeom>
          <a:ln w="762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a gomito 19">
            <a:extLst>
              <a:ext uri="{FF2B5EF4-FFF2-40B4-BE49-F238E27FC236}">
                <a16:creationId xmlns:a16="http://schemas.microsoft.com/office/drawing/2014/main" id="{25338CE2-18A2-9B97-08FD-0C5155307A18}"/>
              </a:ext>
            </a:extLst>
          </p:cNvPr>
          <p:cNvCxnSpPr>
            <a:cxnSpLocks/>
            <a:stCxn id="4" idx="0"/>
          </p:cNvCxnSpPr>
          <p:nvPr/>
        </p:nvCxnSpPr>
        <p:spPr>
          <a:xfrm rot="5400000" flipH="1" flipV="1">
            <a:off x="2089471" y="785724"/>
            <a:ext cx="398388" cy="3007049"/>
          </a:xfrm>
          <a:prstGeom prst="bentConnector2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FDC73FD1-ECFB-3BF9-ECD6-74132F53C300}"/>
              </a:ext>
            </a:extLst>
          </p:cNvPr>
          <p:cNvCxnSpPr>
            <a:stCxn id="4" idx="2"/>
            <a:endCxn id="9" idx="0"/>
          </p:cNvCxnSpPr>
          <p:nvPr/>
        </p:nvCxnSpPr>
        <p:spPr>
          <a:xfrm flipH="1">
            <a:off x="777358" y="3557099"/>
            <a:ext cx="7783" cy="1564029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Elemento grafico 26" descr="Muro di mattoni dell'edificio contorno">
            <a:extLst>
              <a:ext uri="{FF2B5EF4-FFF2-40B4-BE49-F238E27FC236}">
                <a16:creationId xmlns:a16="http://schemas.microsoft.com/office/drawing/2014/main" id="{C699CC5A-7E87-EC80-5782-F5740F22C47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89775" y="3657239"/>
            <a:ext cx="1343896" cy="1343896"/>
          </a:xfrm>
          <a:prstGeom prst="rect">
            <a:avLst/>
          </a:prstGeom>
        </p:spPr>
      </p:pic>
      <p:cxnSp>
        <p:nvCxnSpPr>
          <p:cNvPr id="29" name="Connettore a gomito 28">
            <a:extLst>
              <a:ext uri="{FF2B5EF4-FFF2-40B4-BE49-F238E27FC236}">
                <a16:creationId xmlns:a16="http://schemas.microsoft.com/office/drawing/2014/main" id="{A4BEA779-F720-CDFF-A7F3-0B8540E62D7D}"/>
              </a:ext>
            </a:extLst>
          </p:cNvPr>
          <p:cNvCxnSpPr>
            <a:cxnSpLocks/>
            <a:stCxn id="4" idx="3"/>
            <a:endCxn id="5" idx="0"/>
          </p:cNvCxnSpPr>
          <p:nvPr/>
        </p:nvCxnSpPr>
        <p:spPr>
          <a:xfrm>
            <a:off x="1319469" y="3022771"/>
            <a:ext cx="6956797" cy="698209"/>
          </a:xfrm>
          <a:prstGeom prst="bentConnector2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a gomito 40">
            <a:extLst>
              <a:ext uri="{FF2B5EF4-FFF2-40B4-BE49-F238E27FC236}">
                <a16:creationId xmlns:a16="http://schemas.microsoft.com/office/drawing/2014/main" id="{B8F95213-B5E7-A4D1-ED76-35D7CD68DB40}"/>
              </a:ext>
            </a:extLst>
          </p:cNvPr>
          <p:cNvCxnSpPr>
            <a:cxnSpLocks/>
            <a:stCxn id="4" idx="3"/>
            <a:endCxn id="27" idx="1"/>
          </p:cNvCxnSpPr>
          <p:nvPr/>
        </p:nvCxnSpPr>
        <p:spPr>
          <a:xfrm>
            <a:off x="1319469" y="3022771"/>
            <a:ext cx="3870306" cy="1306416"/>
          </a:xfrm>
          <a:prstGeom prst="bentConnector3">
            <a:avLst>
              <a:gd name="adj1" fmla="val 50000"/>
            </a:avLst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44559704-0D34-C7D6-BAE5-C25B1BA3869A}"/>
              </a:ext>
            </a:extLst>
          </p:cNvPr>
          <p:cNvCxnSpPr>
            <a:stCxn id="27" idx="3"/>
            <a:endCxn id="5" idx="1"/>
          </p:cNvCxnSpPr>
          <p:nvPr/>
        </p:nvCxnSpPr>
        <p:spPr>
          <a:xfrm>
            <a:off x="6533671" y="4329187"/>
            <a:ext cx="1143058" cy="9926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6CA0C682-12FB-728F-0343-452B2F96A6D0}"/>
              </a:ext>
            </a:extLst>
          </p:cNvPr>
          <p:cNvSpPr txBox="1"/>
          <p:nvPr/>
        </p:nvSpPr>
        <p:spPr>
          <a:xfrm>
            <a:off x="1904205" y="2673731"/>
            <a:ext cx="141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Segnalazione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253C2C56-2E46-9A28-EF1E-AEE06D241DDE}"/>
              </a:ext>
            </a:extLst>
          </p:cNvPr>
          <p:cNvSpPr txBox="1"/>
          <p:nvPr/>
        </p:nvSpPr>
        <p:spPr>
          <a:xfrm>
            <a:off x="7235689" y="3452758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Titolare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010F0985-5D4E-E98A-B517-D60B35BDC21F}"/>
              </a:ext>
            </a:extLst>
          </p:cNvPr>
          <p:cNvSpPr txBox="1"/>
          <p:nvPr/>
        </p:nvSpPr>
        <p:spPr>
          <a:xfrm>
            <a:off x="3254622" y="5569957"/>
            <a:ext cx="2521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Azione o mancata azione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CF0F113-6CB2-6ED9-8728-A5AB46D3D90E}"/>
              </a:ext>
            </a:extLst>
          </p:cNvPr>
          <p:cNvSpPr txBox="1"/>
          <p:nvPr/>
        </p:nvSpPr>
        <p:spPr>
          <a:xfrm>
            <a:off x="6750515" y="1539190"/>
            <a:ext cx="533192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Laddove </a:t>
            </a: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gestore 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versi in un’ipotesi di </a:t>
            </a: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conflitto di interessi  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rispetto ad una specifica segnalazione (in quanto ad esempio soggetto segnalato o segnalante), si ritiene che ricorra una delle condizioni per effettuare una </a:t>
            </a: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segnalazione esterna ad ANAC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non potendo essere assicurato che alla segnalazione sia dato efficace seguito.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[Linee Guida ANAC]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DE4BF24-30F0-C335-BBEB-2D8C1158EC37}"/>
              </a:ext>
            </a:extLst>
          </p:cNvPr>
          <p:cNvSpPr txBox="1"/>
          <p:nvPr/>
        </p:nvSpPr>
        <p:spPr>
          <a:xfrm>
            <a:off x="792638" y="2394361"/>
            <a:ext cx="11244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Segnalante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8BA51C0-34A8-57D9-DAD6-361FDB08F8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7101" y="4274869"/>
            <a:ext cx="1575153" cy="42476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4FD68D9-3528-94B5-330E-EC69C3D6E56E}"/>
              </a:ext>
            </a:extLst>
          </p:cNvPr>
          <p:cNvSpPr txBox="1"/>
          <p:nvPr/>
        </p:nvSpPr>
        <p:spPr>
          <a:xfrm>
            <a:off x="1630750" y="6038511"/>
            <a:ext cx="101183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persona deve solo </a:t>
            </a: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dimostrare 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 aver </a:t>
            </a: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effettuato una segnalazione 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di aver </a:t>
            </a: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subito un danno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Salvo prova contraria, </a:t>
            </a: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danno si presume derivato dalla segnalazione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BD0171C-315E-62BF-9F13-9DB47E7354AA}"/>
              </a:ext>
            </a:extLst>
          </p:cNvPr>
          <p:cNvSpPr txBox="1"/>
          <p:nvPr/>
        </p:nvSpPr>
        <p:spPr>
          <a:xfrm>
            <a:off x="8282593" y="4848343"/>
            <a:ext cx="3909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SQuadra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-Segnalazioni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conserva i 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dati identificativi 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separatamente dalla segnalazione.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Potrebbero però essere ricavabili dalla segnalazione per 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errore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 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strumentalmente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separazione è ancora più difficile con gli altri canali.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Bisogna evitare i conflitti di interesse.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91DDC11-F49E-2806-2A59-5627208C9676}"/>
              </a:ext>
            </a:extLst>
          </p:cNvPr>
          <p:cNvSpPr txBox="1"/>
          <p:nvPr/>
        </p:nvSpPr>
        <p:spPr>
          <a:xfrm>
            <a:off x="4515272" y="4733226"/>
            <a:ext cx="2859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 solo l’applicazione ma il servizio completo.</a:t>
            </a:r>
          </a:p>
        </p:txBody>
      </p:sp>
      <p:pic>
        <p:nvPicPr>
          <p:cNvPr id="13" name="Elemento grafico 12" descr="Profilo femminile con riempimento a tinta unita">
            <a:extLst>
              <a:ext uri="{FF2B5EF4-FFF2-40B4-BE49-F238E27FC236}">
                <a16:creationId xmlns:a16="http://schemas.microsoft.com/office/drawing/2014/main" id="{7F399355-DCFC-DA90-64BF-5A0D5AD99CE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11742" y="2699032"/>
            <a:ext cx="1031951" cy="1031951"/>
          </a:xfrm>
          <a:prstGeom prst="rect">
            <a:avLst/>
          </a:prstGeom>
        </p:spPr>
      </p:pic>
      <p:cxnSp>
        <p:nvCxnSpPr>
          <p:cNvPr id="14" name="Connettore a gomito 13">
            <a:extLst>
              <a:ext uri="{FF2B5EF4-FFF2-40B4-BE49-F238E27FC236}">
                <a16:creationId xmlns:a16="http://schemas.microsoft.com/office/drawing/2014/main" id="{D608D2B0-9F89-D9D1-1828-66DC56DA242C}"/>
              </a:ext>
            </a:extLst>
          </p:cNvPr>
          <p:cNvCxnSpPr>
            <a:cxnSpLocks/>
            <a:stCxn id="17" idx="0"/>
          </p:cNvCxnSpPr>
          <p:nvPr/>
        </p:nvCxnSpPr>
        <p:spPr>
          <a:xfrm rot="5400000" flipH="1" flipV="1">
            <a:off x="6824083" y="2199401"/>
            <a:ext cx="759870" cy="2795592"/>
          </a:xfrm>
          <a:prstGeom prst="bentConnector2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e 16">
            <a:extLst>
              <a:ext uri="{FF2B5EF4-FFF2-40B4-BE49-F238E27FC236}">
                <a16:creationId xmlns:a16="http://schemas.microsoft.com/office/drawing/2014/main" id="{22159AB5-E80B-854A-F960-C8B1AE64C448}"/>
              </a:ext>
            </a:extLst>
          </p:cNvPr>
          <p:cNvSpPr/>
          <p:nvPr/>
        </p:nvSpPr>
        <p:spPr>
          <a:xfrm>
            <a:off x="5731678" y="3977132"/>
            <a:ext cx="149087" cy="13709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A3B028B9-BEB4-2B1C-035D-A9CE9B173ED6}"/>
              </a:ext>
            </a:extLst>
          </p:cNvPr>
          <p:cNvSpPr/>
          <p:nvPr/>
        </p:nvSpPr>
        <p:spPr>
          <a:xfrm>
            <a:off x="430949" y="3657008"/>
            <a:ext cx="69281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2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9874BA98-CA5E-6459-E77D-8E3622C8CADC}"/>
              </a:ext>
            </a:extLst>
          </p:cNvPr>
          <p:cNvSpPr/>
          <p:nvPr/>
        </p:nvSpPr>
        <p:spPr>
          <a:xfrm>
            <a:off x="6707109" y="3739076"/>
            <a:ext cx="69281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2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pic>
        <p:nvPicPr>
          <p:cNvPr id="15" name="Picture 2" descr="Comune di Polverara">
            <a:extLst>
              <a:ext uri="{FF2B5EF4-FFF2-40B4-BE49-F238E27FC236}">
                <a16:creationId xmlns:a16="http://schemas.microsoft.com/office/drawing/2014/main" id="{0CA26A29-7FC8-BBAA-0ADC-5A072EFE3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660" y="3675979"/>
            <a:ext cx="765023" cy="491800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Elemento grafico 17" descr="Documento contorno">
            <a:extLst>
              <a:ext uri="{FF2B5EF4-FFF2-40B4-BE49-F238E27FC236}">
                <a16:creationId xmlns:a16="http://schemas.microsoft.com/office/drawing/2014/main" id="{54BB3C4A-327A-99B7-3BDF-ACEDE8DAE2E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374673" y="3038475"/>
            <a:ext cx="1866661" cy="1866661"/>
          </a:xfrm>
          <a:prstGeom prst="rect">
            <a:avLst/>
          </a:prstGeom>
        </p:spPr>
      </p:pic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47BDAF4A-A296-C571-399E-2F4BDFE0EB9A}"/>
              </a:ext>
            </a:extLst>
          </p:cNvPr>
          <p:cNvCxnSpPr>
            <a:cxnSpLocks/>
          </p:cNvCxnSpPr>
          <p:nvPr/>
        </p:nvCxnSpPr>
        <p:spPr>
          <a:xfrm>
            <a:off x="11087100" y="4168970"/>
            <a:ext cx="442225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476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3" grpId="0"/>
      <p:bldP spid="8" grpId="0"/>
      <p:bldP spid="12" grpId="0"/>
      <p:bldP spid="2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A005E74-01C3-6C5D-3AAA-1DEBAA670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11" y="171724"/>
            <a:ext cx="3777460" cy="302093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3474A73-A062-97A2-179F-BCC6A4898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750" y="195479"/>
            <a:ext cx="3780138" cy="298349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DE744D0-1928-B97C-1662-CB86D8394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11" y="3429000"/>
            <a:ext cx="3766591" cy="300702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821C19F-1FE6-D80D-6793-5046006C3E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3667" y="200453"/>
            <a:ext cx="3766591" cy="299220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C99898B-F9B1-6FF7-FCEE-D99A8805C1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2536" y="3429000"/>
            <a:ext cx="3707696" cy="298349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04DD037A-A297-D65A-1020-1CD4A4F3E9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9543" y="3420295"/>
            <a:ext cx="3750715" cy="299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160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7F853B-7167-BEE4-D169-979409A6F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Controllo formazione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F7A77BA-8A30-A73F-1047-9F8DD9EC93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07" y="1779714"/>
            <a:ext cx="4073144" cy="488549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B540F19-3923-793D-3DFD-374BFAFED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809" y="1411101"/>
            <a:ext cx="2993758" cy="179957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47D02FB-BE24-FA72-B3D8-6010C8FBB5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292" y="112775"/>
            <a:ext cx="3347325" cy="3097898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F90EEFF-15B3-5298-EB35-2C50ACC64D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5123" y="3283022"/>
            <a:ext cx="7461569" cy="341077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D739847-BE21-B77A-442D-0B8E90AE3C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849" y="4259672"/>
            <a:ext cx="3222274" cy="1457469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3000000" sx="104000" sy="104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786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13">
            <a:extLst>
              <a:ext uri="{FF2B5EF4-FFF2-40B4-BE49-F238E27FC236}">
                <a16:creationId xmlns:a16="http://schemas.microsoft.com/office/drawing/2014/main" id="{0BF3120E-F94A-4A5C-0206-22A5E8EF77F9}"/>
              </a:ext>
            </a:extLst>
          </p:cNvPr>
          <p:cNvSpPr/>
          <p:nvPr/>
        </p:nvSpPr>
        <p:spPr>
          <a:xfrm>
            <a:off x="4746530" y="3613913"/>
            <a:ext cx="1349470" cy="2348823"/>
          </a:xfrm>
          <a:custGeom>
            <a:avLst/>
            <a:gdLst>
              <a:gd name="connsiteX0" fmla="*/ 1017080 w 1017079"/>
              <a:gd name="connsiteY0" fmla="*/ 897731 h 1808416"/>
              <a:gd name="connsiteX1" fmla="*/ 1017080 w 1017079"/>
              <a:gd name="connsiteY1" fmla="*/ 1299877 h 1808416"/>
              <a:gd name="connsiteX2" fmla="*/ 508540 w 1017079"/>
              <a:gd name="connsiteY2" fmla="*/ 1808416 h 1808416"/>
              <a:gd name="connsiteX3" fmla="*/ 0 w 1017079"/>
              <a:gd name="connsiteY3" fmla="*/ 1299877 h 1808416"/>
              <a:gd name="connsiteX4" fmla="*/ 0 w 1017079"/>
              <a:gd name="connsiteY4" fmla="*/ 276796 h 1808416"/>
              <a:gd name="connsiteX5" fmla="*/ 450056 w 1017079"/>
              <a:gd name="connsiteY5" fmla="*/ 16954 h 1808416"/>
              <a:gd name="connsiteX6" fmla="*/ 479203 w 1017079"/>
              <a:gd name="connsiteY6" fmla="*/ 0 h 1808416"/>
              <a:gd name="connsiteX7" fmla="*/ 479203 w 1017079"/>
              <a:gd name="connsiteY7" fmla="*/ 1299877 h 1808416"/>
              <a:gd name="connsiteX8" fmla="*/ 508445 w 1017079"/>
              <a:gd name="connsiteY8" fmla="*/ 1329023 h 1808416"/>
              <a:gd name="connsiteX9" fmla="*/ 529114 w 1017079"/>
              <a:gd name="connsiteY9" fmla="*/ 1320451 h 1808416"/>
              <a:gd name="connsiteX10" fmla="*/ 537686 w 1017079"/>
              <a:gd name="connsiteY10" fmla="*/ 1299781 h 1808416"/>
              <a:gd name="connsiteX11" fmla="*/ 537686 w 1017079"/>
              <a:gd name="connsiteY11" fmla="*/ 620839 h 1808416"/>
              <a:gd name="connsiteX12" fmla="*/ 1017080 w 1017079"/>
              <a:gd name="connsiteY12" fmla="*/ 897731 h 1808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7079" h="1808416">
                <a:moveTo>
                  <a:pt x="1017080" y="897731"/>
                </a:moveTo>
                <a:lnTo>
                  <a:pt x="1017080" y="1299877"/>
                </a:lnTo>
                <a:cubicBezTo>
                  <a:pt x="1017080" y="1580198"/>
                  <a:pt x="788956" y="1808416"/>
                  <a:pt x="508540" y="1808416"/>
                </a:cubicBezTo>
                <a:cubicBezTo>
                  <a:pt x="228124" y="1808416"/>
                  <a:pt x="0" y="1580293"/>
                  <a:pt x="0" y="1299877"/>
                </a:cubicBezTo>
                <a:lnTo>
                  <a:pt x="0" y="276796"/>
                </a:lnTo>
                <a:lnTo>
                  <a:pt x="450056" y="16954"/>
                </a:lnTo>
                <a:lnTo>
                  <a:pt x="479203" y="0"/>
                </a:lnTo>
                <a:lnTo>
                  <a:pt x="479203" y="1299877"/>
                </a:lnTo>
                <a:cubicBezTo>
                  <a:pt x="479203" y="1315974"/>
                  <a:pt x="492347" y="1329023"/>
                  <a:pt x="508445" y="1329023"/>
                </a:cubicBezTo>
                <a:cubicBezTo>
                  <a:pt x="516541" y="1329023"/>
                  <a:pt x="523780" y="1325785"/>
                  <a:pt x="529114" y="1320451"/>
                </a:cubicBezTo>
                <a:cubicBezTo>
                  <a:pt x="534448" y="1315117"/>
                  <a:pt x="537686" y="1307878"/>
                  <a:pt x="537686" y="1299781"/>
                </a:cubicBezTo>
                <a:lnTo>
                  <a:pt x="537686" y="620839"/>
                </a:lnTo>
                <a:lnTo>
                  <a:pt x="1017080" y="897731"/>
                </a:lnTo>
                <a:close/>
              </a:path>
            </a:pathLst>
          </a:custGeom>
          <a:solidFill>
            <a:srgbClr val="9ED441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Freeform: Shape 16">
            <a:extLst>
              <a:ext uri="{FF2B5EF4-FFF2-40B4-BE49-F238E27FC236}">
                <a16:creationId xmlns:a16="http://schemas.microsoft.com/office/drawing/2014/main" id="{84F0246B-2E5A-9A30-99DC-3C990B475AD5}"/>
              </a:ext>
            </a:extLst>
          </p:cNvPr>
          <p:cNvSpPr/>
          <p:nvPr/>
        </p:nvSpPr>
        <p:spPr>
          <a:xfrm>
            <a:off x="4746782" y="1309130"/>
            <a:ext cx="1349217" cy="2348823"/>
          </a:xfrm>
          <a:custGeom>
            <a:avLst/>
            <a:gdLst>
              <a:gd name="connsiteX0" fmla="*/ 1016889 w 1016889"/>
              <a:gd name="connsiteY0" fmla="*/ 508445 h 1808416"/>
              <a:gd name="connsiteX1" fmla="*/ 1016889 w 1016889"/>
              <a:gd name="connsiteY1" fmla="*/ 1531620 h 1808416"/>
              <a:gd name="connsiteX2" fmla="*/ 566833 w 1016889"/>
              <a:gd name="connsiteY2" fmla="*/ 1791557 h 1808416"/>
              <a:gd name="connsiteX3" fmla="*/ 537591 w 1016889"/>
              <a:gd name="connsiteY3" fmla="*/ 1808417 h 1808416"/>
              <a:gd name="connsiteX4" fmla="*/ 537591 w 1016889"/>
              <a:gd name="connsiteY4" fmla="*/ 508445 h 1808416"/>
              <a:gd name="connsiteX5" fmla="*/ 508445 w 1016889"/>
              <a:gd name="connsiteY5" fmla="*/ 479298 h 1808416"/>
              <a:gd name="connsiteX6" fmla="*/ 479203 w 1016889"/>
              <a:gd name="connsiteY6" fmla="*/ 508445 h 1808416"/>
              <a:gd name="connsiteX7" fmla="*/ 479203 w 1016889"/>
              <a:gd name="connsiteY7" fmla="*/ 1187482 h 1808416"/>
              <a:gd name="connsiteX8" fmla="*/ 0 w 1016889"/>
              <a:gd name="connsiteY8" fmla="*/ 910685 h 1808416"/>
              <a:gd name="connsiteX9" fmla="*/ 0 w 1016889"/>
              <a:gd name="connsiteY9" fmla="*/ 508445 h 1808416"/>
              <a:gd name="connsiteX10" fmla="*/ 508540 w 1016889"/>
              <a:gd name="connsiteY10" fmla="*/ 0 h 1808416"/>
              <a:gd name="connsiteX11" fmla="*/ 1016889 w 1016889"/>
              <a:gd name="connsiteY11" fmla="*/ 508445 h 1808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16889" h="1808416">
                <a:moveTo>
                  <a:pt x="1016889" y="508445"/>
                </a:moveTo>
                <a:lnTo>
                  <a:pt x="1016889" y="1531620"/>
                </a:lnTo>
                <a:lnTo>
                  <a:pt x="566833" y="1791557"/>
                </a:lnTo>
                <a:lnTo>
                  <a:pt x="537591" y="1808417"/>
                </a:lnTo>
                <a:lnTo>
                  <a:pt x="537591" y="508445"/>
                </a:lnTo>
                <a:cubicBezTo>
                  <a:pt x="537591" y="492347"/>
                  <a:pt x="524542" y="479298"/>
                  <a:pt x="508445" y="479298"/>
                </a:cubicBezTo>
                <a:cubicBezTo>
                  <a:pt x="492347" y="479298"/>
                  <a:pt x="479203" y="492443"/>
                  <a:pt x="479203" y="508445"/>
                </a:cubicBezTo>
                <a:lnTo>
                  <a:pt x="479203" y="1187482"/>
                </a:lnTo>
                <a:lnTo>
                  <a:pt x="0" y="910685"/>
                </a:lnTo>
                <a:lnTo>
                  <a:pt x="0" y="508445"/>
                </a:lnTo>
                <a:cubicBezTo>
                  <a:pt x="0" y="228124"/>
                  <a:pt x="228029" y="0"/>
                  <a:pt x="508540" y="0"/>
                </a:cubicBezTo>
                <a:cubicBezTo>
                  <a:pt x="788670" y="0"/>
                  <a:pt x="1016889" y="228029"/>
                  <a:pt x="1016889" y="508445"/>
                </a:cubicBezTo>
                <a:close/>
              </a:path>
            </a:pathLst>
          </a:custGeom>
          <a:solidFill>
            <a:srgbClr val="9ED441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F590E01-DD4E-9DFF-C144-80053D6E9A2C}"/>
              </a:ext>
            </a:extLst>
          </p:cNvPr>
          <p:cNvSpPr/>
          <p:nvPr/>
        </p:nvSpPr>
        <p:spPr>
          <a:xfrm>
            <a:off x="5459935" y="3074918"/>
            <a:ext cx="635937" cy="1782928"/>
          </a:xfrm>
          <a:prstGeom prst="rect">
            <a:avLst/>
          </a:prstGeom>
          <a:solidFill>
            <a:srgbClr val="9ED44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0A22EB5-4863-8F6E-309F-E444F5BAC97A}"/>
              </a:ext>
            </a:extLst>
          </p:cNvPr>
          <p:cNvSpPr/>
          <p:nvPr/>
        </p:nvSpPr>
        <p:spPr>
          <a:xfrm>
            <a:off x="4746654" y="2335854"/>
            <a:ext cx="635937" cy="1782928"/>
          </a:xfrm>
          <a:prstGeom prst="rect">
            <a:avLst/>
          </a:prstGeom>
          <a:solidFill>
            <a:srgbClr val="9ED44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50BB2AB6-63C0-5678-28DD-B120428C64F2}"/>
              </a:ext>
            </a:extLst>
          </p:cNvPr>
          <p:cNvGrpSpPr/>
          <p:nvPr/>
        </p:nvGrpSpPr>
        <p:grpSpPr>
          <a:xfrm>
            <a:off x="3272234" y="2855977"/>
            <a:ext cx="2187302" cy="2273425"/>
            <a:chOff x="3947172" y="3508997"/>
            <a:chExt cx="2187302" cy="2273425"/>
          </a:xfrm>
        </p:grpSpPr>
        <p:sp>
          <p:nvSpPr>
            <p:cNvPr id="9" name="Freeform: Shape 12">
              <a:extLst>
                <a:ext uri="{FF2B5EF4-FFF2-40B4-BE49-F238E27FC236}">
                  <a16:creationId xmlns:a16="http://schemas.microsoft.com/office/drawing/2014/main" id="{774D6291-FA76-E9DA-18F2-23015B76D148}"/>
                </a:ext>
              </a:extLst>
            </p:cNvPr>
            <p:cNvSpPr/>
            <p:nvPr/>
          </p:nvSpPr>
          <p:spPr>
            <a:xfrm>
              <a:off x="3947172" y="3885647"/>
              <a:ext cx="2149028" cy="1896775"/>
            </a:xfrm>
            <a:custGeom>
              <a:avLst/>
              <a:gdLst>
                <a:gd name="connsiteX0" fmla="*/ 1619698 w 1619697"/>
                <a:gd name="connsiteY0" fmla="*/ 276701 h 1460373"/>
                <a:gd name="connsiteX1" fmla="*/ 1590457 w 1619697"/>
                <a:gd name="connsiteY1" fmla="*/ 293561 h 1460373"/>
                <a:gd name="connsiteX2" fmla="*/ 1561310 w 1619697"/>
                <a:gd name="connsiteY2" fmla="*/ 310515 h 1460373"/>
                <a:gd name="connsiteX3" fmla="*/ 1111254 w 1619697"/>
                <a:gd name="connsiteY3" fmla="*/ 570357 h 1460373"/>
                <a:gd name="connsiteX4" fmla="*/ 1082107 w 1619697"/>
                <a:gd name="connsiteY4" fmla="*/ 587216 h 1460373"/>
                <a:gd name="connsiteX5" fmla="*/ 494129 w 1619697"/>
                <a:gd name="connsiteY5" fmla="*/ 926687 h 1460373"/>
                <a:gd name="connsiteX6" fmla="*/ 480413 w 1619697"/>
                <a:gd name="connsiteY6" fmla="*/ 944404 h 1460373"/>
                <a:gd name="connsiteX7" fmla="*/ 483366 w 1619697"/>
                <a:gd name="connsiteY7" fmla="*/ 966597 h 1460373"/>
                <a:gd name="connsiteX8" fmla="*/ 523275 w 1619697"/>
                <a:gd name="connsiteY8" fmla="*/ 977265 h 1460373"/>
                <a:gd name="connsiteX9" fmla="*/ 1111254 w 1619697"/>
                <a:gd name="connsiteY9" fmla="*/ 637794 h 1460373"/>
                <a:gd name="connsiteX10" fmla="*/ 1111254 w 1619697"/>
                <a:gd name="connsiteY10" fmla="*/ 1191197 h 1460373"/>
                <a:gd name="connsiteX11" fmla="*/ 762924 w 1619697"/>
                <a:gd name="connsiteY11" fmla="*/ 1392364 h 1460373"/>
                <a:gd name="connsiteX12" fmla="*/ 509559 w 1619697"/>
                <a:gd name="connsiteY12" fmla="*/ 1460373 h 1460373"/>
                <a:gd name="connsiteX13" fmla="*/ 68361 w 1619697"/>
                <a:gd name="connsiteY13" fmla="*/ 1206246 h 1460373"/>
                <a:gd name="connsiteX14" fmla="*/ 17593 w 1619697"/>
                <a:gd name="connsiteY14" fmla="*/ 820388 h 1460373"/>
                <a:gd name="connsiteX15" fmla="*/ 254575 w 1619697"/>
                <a:gd name="connsiteY15" fmla="*/ 511588 h 1460373"/>
                <a:gd name="connsiteX16" fmla="*/ 602904 w 1619697"/>
                <a:gd name="connsiteY16" fmla="*/ 310515 h 1460373"/>
                <a:gd name="connsiteX17" fmla="*/ 1082107 w 1619697"/>
                <a:gd name="connsiteY17" fmla="*/ 33719 h 1460373"/>
                <a:gd name="connsiteX18" fmla="*/ 1111254 w 1619697"/>
                <a:gd name="connsiteY18" fmla="*/ 16859 h 1460373"/>
                <a:gd name="connsiteX19" fmla="*/ 1140495 w 1619697"/>
                <a:gd name="connsiteY19" fmla="*/ 0 h 1460373"/>
                <a:gd name="connsiteX20" fmla="*/ 1590457 w 1619697"/>
                <a:gd name="connsiteY20" fmla="*/ 259747 h 1460373"/>
                <a:gd name="connsiteX21" fmla="*/ 1619698 w 1619697"/>
                <a:gd name="connsiteY21" fmla="*/ 276701 h 1460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19697" h="1460373">
                  <a:moveTo>
                    <a:pt x="1619698" y="276701"/>
                  </a:moveTo>
                  <a:lnTo>
                    <a:pt x="1590457" y="293561"/>
                  </a:lnTo>
                  <a:lnTo>
                    <a:pt x="1561310" y="310515"/>
                  </a:lnTo>
                  <a:lnTo>
                    <a:pt x="1111254" y="570357"/>
                  </a:lnTo>
                  <a:lnTo>
                    <a:pt x="1082107" y="587216"/>
                  </a:lnTo>
                  <a:lnTo>
                    <a:pt x="494129" y="926687"/>
                  </a:lnTo>
                  <a:cubicBezTo>
                    <a:pt x="487176" y="930688"/>
                    <a:pt x="482604" y="936688"/>
                    <a:pt x="480413" y="944404"/>
                  </a:cubicBezTo>
                  <a:cubicBezTo>
                    <a:pt x="478413" y="952119"/>
                    <a:pt x="479365" y="959644"/>
                    <a:pt x="483366" y="966597"/>
                  </a:cubicBezTo>
                  <a:cubicBezTo>
                    <a:pt x="491462" y="980504"/>
                    <a:pt x="509369" y="985361"/>
                    <a:pt x="523275" y="977265"/>
                  </a:cubicBezTo>
                  <a:lnTo>
                    <a:pt x="1111254" y="637794"/>
                  </a:lnTo>
                  <a:lnTo>
                    <a:pt x="1111254" y="1191197"/>
                  </a:lnTo>
                  <a:lnTo>
                    <a:pt x="762924" y="1392364"/>
                  </a:lnTo>
                  <a:cubicBezTo>
                    <a:pt x="683105" y="1438370"/>
                    <a:pt x="595761" y="1460373"/>
                    <a:pt x="509559" y="1460373"/>
                  </a:cubicBezTo>
                  <a:cubicBezTo>
                    <a:pt x="333728" y="1460373"/>
                    <a:pt x="162468" y="1369219"/>
                    <a:pt x="68361" y="1206246"/>
                  </a:cubicBezTo>
                  <a:cubicBezTo>
                    <a:pt x="448" y="1088612"/>
                    <a:pt x="-17649" y="951547"/>
                    <a:pt x="17593" y="820388"/>
                  </a:cubicBezTo>
                  <a:cubicBezTo>
                    <a:pt x="52740" y="689134"/>
                    <a:pt x="136941" y="579501"/>
                    <a:pt x="254575" y="511588"/>
                  </a:cubicBezTo>
                  <a:lnTo>
                    <a:pt x="602904" y="310515"/>
                  </a:lnTo>
                  <a:lnTo>
                    <a:pt x="1082107" y="33719"/>
                  </a:lnTo>
                  <a:lnTo>
                    <a:pt x="1111254" y="16859"/>
                  </a:lnTo>
                  <a:lnTo>
                    <a:pt x="1140495" y="0"/>
                  </a:lnTo>
                  <a:lnTo>
                    <a:pt x="1590457" y="259747"/>
                  </a:lnTo>
                  <a:lnTo>
                    <a:pt x="1619698" y="276701"/>
                  </a:lnTo>
                  <a:close/>
                </a:path>
              </a:pathLst>
            </a:custGeom>
            <a:solidFill>
              <a:srgbClr val="FBB62B"/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5E35F9A4-4CEE-AFB7-EFE6-F3316E47DD6E}"/>
                </a:ext>
              </a:extLst>
            </p:cNvPr>
            <p:cNvSpPr/>
            <p:nvPr/>
          </p:nvSpPr>
          <p:spPr>
            <a:xfrm rot="3629396">
              <a:off x="5385377" y="3787528"/>
              <a:ext cx="628473" cy="643649"/>
            </a:xfrm>
            <a:prstGeom prst="rect">
              <a:avLst/>
            </a:prstGeom>
            <a:solidFill>
              <a:srgbClr val="FBB62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riangolo isoscele 10">
              <a:extLst>
                <a:ext uri="{FF2B5EF4-FFF2-40B4-BE49-F238E27FC236}">
                  <a16:creationId xmlns:a16="http://schemas.microsoft.com/office/drawing/2014/main" id="{767C4BD1-4288-06A4-3470-0ADA245F2DED}"/>
                </a:ext>
              </a:extLst>
            </p:cNvPr>
            <p:cNvSpPr/>
            <p:nvPr/>
          </p:nvSpPr>
          <p:spPr>
            <a:xfrm rot="16200000">
              <a:off x="5477903" y="3579972"/>
              <a:ext cx="727545" cy="585596"/>
            </a:xfrm>
            <a:prstGeom prst="triangle">
              <a:avLst>
                <a:gd name="adj" fmla="val 55898"/>
              </a:avLst>
            </a:prstGeom>
            <a:solidFill>
              <a:srgbClr val="FBB62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19DA5C2A-E424-E2B9-5A8C-005188A72E93}"/>
              </a:ext>
            </a:extLst>
          </p:cNvPr>
          <p:cNvGrpSpPr/>
          <p:nvPr/>
        </p:nvGrpSpPr>
        <p:grpSpPr>
          <a:xfrm>
            <a:off x="5382320" y="2142439"/>
            <a:ext cx="2187695" cy="2296760"/>
            <a:chOff x="6057258" y="2795459"/>
            <a:chExt cx="2187695" cy="2296760"/>
          </a:xfrm>
        </p:grpSpPr>
        <p:sp>
          <p:nvSpPr>
            <p:cNvPr id="13" name="Freeform: Shape 15">
              <a:extLst>
                <a:ext uri="{FF2B5EF4-FFF2-40B4-BE49-F238E27FC236}">
                  <a16:creationId xmlns:a16="http://schemas.microsoft.com/office/drawing/2014/main" id="{3E660EF0-9FA8-50F0-D9C3-E25D32968B8F}"/>
                </a:ext>
              </a:extLst>
            </p:cNvPr>
            <p:cNvSpPr/>
            <p:nvPr/>
          </p:nvSpPr>
          <p:spPr>
            <a:xfrm>
              <a:off x="6096455" y="2795459"/>
              <a:ext cx="2148498" cy="1896798"/>
            </a:xfrm>
            <a:custGeom>
              <a:avLst/>
              <a:gdLst>
                <a:gd name="connsiteX0" fmla="*/ 1365123 w 1619297"/>
                <a:gd name="connsiteY0" fmla="*/ 948709 h 1460391"/>
                <a:gd name="connsiteX1" fmla="*/ 1016794 w 1619297"/>
                <a:gd name="connsiteY1" fmla="*/ 1149877 h 1460391"/>
                <a:gd name="connsiteX2" fmla="*/ 537591 w 1619297"/>
                <a:gd name="connsiteY2" fmla="*/ 1426578 h 1460391"/>
                <a:gd name="connsiteX3" fmla="*/ 508445 w 1619297"/>
                <a:gd name="connsiteY3" fmla="*/ 1443438 h 1460391"/>
                <a:gd name="connsiteX4" fmla="*/ 479203 w 1619297"/>
                <a:gd name="connsiteY4" fmla="*/ 1460392 h 1460391"/>
                <a:gd name="connsiteX5" fmla="*/ 29146 w 1619297"/>
                <a:gd name="connsiteY5" fmla="*/ 1200455 h 1460391"/>
                <a:gd name="connsiteX6" fmla="*/ 0 w 1619297"/>
                <a:gd name="connsiteY6" fmla="*/ 1183595 h 1460391"/>
                <a:gd name="connsiteX7" fmla="*/ 29146 w 1619297"/>
                <a:gd name="connsiteY7" fmla="*/ 1166736 h 1460391"/>
                <a:gd name="connsiteX8" fmla="*/ 58388 w 1619297"/>
                <a:gd name="connsiteY8" fmla="*/ 1149877 h 1460391"/>
                <a:gd name="connsiteX9" fmla="*/ 508445 w 1619297"/>
                <a:gd name="connsiteY9" fmla="*/ 889940 h 1460391"/>
                <a:gd name="connsiteX10" fmla="*/ 537591 w 1619297"/>
                <a:gd name="connsiteY10" fmla="*/ 873080 h 1460391"/>
                <a:gd name="connsiteX11" fmla="*/ 1125569 w 1619297"/>
                <a:gd name="connsiteY11" fmla="*/ 533609 h 1460391"/>
                <a:gd name="connsiteX12" fmla="*/ 1139190 w 1619297"/>
                <a:gd name="connsiteY12" fmla="*/ 515893 h 1460391"/>
                <a:gd name="connsiteX13" fmla="*/ 1136237 w 1619297"/>
                <a:gd name="connsiteY13" fmla="*/ 493700 h 1460391"/>
                <a:gd name="connsiteX14" fmla="*/ 1118521 w 1619297"/>
                <a:gd name="connsiteY14" fmla="*/ 480079 h 1460391"/>
                <a:gd name="connsiteX15" fmla="*/ 1110710 w 1619297"/>
                <a:gd name="connsiteY15" fmla="*/ 479031 h 1460391"/>
                <a:gd name="connsiteX16" fmla="*/ 1096328 w 1619297"/>
                <a:gd name="connsiteY16" fmla="*/ 483032 h 1460391"/>
                <a:gd name="connsiteX17" fmla="*/ 508445 w 1619297"/>
                <a:gd name="connsiteY17" fmla="*/ 822503 h 1460391"/>
                <a:gd name="connsiteX18" fmla="*/ 508445 w 1619297"/>
                <a:gd name="connsiteY18" fmla="*/ 269100 h 1460391"/>
                <a:gd name="connsiteX19" fmla="*/ 856679 w 1619297"/>
                <a:gd name="connsiteY19" fmla="*/ 68027 h 1460391"/>
                <a:gd name="connsiteX20" fmla="*/ 1551337 w 1619297"/>
                <a:gd name="connsiteY20" fmla="*/ 254146 h 1460391"/>
                <a:gd name="connsiteX21" fmla="*/ 1365123 w 1619297"/>
                <a:gd name="connsiteY21" fmla="*/ 948709 h 1460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19297" h="1460391">
                  <a:moveTo>
                    <a:pt x="1365123" y="948709"/>
                  </a:moveTo>
                  <a:lnTo>
                    <a:pt x="1016794" y="1149877"/>
                  </a:lnTo>
                  <a:lnTo>
                    <a:pt x="537591" y="1426578"/>
                  </a:lnTo>
                  <a:lnTo>
                    <a:pt x="508445" y="1443438"/>
                  </a:lnTo>
                  <a:lnTo>
                    <a:pt x="479203" y="1460392"/>
                  </a:lnTo>
                  <a:lnTo>
                    <a:pt x="29146" y="1200455"/>
                  </a:lnTo>
                  <a:lnTo>
                    <a:pt x="0" y="1183595"/>
                  </a:lnTo>
                  <a:lnTo>
                    <a:pt x="29146" y="1166736"/>
                  </a:lnTo>
                  <a:lnTo>
                    <a:pt x="58388" y="1149877"/>
                  </a:lnTo>
                  <a:lnTo>
                    <a:pt x="508445" y="889940"/>
                  </a:lnTo>
                  <a:lnTo>
                    <a:pt x="537591" y="873080"/>
                  </a:lnTo>
                  <a:lnTo>
                    <a:pt x="1125569" y="533609"/>
                  </a:lnTo>
                  <a:cubicBezTo>
                    <a:pt x="1132523" y="529609"/>
                    <a:pt x="1137095" y="523608"/>
                    <a:pt x="1139190" y="515893"/>
                  </a:cubicBezTo>
                  <a:cubicBezTo>
                    <a:pt x="1141285" y="508178"/>
                    <a:pt x="1140333" y="500653"/>
                    <a:pt x="1136237" y="493700"/>
                  </a:cubicBezTo>
                  <a:cubicBezTo>
                    <a:pt x="1132237" y="486746"/>
                    <a:pt x="1126236" y="482174"/>
                    <a:pt x="1118521" y="480079"/>
                  </a:cubicBezTo>
                  <a:cubicBezTo>
                    <a:pt x="1115854" y="479412"/>
                    <a:pt x="1113187" y="479031"/>
                    <a:pt x="1110710" y="479031"/>
                  </a:cubicBezTo>
                  <a:cubicBezTo>
                    <a:pt x="1105757" y="479031"/>
                    <a:pt x="1100899" y="480365"/>
                    <a:pt x="1096328" y="483032"/>
                  </a:cubicBezTo>
                  <a:lnTo>
                    <a:pt x="508445" y="822503"/>
                  </a:lnTo>
                  <a:lnTo>
                    <a:pt x="508445" y="269100"/>
                  </a:lnTo>
                  <a:lnTo>
                    <a:pt x="856679" y="68027"/>
                  </a:lnTo>
                  <a:cubicBezTo>
                    <a:pt x="1099471" y="-72181"/>
                    <a:pt x="1411129" y="11354"/>
                    <a:pt x="1551337" y="254146"/>
                  </a:cubicBezTo>
                  <a:cubicBezTo>
                    <a:pt x="1691449" y="496938"/>
                    <a:pt x="1607915" y="808596"/>
                    <a:pt x="1365123" y="948709"/>
                  </a:cubicBezTo>
                  <a:close/>
                </a:path>
              </a:pathLst>
            </a:custGeom>
            <a:solidFill>
              <a:srgbClr val="FBB62B"/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2D848FED-1BAA-52E6-641A-04E627F291A0}"/>
                </a:ext>
              </a:extLst>
            </p:cNvPr>
            <p:cNvSpPr/>
            <p:nvPr/>
          </p:nvSpPr>
          <p:spPr>
            <a:xfrm rot="3629396">
              <a:off x="6109861" y="4260459"/>
              <a:ext cx="628473" cy="496446"/>
            </a:xfrm>
            <a:prstGeom prst="rect">
              <a:avLst/>
            </a:prstGeom>
            <a:solidFill>
              <a:srgbClr val="FBB62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riangolo isoscele 14">
              <a:extLst>
                <a:ext uri="{FF2B5EF4-FFF2-40B4-BE49-F238E27FC236}">
                  <a16:creationId xmlns:a16="http://schemas.microsoft.com/office/drawing/2014/main" id="{6AD64D5A-FBA2-A590-9C5E-DEFF823961C7}"/>
                </a:ext>
              </a:extLst>
            </p:cNvPr>
            <p:cNvSpPr/>
            <p:nvPr/>
          </p:nvSpPr>
          <p:spPr>
            <a:xfrm rot="16200000" flipV="1">
              <a:off x="6036402" y="4385530"/>
              <a:ext cx="727545" cy="685834"/>
            </a:xfrm>
            <a:prstGeom prst="triangle">
              <a:avLst>
                <a:gd name="adj" fmla="val 55898"/>
              </a:avLst>
            </a:prstGeom>
            <a:solidFill>
              <a:srgbClr val="FBB62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Freeform: Shape 11">
            <a:extLst>
              <a:ext uri="{FF2B5EF4-FFF2-40B4-BE49-F238E27FC236}">
                <a16:creationId xmlns:a16="http://schemas.microsoft.com/office/drawing/2014/main" id="{589F2814-E9D1-1EB7-F5E3-CA68E1CA957F}"/>
              </a:ext>
            </a:extLst>
          </p:cNvPr>
          <p:cNvSpPr/>
          <p:nvPr/>
        </p:nvSpPr>
        <p:spPr>
          <a:xfrm>
            <a:off x="3272108" y="2142316"/>
            <a:ext cx="2187827" cy="1493617"/>
          </a:xfrm>
          <a:custGeom>
            <a:avLst/>
            <a:gdLst>
              <a:gd name="connsiteX0" fmla="*/ 1619793 w 1648939"/>
              <a:gd name="connsiteY0" fmla="*/ 562756 h 1149972"/>
              <a:gd name="connsiteX1" fmla="*/ 1590552 w 1648939"/>
              <a:gd name="connsiteY1" fmla="*/ 545897 h 1149972"/>
              <a:gd name="connsiteX2" fmla="*/ 1111349 w 1648939"/>
              <a:gd name="connsiteY2" fmla="*/ 269100 h 1149972"/>
              <a:gd name="connsiteX3" fmla="*/ 763020 w 1648939"/>
              <a:gd name="connsiteY3" fmla="*/ 68027 h 1149972"/>
              <a:gd name="connsiteX4" fmla="*/ 68361 w 1648939"/>
              <a:gd name="connsiteY4" fmla="*/ 254146 h 1149972"/>
              <a:gd name="connsiteX5" fmla="*/ 17593 w 1648939"/>
              <a:gd name="connsiteY5" fmla="*/ 640004 h 1149972"/>
              <a:gd name="connsiteX6" fmla="*/ 254575 w 1648939"/>
              <a:gd name="connsiteY6" fmla="*/ 948804 h 1149972"/>
              <a:gd name="connsiteX7" fmla="*/ 602904 w 1648939"/>
              <a:gd name="connsiteY7" fmla="*/ 1149972 h 1149972"/>
              <a:gd name="connsiteX8" fmla="*/ 1082107 w 1648939"/>
              <a:gd name="connsiteY8" fmla="*/ 873176 h 1149972"/>
              <a:gd name="connsiteX9" fmla="*/ 494129 w 1648939"/>
              <a:gd name="connsiteY9" fmla="*/ 533705 h 1149972"/>
              <a:gd name="connsiteX10" fmla="*/ 480413 w 1648939"/>
              <a:gd name="connsiteY10" fmla="*/ 515988 h 1149972"/>
              <a:gd name="connsiteX11" fmla="*/ 483366 w 1648939"/>
              <a:gd name="connsiteY11" fmla="*/ 493795 h 1149972"/>
              <a:gd name="connsiteX12" fmla="*/ 508797 w 1648939"/>
              <a:gd name="connsiteY12" fmla="*/ 479126 h 1149972"/>
              <a:gd name="connsiteX13" fmla="*/ 523371 w 1648939"/>
              <a:gd name="connsiteY13" fmla="*/ 483127 h 1149972"/>
              <a:gd name="connsiteX14" fmla="*/ 1111349 w 1648939"/>
              <a:gd name="connsiteY14" fmla="*/ 822598 h 1149972"/>
              <a:gd name="connsiteX15" fmla="*/ 1140591 w 1648939"/>
              <a:gd name="connsiteY15" fmla="*/ 839552 h 1149972"/>
              <a:gd name="connsiteX16" fmla="*/ 1590552 w 1648939"/>
              <a:gd name="connsiteY16" fmla="*/ 1099299 h 1149972"/>
              <a:gd name="connsiteX17" fmla="*/ 1619793 w 1648939"/>
              <a:gd name="connsiteY17" fmla="*/ 1116254 h 1149972"/>
              <a:gd name="connsiteX18" fmla="*/ 1648940 w 1648939"/>
              <a:gd name="connsiteY18" fmla="*/ 1133113 h 1149972"/>
              <a:gd name="connsiteX19" fmla="*/ 1648940 w 1648939"/>
              <a:gd name="connsiteY19" fmla="*/ 579710 h 1149972"/>
              <a:gd name="connsiteX20" fmla="*/ 1619793 w 1648939"/>
              <a:gd name="connsiteY20" fmla="*/ 562756 h 1149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48939" h="1149972">
                <a:moveTo>
                  <a:pt x="1619793" y="562756"/>
                </a:moveTo>
                <a:lnTo>
                  <a:pt x="1590552" y="545897"/>
                </a:lnTo>
                <a:lnTo>
                  <a:pt x="1111349" y="269100"/>
                </a:lnTo>
                <a:lnTo>
                  <a:pt x="763020" y="68027"/>
                </a:lnTo>
                <a:cubicBezTo>
                  <a:pt x="520227" y="-72181"/>
                  <a:pt x="208665" y="11354"/>
                  <a:pt x="68361" y="254146"/>
                </a:cubicBezTo>
                <a:cubicBezTo>
                  <a:pt x="448" y="371780"/>
                  <a:pt x="-17649" y="508844"/>
                  <a:pt x="17593" y="640004"/>
                </a:cubicBezTo>
                <a:cubicBezTo>
                  <a:pt x="52740" y="771258"/>
                  <a:pt x="136941" y="880891"/>
                  <a:pt x="254575" y="948804"/>
                </a:cubicBezTo>
                <a:lnTo>
                  <a:pt x="602904" y="1149972"/>
                </a:lnTo>
                <a:lnTo>
                  <a:pt x="1082107" y="873176"/>
                </a:lnTo>
                <a:lnTo>
                  <a:pt x="494129" y="533705"/>
                </a:lnTo>
                <a:cubicBezTo>
                  <a:pt x="487176" y="529704"/>
                  <a:pt x="482604" y="523703"/>
                  <a:pt x="480413" y="515988"/>
                </a:cubicBezTo>
                <a:cubicBezTo>
                  <a:pt x="478413" y="508273"/>
                  <a:pt x="479365" y="500748"/>
                  <a:pt x="483366" y="493795"/>
                </a:cubicBezTo>
                <a:cubicBezTo>
                  <a:pt x="488795" y="484460"/>
                  <a:pt x="498606" y="479126"/>
                  <a:pt x="508797" y="479126"/>
                </a:cubicBezTo>
                <a:cubicBezTo>
                  <a:pt x="513750" y="479126"/>
                  <a:pt x="518799" y="480460"/>
                  <a:pt x="523371" y="483127"/>
                </a:cubicBezTo>
                <a:lnTo>
                  <a:pt x="1111349" y="822598"/>
                </a:lnTo>
                <a:lnTo>
                  <a:pt x="1140591" y="839552"/>
                </a:lnTo>
                <a:lnTo>
                  <a:pt x="1590552" y="1099299"/>
                </a:lnTo>
                <a:lnTo>
                  <a:pt x="1619793" y="1116254"/>
                </a:lnTo>
                <a:lnTo>
                  <a:pt x="1648940" y="1133113"/>
                </a:lnTo>
                <a:lnTo>
                  <a:pt x="1648940" y="579710"/>
                </a:lnTo>
                <a:lnTo>
                  <a:pt x="1619793" y="562756"/>
                </a:lnTo>
                <a:close/>
              </a:path>
            </a:pathLst>
          </a:custGeom>
          <a:solidFill>
            <a:srgbClr val="5471A9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7" name="Freeform: Shape 14">
            <a:extLst>
              <a:ext uri="{FF2B5EF4-FFF2-40B4-BE49-F238E27FC236}">
                <a16:creationId xmlns:a16="http://schemas.microsoft.com/office/drawing/2014/main" id="{4A384035-BAFC-F68A-2776-D64FAC9AF211}"/>
              </a:ext>
            </a:extLst>
          </p:cNvPr>
          <p:cNvSpPr/>
          <p:nvPr/>
        </p:nvSpPr>
        <p:spPr>
          <a:xfrm>
            <a:off x="5382719" y="3635686"/>
            <a:ext cx="2187258" cy="1493593"/>
          </a:xfrm>
          <a:custGeom>
            <a:avLst/>
            <a:gdLst>
              <a:gd name="connsiteX0" fmla="*/ 1580483 w 1648510"/>
              <a:gd name="connsiteY0" fmla="*/ 895826 h 1149953"/>
              <a:gd name="connsiteX1" fmla="*/ 1139285 w 1648510"/>
              <a:gd name="connsiteY1" fmla="*/ 1149953 h 1149953"/>
              <a:gd name="connsiteX2" fmla="*/ 885920 w 1648510"/>
              <a:gd name="connsiteY2" fmla="*/ 1081945 h 1149953"/>
              <a:gd name="connsiteX3" fmla="*/ 537686 w 1648510"/>
              <a:gd name="connsiteY3" fmla="*/ 880872 h 1149953"/>
              <a:gd name="connsiteX4" fmla="*/ 58388 w 1648510"/>
              <a:gd name="connsiteY4" fmla="*/ 604076 h 1149953"/>
              <a:gd name="connsiteX5" fmla="*/ 29242 w 1648510"/>
              <a:gd name="connsiteY5" fmla="*/ 587121 h 1149953"/>
              <a:gd name="connsiteX6" fmla="*/ 0 w 1648510"/>
              <a:gd name="connsiteY6" fmla="*/ 570262 h 1149953"/>
              <a:gd name="connsiteX7" fmla="*/ 0 w 1648510"/>
              <a:gd name="connsiteY7" fmla="*/ 16859 h 1149953"/>
              <a:gd name="connsiteX8" fmla="*/ 29242 w 1648510"/>
              <a:gd name="connsiteY8" fmla="*/ 33719 h 1149953"/>
              <a:gd name="connsiteX9" fmla="*/ 58388 w 1648510"/>
              <a:gd name="connsiteY9" fmla="*/ 50578 h 1149953"/>
              <a:gd name="connsiteX10" fmla="*/ 508445 w 1648510"/>
              <a:gd name="connsiteY10" fmla="*/ 310515 h 1149953"/>
              <a:gd name="connsiteX11" fmla="*/ 537686 w 1648510"/>
              <a:gd name="connsiteY11" fmla="*/ 327374 h 1149953"/>
              <a:gd name="connsiteX12" fmla="*/ 1125569 w 1648510"/>
              <a:gd name="connsiteY12" fmla="*/ 666845 h 1149953"/>
              <a:gd name="connsiteX13" fmla="*/ 1147763 w 1648510"/>
              <a:gd name="connsiteY13" fmla="*/ 669798 h 1149953"/>
              <a:gd name="connsiteX14" fmla="*/ 1165479 w 1648510"/>
              <a:gd name="connsiteY14" fmla="*/ 656082 h 1149953"/>
              <a:gd name="connsiteX15" fmla="*/ 1168432 w 1648510"/>
              <a:gd name="connsiteY15" fmla="*/ 633889 h 1149953"/>
              <a:gd name="connsiteX16" fmla="*/ 1154811 w 1648510"/>
              <a:gd name="connsiteY16" fmla="*/ 616172 h 1149953"/>
              <a:gd name="connsiteX17" fmla="*/ 566833 w 1648510"/>
              <a:gd name="connsiteY17" fmla="*/ 276701 h 1149953"/>
              <a:gd name="connsiteX18" fmla="*/ 1046036 w 1648510"/>
              <a:gd name="connsiteY18" fmla="*/ 0 h 1149953"/>
              <a:gd name="connsiteX19" fmla="*/ 1394365 w 1648510"/>
              <a:gd name="connsiteY19" fmla="*/ 201073 h 1149953"/>
              <a:gd name="connsiteX20" fmla="*/ 1580483 w 1648510"/>
              <a:gd name="connsiteY20" fmla="*/ 895826 h 1149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48510" h="1149953">
                <a:moveTo>
                  <a:pt x="1580483" y="895826"/>
                </a:moveTo>
                <a:cubicBezTo>
                  <a:pt x="1486472" y="1058799"/>
                  <a:pt x="1315117" y="1149953"/>
                  <a:pt x="1139285" y="1149953"/>
                </a:cubicBezTo>
                <a:cubicBezTo>
                  <a:pt x="1053084" y="1149953"/>
                  <a:pt x="965835" y="1128046"/>
                  <a:pt x="885920" y="1081945"/>
                </a:cubicBezTo>
                <a:lnTo>
                  <a:pt x="537686" y="880872"/>
                </a:lnTo>
                <a:lnTo>
                  <a:pt x="58388" y="604076"/>
                </a:lnTo>
                <a:lnTo>
                  <a:pt x="29242" y="587121"/>
                </a:lnTo>
                <a:lnTo>
                  <a:pt x="0" y="570262"/>
                </a:lnTo>
                <a:lnTo>
                  <a:pt x="0" y="16859"/>
                </a:lnTo>
                <a:lnTo>
                  <a:pt x="29242" y="33719"/>
                </a:lnTo>
                <a:lnTo>
                  <a:pt x="58388" y="50578"/>
                </a:lnTo>
                <a:lnTo>
                  <a:pt x="508445" y="310515"/>
                </a:lnTo>
                <a:lnTo>
                  <a:pt x="537686" y="327374"/>
                </a:lnTo>
                <a:lnTo>
                  <a:pt x="1125569" y="666845"/>
                </a:lnTo>
                <a:cubicBezTo>
                  <a:pt x="1132523" y="670941"/>
                  <a:pt x="1140047" y="671893"/>
                  <a:pt x="1147763" y="669798"/>
                </a:cubicBezTo>
                <a:cubicBezTo>
                  <a:pt x="1155478" y="667702"/>
                  <a:pt x="1161479" y="663131"/>
                  <a:pt x="1165479" y="656082"/>
                </a:cubicBezTo>
                <a:cubicBezTo>
                  <a:pt x="1169575" y="649129"/>
                  <a:pt x="1170527" y="641604"/>
                  <a:pt x="1168432" y="633889"/>
                </a:cubicBezTo>
                <a:cubicBezTo>
                  <a:pt x="1166431" y="626174"/>
                  <a:pt x="1161860" y="620173"/>
                  <a:pt x="1154811" y="616172"/>
                </a:cubicBezTo>
                <a:lnTo>
                  <a:pt x="566833" y="276701"/>
                </a:lnTo>
                <a:lnTo>
                  <a:pt x="1046036" y="0"/>
                </a:lnTo>
                <a:lnTo>
                  <a:pt x="1394365" y="201073"/>
                </a:lnTo>
                <a:cubicBezTo>
                  <a:pt x="1637157" y="341376"/>
                  <a:pt x="1720691" y="653034"/>
                  <a:pt x="1580483" y="895826"/>
                </a:cubicBezTo>
                <a:close/>
              </a:path>
            </a:pathLst>
          </a:custGeom>
          <a:solidFill>
            <a:srgbClr val="5471A9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8CE382-80CB-5C0A-E94C-0A14B5283677}"/>
              </a:ext>
            </a:extLst>
          </p:cNvPr>
          <p:cNvSpPr txBox="1"/>
          <p:nvPr/>
        </p:nvSpPr>
        <p:spPr>
          <a:xfrm>
            <a:off x="256596" y="1493804"/>
            <a:ext cx="29894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9ED441"/>
                </a:solidFill>
                <a:effectLst/>
                <a:uLnTx/>
                <a:uFillTx/>
              </a:rPr>
              <a:t>Codice Etico, MOG: Parte Generale, MOG: Parte Speciale. Gruppo di OdV  per ANCE. Gestione Segnalazioni.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1DB6EB-13D3-8E9E-EDEB-B934C29BA0A3}"/>
              </a:ext>
            </a:extLst>
          </p:cNvPr>
          <p:cNvSpPr txBox="1"/>
          <p:nvPr/>
        </p:nvSpPr>
        <p:spPr>
          <a:xfrm>
            <a:off x="824262" y="1108454"/>
            <a:ext cx="2381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srgbClr val="9ED441"/>
                </a:solidFill>
                <a:effectLst/>
                <a:uLnTx/>
                <a:uFillTx/>
              </a:rPr>
              <a:t>D.Lgs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9ED441"/>
                </a:solidFill>
                <a:effectLst/>
                <a:uLnTx/>
                <a:uFillTx/>
              </a:rPr>
              <a:t> 231/01</a:t>
            </a:r>
          </a:p>
        </p:txBody>
      </p:sp>
      <p:cxnSp>
        <p:nvCxnSpPr>
          <p:cNvPr id="20" name="Elbow Connector 72">
            <a:extLst>
              <a:ext uri="{FF2B5EF4-FFF2-40B4-BE49-F238E27FC236}">
                <a16:creationId xmlns:a16="http://schemas.microsoft.com/office/drawing/2014/main" id="{F272C715-4826-8667-190B-859836ECEAE3}"/>
              </a:ext>
            </a:extLst>
          </p:cNvPr>
          <p:cNvCxnSpPr>
            <a:cxnSpLocks/>
            <a:endCxn id="19" idx="3"/>
          </p:cNvCxnSpPr>
          <p:nvPr/>
        </p:nvCxnSpPr>
        <p:spPr>
          <a:xfrm rot="10800000">
            <a:off x="3205457" y="1339287"/>
            <a:ext cx="2149032" cy="230832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  <a:headEnd type="oval"/>
            <a:tailEnd type="oval"/>
          </a:ln>
          <a:effectLst/>
        </p:spPr>
      </p:cxnSp>
      <p:sp>
        <p:nvSpPr>
          <p:cNvPr id="21" name="TextBox 17">
            <a:extLst>
              <a:ext uri="{FF2B5EF4-FFF2-40B4-BE49-F238E27FC236}">
                <a16:creationId xmlns:a16="http://schemas.microsoft.com/office/drawing/2014/main" id="{01C18C53-6FC7-DF51-297C-074E820450AB}"/>
              </a:ext>
            </a:extLst>
          </p:cNvPr>
          <p:cNvSpPr txBox="1"/>
          <p:nvPr/>
        </p:nvSpPr>
        <p:spPr>
          <a:xfrm>
            <a:off x="79989" y="4035329"/>
            <a:ext cx="26246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Sistema di Gestione per la Sicurezza, Asseverazione. Rilevazioni con dispositivi mobili.</a:t>
            </a: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E3F074AD-A1D3-FC3A-184A-4EF3EC2E9155}"/>
              </a:ext>
            </a:extLst>
          </p:cNvPr>
          <p:cNvSpPr txBox="1"/>
          <p:nvPr/>
        </p:nvSpPr>
        <p:spPr>
          <a:xfrm>
            <a:off x="824261" y="3649979"/>
            <a:ext cx="1839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Sicurezza</a:t>
            </a:r>
          </a:p>
        </p:txBody>
      </p:sp>
      <p:cxnSp>
        <p:nvCxnSpPr>
          <p:cNvPr id="23" name="Elbow Connector 72">
            <a:extLst>
              <a:ext uri="{FF2B5EF4-FFF2-40B4-BE49-F238E27FC236}">
                <a16:creationId xmlns:a16="http://schemas.microsoft.com/office/drawing/2014/main" id="{4263ED6F-AD4E-B3BD-5BCE-94F5FB8E5810}"/>
              </a:ext>
            </a:extLst>
          </p:cNvPr>
          <p:cNvCxnSpPr>
            <a:cxnSpLocks/>
            <a:endCxn id="22" idx="3"/>
          </p:cNvCxnSpPr>
          <p:nvPr/>
        </p:nvCxnSpPr>
        <p:spPr>
          <a:xfrm rot="10800000">
            <a:off x="2664081" y="3880813"/>
            <a:ext cx="872743" cy="678451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  <a:headEnd type="oval"/>
            <a:tailEnd type="oval"/>
          </a:ln>
          <a:effectLst/>
        </p:spPr>
      </p:cxnSp>
      <p:sp>
        <p:nvSpPr>
          <p:cNvPr id="24" name="TextBox 17">
            <a:extLst>
              <a:ext uri="{FF2B5EF4-FFF2-40B4-BE49-F238E27FC236}">
                <a16:creationId xmlns:a16="http://schemas.microsoft.com/office/drawing/2014/main" id="{FAC9454C-91A2-DAAE-7FB8-33B6C7698200}"/>
              </a:ext>
            </a:extLst>
          </p:cNvPr>
          <p:cNvSpPr txBox="1"/>
          <p:nvPr/>
        </p:nvSpPr>
        <p:spPr>
          <a:xfrm>
            <a:off x="8093225" y="3720762"/>
            <a:ext cx="33755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5471A9"/>
                </a:solidFill>
                <a:effectLst/>
                <a:uLnTx/>
                <a:uFillTx/>
              </a:rPr>
              <a:t>Linee Guida Privacy per le imprese di Costruzioni. Registro Trattamenti. Minacce e Controlli. Manuale per la sicurezza delle informazioni. Rapporti con i fornitori IT.</a:t>
            </a:r>
          </a:p>
        </p:txBody>
      </p:sp>
      <p:sp>
        <p:nvSpPr>
          <p:cNvPr id="25" name="TextBox 18">
            <a:extLst>
              <a:ext uri="{FF2B5EF4-FFF2-40B4-BE49-F238E27FC236}">
                <a16:creationId xmlns:a16="http://schemas.microsoft.com/office/drawing/2014/main" id="{0C282671-7CBB-6EC2-0732-31F5F00CFD66}"/>
              </a:ext>
            </a:extLst>
          </p:cNvPr>
          <p:cNvSpPr txBox="1"/>
          <p:nvPr/>
        </p:nvSpPr>
        <p:spPr>
          <a:xfrm>
            <a:off x="8093263" y="3352690"/>
            <a:ext cx="4051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5471A9"/>
                </a:solidFill>
                <a:effectLst/>
                <a:uLnTx/>
                <a:uFillTx/>
              </a:rPr>
              <a:t>Trattamento dei dati personali</a:t>
            </a:r>
          </a:p>
        </p:txBody>
      </p:sp>
      <p:cxnSp>
        <p:nvCxnSpPr>
          <p:cNvPr id="26" name="Elbow Connector 72">
            <a:extLst>
              <a:ext uri="{FF2B5EF4-FFF2-40B4-BE49-F238E27FC236}">
                <a16:creationId xmlns:a16="http://schemas.microsoft.com/office/drawing/2014/main" id="{EF27AEEA-87F3-768F-AF93-6164A2FAAE69}"/>
              </a:ext>
            </a:extLst>
          </p:cNvPr>
          <p:cNvCxnSpPr>
            <a:cxnSpLocks/>
            <a:endCxn id="25" idx="1"/>
          </p:cNvCxnSpPr>
          <p:nvPr/>
        </p:nvCxnSpPr>
        <p:spPr>
          <a:xfrm rot="5400000" flipH="1" flipV="1">
            <a:off x="7245519" y="3611257"/>
            <a:ext cx="875478" cy="820010"/>
          </a:xfrm>
          <a:prstGeom prst="bentConnector2">
            <a:avLst/>
          </a:prstGeom>
          <a:noFill/>
          <a:ln w="1905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  <a:headEnd type="oval"/>
            <a:tailEnd type="oval"/>
          </a:ln>
          <a:effectLst/>
        </p:spPr>
      </p:cxnSp>
    </p:spTree>
    <p:extLst>
      <p:ext uri="{BB962C8B-B14F-4D97-AF65-F5344CB8AC3E}">
        <p14:creationId xmlns:p14="http://schemas.microsoft.com/office/powerpoint/2010/main" val="1559827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8A1FA0-4496-D68D-8648-6132C321A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Sentenza Cassazione 15/06/2022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B469BF5-B0EB-6317-6607-6984C5940127}"/>
              </a:ext>
            </a:extLst>
          </p:cNvPr>
          <p:cNvSpPr txBox="1"/>
          <p:nvPr/>
        </p:nvSpPr>
        <p:spPr>
          <a:xfrm>
            <a:off x="308114" y="1980322"/>
            <a:ext cx="11270974" cy="438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it-IT" sz="2400" i="1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L’art 6, comma 4, del decreto legislativo nel prevedere che i modelli possono essere adottati sulla base di </a:t>
            </a:r>
            <a:r>
              <a:rPr lang="it-IT" sz="2400" b="1" i="1" dirty="0">
                <a:solidFill>
                  <a:srgbClr val="C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codice comportamento </a:t>
            </a:r>
            <a:r>
              <a:rPr lang="it-IT" sz="2400" i="1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redatti dalle associazioni rappresentative degli enti e comunicati al Ministero della Giustizia, per eventuali osservazioni di concerto con i Ministeri competenti, esprime l'esigenza di introdurre un meccanismo che fissi parametri orientativi per le imprese e le società e prevede un procedimento funzionale, almeno l'intenzione del legislatore, da un lato, </a:t>
            </a:r>
          </a:p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it-IT" sz="2400" i="1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it-IT" sz="2400" b="1" i="1" dirty="0">
                <a:solidFill>
                  <a:srgbClr val="C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fissare, attraverso le cosiddette linee guida parametri orientativi per le imprese nella costruzione del “modello organizzativo”</a:t>
            </a:r>
            <a:r>
              <a:rPr lang="it-IT" sz="2400" i="1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it-IT" sz="2400" i="1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dall'altro, a </a:t>
            </a:r>
            <a:r>
              <a:rPr lang="it-IT" sz="2400" b="1" i="1" dirty="0">
                <a:solidFill>
                  <a:srgbClr val="C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temperare la discrezionalità del giudice nella valutazione idoneità del modello stesso.</a:t>
            </a:r>
            <a:r>
              <a:rPr lang="it-IT" sz="2400" i="1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it-IT" sz="2400" dirty="0"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18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693549-2047-F89C-C623-F1CC740B4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SGSL per le PMI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36E7706-FA18-4F70-D340-1CEDA4D69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84" y="1791982"/>
            <a:ext cx="3600811" cy="5000752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275577F-9E28-D020-E22D-7763EAD08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791982"/>
            <a:ext cx="4692073" cy="5008206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EBC338C-46E9-3295-94B1-1C3493626116}"/>
              </a:ext>
            </a:extLst>
          </p:cNvPr>
          <p:cNvSpPr txBox="1"/>
          <p:nvPr/>
        </p:nvSpPr>
        <p:spPr>
          <a:xfrm>
            <a:off x="3771995" y="2879194"/>
            <a:ext cx="1504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Linee guida UNI-INAIL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418B6D7-8D30-1854-4678-2EC54CD73DDE}"/>
              </a:ext>
            </a:extLst>
          </p:cNvPr>
          <p:cNvSpPr txBox="1"/>
          <p:nvPr/>
        </p:nvSpPr>
        <p:spPr>
          <a:xfrm>
            <a:off x="4359564" y="5621222"/>
            <a:ext cx="1736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Linee guida per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Piccole e Medie imprese.</a:t>
            </a:r>
          </a:p>
        </p:txBody>
      </p:sp>
    </p:spTree>
    <p:extLst>
      <p:ext uri="{BB962C8B-B14F-4D97-AF65-F5344CB8AC3E}">
        <p14:creationId xmlns:p14="http://schemas.microsoft.com/office/powerpoint/2010/main" val="12276762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e 11">
            <a:extLst>
              <a:ext uri="{FF2B5EF4-FFF2-40B4-BE49-F238E27FC236}">
                <a16:creationId xmlns:a16="http://schemas.microsoft.com/office/drawing/2014/main" id="{6EBAB1A9-417B-623D-D2CF-777AB804ACF9}"/>
              </a:ext>
            </a:extLst>
          </p:cNvPr>
          <p:cNvSpPr/>
          <p:nvPr/>
        </p:nvSpPr>
        <p:spPr>
          <a:xfrm>
            <a:off x="4672176" y="3295481"/>
            <a:ext cx="107246" cy="11695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9B131948-DB6A-E6E6-79F0-9F56551ED27E}"/>
              </a:ext>
            </a:extLst>
          </p:cNvPr>
          <p:cNvSpPr/>
          <p:nvPr/>
        </p:nvSpPr>
        <p:spPr>
          <a:xfrm>
            <a:off x="5172855" y="4366911"/>
            <a:ext cx="107246" cy="11695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9BCD63E4-D069-666A-E022-F2A8B5D9D33D}"/>
              </a:ext>
            </a:extLst>
          </p:cNvPr>
          <p:cNvSpPr/>
          <p:nvPr/>
        </p:nvSpPr>
        <p:spPr>
          <a:xfrm>
            <a:off x="4968150" y="4152896"/>
            <a:ext cx="107246" cy="11695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D1A4685C-341B-4B7A-5EBA-B4B10872AE4A}"/>
              </a:ext>
            </a:extLst>
          </p:cNvPr>
          <p:cNvSpPr/>
          <p:nvPr/>
        </p:nvSpPr>
        <p:spPr>
          <a:xfrm>
            <a:off x="3900263" y="3720204"/>
            <a:ext cx="107246" cy="11695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34F7369C-23C9-CB39-CDDB-D5B77158FC86}"/>
              </a:ext>
            </a:extLst>
          </p:cNvPr>
          <p:cNvSpPr/>
          <p:nvPr/>
        </p:nvSpPr>
        <p:spPr>
          <a:xfrm>
            <a:off x="4398546" y="3939704"/>
            <a:ext cx="107246" cy="11695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84A7514A-4326-4921-78A4-127E5DC74CD2}"/>
              </a:ext>
            </a:extLst>
          </p:cNvPr>
          <p:cNvSpPr/>
          <p:nvPr/>
        </p:nvSpPr>
        <p:spPr>
          <a:xfrm>
            <a:off x="3804945" y="4572340"/>
            <a:ext cx="107246" cy="11695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C81DDAF-4055-D089-D950-3F57A02D3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45" y="2060337"/>
            <a:ext cx="7940694" cy="4597244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A342DCB-238A-436B-BB38-48D108A4C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SQuadra - SGSL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535D448-E5BD-436C-AC0A-3E207E8F1E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6168" y="1485230"/>
            <a:ext cx="2874127" cy="3071206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888ED6F-0B7E-4A80-A675-23185219DC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0828" y="89375"/>
            <a:ext cx="2862704" cy="3071207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8E4357E-2390-4404-9733-661430F6017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4067" y="2535803"/>
            <a:ext cx="2769572" cy="3071206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F332F97-83EC-43C4-A50A-E014009D444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307" y="3271625"/>
            <a:ext cx="2497421" cy="3071207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57AFBD8-B1AB-443E-BF87-6CEC8BA877C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1324" y="3674018"/>
            <a:ext cx="3012208" cy="3071207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Ovale 17">
            <a:extLst>
              <a:ext uri="{FF2B5EF4-FFF2-40B4-BE49-F238E27FC236}">
                <a16:creationId xmlns:a16="http://schemas.microsoft.com/office/drawing/2014/main" id="{0954D8F4-8D55-C1B3-7F9B-424E99754979}"/>
              </a:ext>
            </a:extLst>
          </p:cNvPr>
          <p:cNvSpPr/>
          <p:nvPr/>
        </p:nvSpPr>
        <p:spPr>
          <a:xfrm>
            <a:off x="6190074" y="1485230"/>
            <a:ext cx="107246" cy="1169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05225B04-130F-D91F-E376-1F052E392B0A}"/>
              </a:ext>
            </a:extLst>
          </p:cNvPr>
          <p:cNvSpPr/>
          <p:nvPr/>
        </p:nvSpPr>
        <p:spPr>
          <a:xfrm>
            <a:off x="7173384" y="2535803"/>
            <a:ext cx="107246" cy="1169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8E10E102-47EF-47D9-6820-1362D7744670}"/>
              </a:ext>
            </a:extLst>
          </p:cNvPr>
          <p:cNvSpPr/>
          <p:nvPr/>
        </p:nvSpPr>
        <p:spPr>
          <a:xfrm>
            <a:off x="8339575" y="3278398"/>
            <a:ext cx="116404" cy="939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086C0BAD-B84F-E54D-B130-5DCFD8C41170}"/>
              </a:ext>
            </a:extLst>
          </p:cNvPr>
          <p:cNvSpPr/>
          <p:nvPr/>
        </p:nvSpPr>
        <p:spPr>
          <a:xfrm>
            <a:off x="9738736" y="3645821"/>
            <a:ext cx="107246" cy="1169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3" name="Connettore a gomito 22">
            <a:extLst>
              <a:ext uri="{FF2B5EF4-FFF2-40B4-BE49-F238E27FC236}">
                <a16:creationId xmlns:a16="http://schemas.microsoft.com/office/drawing/2014/main" id="{41B5C43F-EC5F-7226-267D-26A2505C99D5}"/>
              </a:ext>
            </a:extLst>
          </p:cNvPr>
          <p:cNvCxnSpPr>
            <a:stCxn id="12" idx="6"/>
            <a:endCxn id="18" idx="2"/>
          </p:cNvCxnSpPr>
          <p:nvPr/>
        </p:nvCxnSpPr>
        <p:spPr>
          <a:xfrm flipV="1">
            <a:off x="4779422" y="1543709"/>
            <a:ext cx="1410652" cy="1810251"/>
          </a:xfrm>
          <a:prstGeom prst="bentConnector3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a gomito 24">
            <a:extLst>
              <a:ext uri="{FF2B5EF4-FFF2-40B4-BE49-F238E27FC236}">
                <a16:creationId xmlns:a16="http://schemas.microsoft.com/office/drawing/2014/main" id="{4AD448EF-34C7-E385-AD66-06E7A6E221C2}"/>
              </a:ext>
            </a:extLst>
          </p:cNvPr>
          <p:cNvCxnSpPr>
            <a:cxnSpLocks/>
            <a:stCxn id="15" idx="6"/>
            <a:endCxn id="19" idx="2"/>
          </p:cNvCxnSpPr>
          <p:nvPr/>
        </p:nvCxnSpPr>
        <p:spPr>
          <a:xfrm flipV="1">
            <a:off x="4007509" y="2594282"/>
            <a:ext cx="3165875" cy="1184401"/>
          </a:xfrm>
          <a:prstGeom prst="bentConnector3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a gomito 25">
            <a:extLst>
              <a:ext uri="{FF2B5EF4-FFF2-40B4-BE49-F238E27FC236}">
                <a16:creationId xmlns:a16="http://schemas.microsoft.com/office/drawing/2014/main" id="{DC8EB2B5-C438-3412-FD3D-D62707376DE1}"/>
              </a:ext>
            </a:extLst>
          </p:cNvPr>
          <p:cNvCxnSpPr>
            <a:cxnSpLocks/>
            <a:stCxn id="16" idx="6"/>
            <a:endCxn id="19" idx="2"/>
          </p:cNvCxnSpPr>
          <p:nvPr/>
        </p:nvCxnSpPr>
        <p:spPr>
          <a:xfrm flipV="1">
            <a:off x="4505792" y="2594282"/>
            <a:ext cx="2667592" cy="1403901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a gomito 26">
            <a:extLst>
              <a:ext uri="{FF2B5EF4-FFF2-40B4-BE49-F238E27FC236}">
                <a16:creationId xmlns:a16="http://schemas.microsoft.com/office/drawing/2014/main" id="{FBC98BD1-0BB4-6252-3358-79DDF2009A17}"/>
              </a:ext>
            </a:extLst>
          </p:cNvPr>
          <p:cNvCxnSpPr>
            <a:cxnSpLocks/>
            <a:stCxn id="14" idx="6"/>
            <a:endCxn id="20" idx="2"/>
          </p:cNvCxnSpPr>
          <p:nvPr/>
        </p:nvCxnSpPr>
        <p:spPr>
          <a:xfrm flipV="1">
            <a:off x="5075396" y="3325356"/>
            <a:ext cx="3264179" cy="886019"/>
          </a:xfrm>
          <a:prstGeom prst="bentConnector3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a gomito 27">
            <a:extLst>
              <a:ext uri="{FF2B5EF4-FFF2-40B4-BE49-F238E27FC236}">
                <a16:creationId xmlns:a16="http://schemas.microsoft.com/office/drawing/2014/main" id="{A15266CF-3E6D-3711-8B32-4CF886E0062B}"/>
              </a:ext>
            </a:extLst>
          </p:cNvPr>
          <p:cNvCxnSpPr>
            <a:cxnSpLocks/>
            <a:stCxn id="13" idx="6"/>
            <a:endCxn id="20" idx="4"/>
          </p:cNvCxnSpPr>
          <p:nvPr/>
        </p:nvCxnSpPr>
        <p:spPr>
          <a:xfrm flipV="1">
            <a:off x="5280101" y="3372314"/>
            <a:ext cx="3117676" cy="1053076"/>
          </a:xfrm>
          <a:prstGeom prst="bentConnector2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a gomito 28">
            <a:extLst>
              <a:ext uri="{FF2B5EF4-FFF2-40B4-BE49-F238E27FC236}">
                <a16:creationId xmlns:a16="http://schemas.microsoft.com/office/drawing/2014/main" id="{5819C2F6-A59B-B259-FD2C-91E11E680036}"/>
              </a:ext>
            </a:extLst>
          </p:cNvPr>
          <p:cNvCxnSpPr>
            <a:cxnSpLocks/>
            <a:stCxn id="17" idx="6"/>
            <a:endCxn id="21" idx="4"/>
          </p:cNvCxnSpPr>
          <p:nvPr/>
        </p:nvCxnSpPr>
        <p:spPr>
          <a:xfrm flipV="1">
            <a:off x="3912191" y="3762779"/>
            <a:ext cx="5880168" cy="868040"/>
          </a:xfrm>
          <a:prstGeom prst="bentConnector2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29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CEF0E9-0531-4B13-87B7-559F5306E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Attuazione SGSL: Lavoratori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169110C-7180-4664-94BA-B92E0FBF4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91" y="1864270"/>
            <a:ext cx="3443117" cy="493408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4E342F1-86B9-4962-92D2-D10AC9F3F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165" y="1351343"/>
            <a:ext cx="8080663" cy="365392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537E41A-A2D3-426C-AECF-532419F69067}"/>
              </a:ext>
            </a:extLst>
          </p:cNvPr>
          <p:cNvSpPr txBox="1"/>
          <p:nvPr/>
        </p:nvSpPr>
        <p:spPr>
          <a:xfrm>
            <a:off x="7290752" y="4210480"/>
            <a:ext cx="3556871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it-IT" dirty="0">
                <a:solidFill>
                  <a:srgbClr val="C00000"/>
                </a:solidFill>
              </a:rPr>
              <a:t>Per ogni Lavoratore e per Azienda</a:t>
            </a:r>
          </a:p>
          <a:p>
            <a:pPr algn="l"/>
            <a:r>
              <a:rPr lang="it-IT" dirty="0">
                <a:solidFill>
                  <a:srgbClr val="C00000"/>
                </a:solidFill>
              </a:rPr>
              <a:t>(Registro attività svolte / Scadenze):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C00000"/>
                </a:solidFill>
              </a:rPr>
              <a:t>Ruoli (Mansione, Addetto, Resp.)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C00000"/>
                </a:solidFill>
              </a:rPr>
              <a:t>Sorveglianza Sanitaria.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C00000"/>
                </a:solidFill>
              </a:rPr>
              <a:t>Addestramento.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C00000"/>
                </a:solidFill>
              </a:rPr>
              <a:t>Formazione.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C00000"/>
                </a:solidFill>
              </a:rPr>
              <a:t>Consegna DPI.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C00000"/>
                </a:solidFill>
              </a:rPr>
              <a:t>Allegati vari.</a:t>
            </a:r>
          </a:p>
        </p:txBody>
      </p:sp>
    </p:spTree>
    <p:extLst>
      <p:ext uri="{BB962C8B-B14F-4D97-AF65-F5344CB8AC3E}">
        <p14:creationId xmlns:p14="http://schemas.microsoft.com/office/powerpoint/2010/main" val="118216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E75356E5-44F2-E082-98F6-CFDD4CED9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Obiettivi ipotizzati e reali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DC18309B-3E11-89C7-119E-3AEE42ED6B6E}"/>
              </a:ext>
            </a:extLst>
          </p:cNvPr>
          <p:cNvCxnSpPr/>
          <p:nvPr/>
        </p:nvCxnSpPr>
        <p:spPr bwMode="auto">
          <a:xfrm>
            <a:off x="2181648" y="6163267"/>
            <a:ext cx="7397087" cy="27296"/>
          </a:xfrm>
          <a:prstGeom prst="straightConnector1">
            <a:avLst/>
          </a:prstGeom>
          <a:noFill/>
          <a:ln w="25400" cap="flat" cmpd="sng" algn="ctr">
            <a:solidFill>
              <a:srgbClr val="364368"/>
            </a:solidFill>
            <a:prstDash val="solid"/>
            <a:headEnd type="none" w="med" len="med"/>
            <a:tailEnd type="triangl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5AC533A8-F258-A648-B0C2-B4DD0EF0AA03}"/>
              </a:ext>
            </a:extLst>
          </p:cNvPr>
          <p:cNvCxnSpPr/>
          <p:nvPr/>
        </p:nvCxnSpPr>
        <p:spPr bwMode="auto">
          <a:xfrm flipV="1">
            <a:off x="2181648" y="1877870"/>
            <a:ext cx="0" cy="4299045"/>
          </a:xfrm>
          <a:prstGeom prst="straightConnector1">
            <a:avLst/>
          </a:prstGeom>
          <a:noFill/>
          <a:ln w="25400" cap="flat" cmpd="sng" algn="ctr">
            <a:solidFill>
              <a:srgbClr val="364368"/>
            </a:solidFill>
            <a:prstDash val="solid"/>
            <a:headEnd type="none" w="med" len="med"/>
            <a:tailEnd type="triangl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" name="Connettore 1 10">
            <a:extLst>
              <a:ext uri="{FF2B5EF4-FFF2-40B4-BE49-F238E27FC236}">
                <a16:creationId xmlns:a16="http://schemas.microsoft.com/office/drawing/2014/main" id="{48392AD9-5882-4B92-C892-76E1C0D9D731}"/>
              </a:ext>
            </a:extLst>
          </p:cNvPr>
          <p:cNvCxnSpPr/>
          <p:nvPr/>
        </p:nvCxnSpPr>
        <p:spPr bwMode="auto">
          <a:xfrm>
            <a:off x="2181648" y="3788557"/>
            <a:ext cx="7219666" cy="40943"/>
          </a:xfrm>
          <a:prstGeom prst="line">
            <a:avLst/>
          </a:prstGeom>
          <a:noFill/>
          <a:ln w="76200" cap="flat" cmpd="sng" algn="ctr">
            <a:solidFill>
              <a:srgbClr val="FF1919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9" name="Figura a mano libera 19">
            <a:extLst>
              <a:ext uri="{FF2B5EF4-FFF2-40B4-BE49-F238E27FC236}">
                <a16:creationId xmlns:a16="http://schemas.microsoft.com/office/drawing/2014/main" id="{8EDF2E04-3FCB-A1C3-31CC-96EFB92F4A61}"/>
              </a:ext>
            </a:extLst>
          </p:cNvPr>
          <p:cNvSpPr/>
          <p:nvPr/>
        </p:nvSpPr>
        <p:spPr>
          <a:xfrm>
            <a:off x="2168001" y="2096234"/>
            <a:ext cx="7028597" cy="1678675"/>
          </a:xfrm>
          <a:custGeom>
            <a:avLst/>
            <a:gdLst>
              <a:gd name="connsiteX0" fmla="*/ 0 w 7028597"/>
              <a:gd name="connsiteY0" fmla="*/ 1678675 h 1678675"/>
              <a:gd name="connsiteX1" fmla="*/ 7028597 w 7028597"/>
              <a:gd name="connsiteY1" fmla="*/ 0 h 1678675"/>
              <a:gd name="connsiteX0" fmla="*/ 0 w 7028597"/>
              <a:gd name="connsiteY0" fmla="*/ 1678675 h 1678675"/>
              <a:gd name="connsiteX1" fmla="*/ 7028597 w 7028597"/>
              <a:gd name="connsiteY1" fmla="*/ 0 h 1678675"/>
              <a:gd name="connsiteX0" fmla="*/ 0 w 7028597"/>
              <a:gd name="connsiteY0" fmla="*/ 1678675 h 1678675"/>
              <a:gd name="connsiteX1" fmla="*/ 7028597 w 7028597"/>
              <a:gd name="connsiteY1" fmla="*/ 0 h 1678675"/>
              <a:gd name="connsiteX0" fmla="*/ 0 w 7028597"/>
              <a:gd name="connsiteY0" fmla="*/ 1678675 h 1678675"/>
              <a:gd name="connsiteX1" fmla="*/ 7028597 w 7028597"/>
              <a:gd name="connsiteY1" fmla="*/ 0 h 167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28597" h="1678675">
                <a:moveTo>
                  <a:pt x="0" y="1678675"/>
                </a:moveTo>
                <a:cubicBezTo>
                  <a:pt x="2561230" y="1473959"/>
                  <a:pt x="5368119" y="1255593"/>
                  <a:pt x="7028597" y="0"/>
                </a:cubicBezTo>
              </a:path>
            </a:pathLst>
          </a:custGeom>
          <a:noFill/>
          <a:ln w="76200" cap="flat" cmpd="sng" algn="ctr">
            <a:solidFill>
              <a:srgbClr val="A4CB5D">
                <a:lumMod val="50000"/>
              </a:srgbClr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Figura a mano libera 20">
            <a:extLst>
              <a:ext uri="{FF2B5EF4-FFF2-40B4-BE49-F238E27FC236}">
                <a16:creationId xmlns:a16="http://schemas.microsoft.com/office/drawing/2014/main" id="{CA78DCA6-40EE-E644-1A22-950A913EB6CC}"/>
              </a:ext>
            </a:extLst>
          </p:cNvPr>
          <p:cNvSpPr/>
          <p:nvPr/>
        </p:nvSpPr>
        <p:spPr>
          <a:xfrm>
            <a:off x="2181648" y="3829500"/>
            <a:ext cx="7151427" cy="1050878"/>
          </a:xfrm>
          <a:custGeom>
            <a:avLst/>
            <a:gdLst>
              <a:gd name="connsiteX0" fmla="*/ 0 w 7151427"/>
              <a:gd name="connsiteY0" fmla="*/ 1050878 h 1050878"/>
              <a:gd name="connsiteX1" fmla="*/ 7151427 w 7151427"/>
              <a:gd name="connsiteY1" fmla="*/ 0 h 1050878"/>
              <a:gd name="connsiteX0" fmla="*/ 0 w 7151427"/>
              <a:gd name="connsiteY0" fmla="*/ 1050878 h 1050878"/>
              <a:gd name="connsiteX1" fmla="*/ 7151427 w 7151427"/>
              <a:gd name="connsiteY1" fmla="*/ 0 h 1050878"/>
              <a:gd name="connsiteX0" fmla="*/ 0 w 7151427"/>
              <a:gd name="connsiteY0" fmla="*/ 1050878 h 1050878"/>
              <a:gd name="connsiteX1" fmla="*/ 7151427 w 7151427"/>
              <a:gd name="connsiteY1" fmla="*/ 0 h 105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151427" h="1050878">
                <a:moveTo>
                  <a:pt x="0" y="1050878"/>
                </a:moveTo>
                <a:cubicBezTo>
                  <a:pt x="1605886" y="209266"/>
                  <a:pt x="4644788" y="77338"/>
                  <a:pt x="7151427" y="0"/>
                </a:cubicBezTo>
              </a:path>
            </a:pathLst>
          </a:custGeom>
          <a:noFill/>
          <a:ln w="76200" cap="flat" cmpd="sng" algn="ctr">
            <a:solidFill>
              <a:srgbClr val="364368"/>
            </a:solidFill>
            <a:prstDash val="lgDashDot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324D032-CACD-F6E3-F3AB-A972E9A56FFE}"/>
              </a:ext>
            </a:extLst>
          </p:cNvPr>
          <p:cNvSpPr txBox="1"/>
          <p:nvPr/>
        </p:nvSpPr>
        <p:spPr>
          <a:xfrm>
            <a:off x="7344340" y="3405577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 dirty="0">
                <a:solidFill>
                  <a:srgbClr val="FF0000"/>
                </a:solidFill>
                <a:latin typeface="Arial" charset="0"/>
                <a:cs typeface="Arial" charset="0"/>
              </a:rPr>
              <a:t>Obblighi di legge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8258248-8D46-0A93-11C4-F892ADC010AE}"/>
              </a:ext>
            </a:extLst>
          </p:cNvPr>
          <p:cNvSpPr txBox="1"/>
          <p:nvPr/>
        </p:nvSpPr>
        <p:spPr>
          <a:xfrm>
            <a:off x="4964023" y="2369190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 dirty="0">
                <a:solidFill>
                  <a:srgbClr val="A4CB5D">
                    <a:lumMod val="50000"/>
                  </a:srgbClr>
                </a:solidFill>
                <a:latin typeface="Arial" charset="0"/>
                <a:cs typeface="Arial" charset="0"/>
              </a:rPr>
              <a:t>Miglioramento ipotizzato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B05490F-91A3-D1CD-4358-26C85EE57635}"/>
              </a:ext>
            </a:extLst>
          </p:cNvPr>
          <p:cNvSpPr txBox="1"/>
          <p:nvPr/>
        </p:nvSpPr>
        <p:spPr>
          <a:xfrm>
            <a:off x="5611654" y="4067601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 dirty="0">
                <a:solidFill>
                  <a:srgbClr val="002060"/>
                </a:solidFill>
                <a:latin typeface="Arial" charset="0"/>
                <a:cs typeface="Arial" charset="0"/>
              </a:rPr>
              <a:t>Miglioramento effettivo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27F88E92-0342-AAE1-8E3E-D00E4DCA525A}"/>
              </a:ext>
            </a:extLst>
          </p:cNvPr>
          <p:cNvSpPr/>
          <p:nvPr/>
        </p:nvSpPr>
        <p:spPr bwMode="auto">
          <a:xfrm>
            <a:off x="2223851" y="5680976"/>
            <a:ext cx="7014933" cy="468223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srgbClr val="1C1C1C"/>
                </a:solidFill>
                <a:latin typeface="Arial" charset="0"/>
                <a:cs typeface="Arial" charset="0"/>
              </a:rPr>
              <a:t>Conoscere gli obblighi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2428C7F3-A515-273F-2C34-4A2F6FC32F46}"/>
              </a:ext>
            </a:extLst>
          </p:cNvPr>
          <p:cNvSpPr/>
          <p:nvPr/>
        </p:nvSpPr>
        <p:spPr bwMode="auto">
          <a:xfrm>
            <a:off x="2223851" y="5151968"/>
            <a:ext cx="7014933" cy="468223"/>
          </a:xfrm>
          <a:prstGeom prst="rect">
            <a:avLst/>
          </a:prstGeom>
          <a:solidFill>
            <a:srgbClr val="94B853">
              <a:lumMod val="40000"/>
              <a:lumOff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charset="0"/>
                <a:cs typeface="Arial" charset="0"/>
              </a:rPr>
              <a:t>Assegnare le responsabilità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0FE048C-9822-1BCE-300A-72D2BA75F3AB}"/>
              </a:ext>
            </a:extLst>
          </p:cNvPr>
          <p:cNvSpPr/>
          <p:nvPr/>
        </p:nvSpPr>
        <p:spPr bwMode="auto">
          <a:xfrm>
            <a:off x="2223851" y="4622961"/>
            <a:ext cx="7014933" cy="468223"/>
          </a:xfrm>
          <a:prstGeom prst="rect">
            <a:avLst/>
          </a:prstGeom>
          <a:gradFill rotWithShape="1">
            <a:gsLst>
              <a:gs pos="0">
                <a:srgbClr val="A4CB5D"/>
              </a:gs>
              <a:gs pos="100000">
                <a:srgbClr val="A4CB5D">
                  <a:gamma/>
                  <a:tint val="73725"/>
                  <a:invGamma/>
                </a:srgb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charset="0"/>
                <a:cs typeface="Arial" charset="0"/>
              </a:rPr>
              <a:t>Archiviare tutta la documentazione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8E9E589F-F25E-F9E3-FA14-D890EC6B10AE}"/>
              </a:ext>
            </a:extLst>
          </p:cNvPr>
          <p:cNvSpPr/>
          <p:nvPr/>
        </p:nvSpPr>
        <p:spPr bwMode="auto">
          <a:xfrm>
            <a:off x="2223851" y="4093954"/>
            <a:ext cx="7014933" cy="468223"/>
          </a:xfrm>
          <a:prstGeom prst="rect">
            <a:avLst/>
          </a:prstGeom>
          <a:solidFill>
            <a:srgbClr val="94B853">
              <a:lumMod val="7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charset="0"/>
                <a:cs typeface="Arial" charset="0"/>
              </a:rPr>
              <a:t>Tenere sotto controllo le Scadenze</a:t>
            </a:r>
          </a:p>
        </p:txBody>
      </p:sp>
    </p:spTree>
    <p:extLst>
      <p:ext uri="{BB962C8B-B14F-4D97-AF65-F5344CB8AC3E}">
        <p14:creationId xmlns:p14="http://schemas.microsoft.com/office/powerpoint/2010/main" val="271771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4" grpId="0" animBg="1"/>
      <p:bldP spid="15" grpId="0" animBg="1"/>
      <p:bldP spid="16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13">
            <a:extLst>
              <a:ext uri="{FF2B5EF4-FFF2-40B4-BE49-F238E27FC236}">
                <a16:creationId xmlns:a16="http://schemas.microsoft.com/office/drawing/2014/main" id="{0BF3120E-F94A-4A5C-0206-22A5E8EF77F9}"/>
              </a:ext>
            </a:extLst>
          </p:cNvPr>
          <p:cNvSpPr/>
          <p:nvPr/>
        </p:nvSpPr>
        <p:spPr>
          <a:xfrm>
            <a:off x="4746530" y="3613913"/>
            <a:ext cx="1349470" cy="2348823"/>
          </a:xfrm>
          <a:custGeom>
            <a:avLst/>
            <a:gdLst>
              <a:gd name="connsiteX0" fmla="*/ 1017080 w 1017079"/>
              <a:gd name="connsiteY0" fmla="*/ 897731 h 1808416"/>
              <a:gd name="connsiteX1" fmla="*/ 1017080 w 1017079"/>
              <a:gd name="connsiteY1" fmla="*/ 1299877 h 1808416"/>
              <a:gd name="connsiteX2" fmla="*/ 508540 w 1017079"/>
              <a:gd name="connsiteY2" fmla="*/ 1808416 h 1808416"/>
              <a:gd name="connsiteX3" fmla="*/ 0 w 1017079"/>
              <a:gd name="connsiteY3" fmla="*/ 1299877 h 1808416"/>
              <a:gd name="connsiteX4" fmla="*/ 0 w 1017079"/>
              <a:gd name="connsiteY4" fmla="*/ 276796 h 1808416"/>
              <a:gd name="connsiteX5" fmla="*/ 450056 w 1017079"/>
              <a:gd name="connsiteY5" fmla="*/ 16954 h 1808416"/>
              <a:gd name="connsiteX6" fmla="*/ 479203 w 1017079"/>
              <a:gd name="connsiteY6" fmla="*/ 0 h 1808416"/>
              <a:gd name="connsiteX7" fmla="*/ 479203 w 1017079"/>
              <a:gd name="connsiteY7" fmla="*/ 1299877 h 1808416"/>
              <a:gd name="connsiteX8" fmla="*/ 508445 w 1017079"/>
              <a:gd name="connsiteY8" fmla="*/ 1329023 h 1808416"/>
              <a:gd name="connsiteX9" fmla="*/ 529114 w 1017079"/>
              <a:gd name="connsiteY9" fmla="*/ 1320451 h 1808416"/>
              <a:gd name="connsiteX10" fmla="*/ 537686 w 1017079"/>
              <a:gd name="connsiteY10" fmla="*/ 1299781 h 1808416"/>
              <a:gd name="connsiteX11" fmla="*/ 537686 w 1017079"/>
              <a:gd name="connsiteY11" fmla="*/ 620839 h 1808416"/>
              <a:gd name="connsiteX12" fmla="*/ 1017080 w 1017079"/>
              <a:gd name="connsiteY12" fmla="*/ 897731 h 1808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7079" h="1808416">
                <a:moveTo>
                  <a:pt x="1017080" y="897731"/>
                </a:moveTo>
                <a:lnTo>
                  <a:pt x="1017080" y="1299877"/>
                </a:lnTo>
                <a:cubicBezTo>
                  <a:pt x="1017080" y="1580198"/>
                  <a:pt x="788956" y="1808416"/>
                  <a:pt x="508540" y="1808416"/>
                </a:cubicBezTo>
                <a:cubicBezTo>
                  <a:pt x="228124" y="1808416"/>
                  <a:pt x="0" y="1580293"/>
                  <a:pt x="0" y="1299877"/>
                </a:cubicBezTo>
                <a:lnTo>
                  <a:pt x="0" y="276796"/>
                </a:lnTo>
                <a:lnTo>
                  <a:pt x="450056" y="16954"/>
                </a:lnTo>
                <a:lnTo>
                  <a:pt x="479203" y="0"/>
                </a:lnTo>
                <a:lnTo>
                  <a:pt x="479203" y="1299877"/>
                </a:lnTo>
                <a:cubicBezTo>
                  <a:pt x="479203" y="1315974"/>
                  <a:pt x="492347" y="1329023"/>
                  <a:pt x="508445" y="1329023"/>
                </a:cubicBezTo>
                <a:cubicBezTo>
                  <a:pt x="516541" y="1329023"/>
                  <a:pt x="523780" y="1325785"/>
                  <a:pt x="529114" y="1320451"/>
                </a:cubicBezTo>
                <a:cubicBezTo>
                  <a:pt x="534448" y="1315117"/>
                  <a:pt x="537686" y="1307878"/>
                  <a:pt x="537686" y="1299781"/>
                </a:cubicBezTo>
                <a:lnTo>
                  <a:pt x="537686" y="620839"/>
                </a:lnTo>
                <a:lnTo>
                  <a:pt x="1017080" y="897731"/>
                </a:lnTo>
                <a:close/>
              </a:path>
            </a:pathLst>
          </a:custGeom>
          <a:solidFill>
            <a:srgbClr val="9ED441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Freeform: Shape 16">
            <a:extLst>
              <a:ext uri="{FF2B5EF4-FFF2-40B4-BE49-F238E27FC236}">
                <a16:creationId xmlns:a16="http://schemas.microsoft.com/office/drawing/2014/main" id="{84F0246B-2E5A-9A30-99DC-3C990B475AD5}"/>
              </a:ext>
            </a:extLst>
          </p:cNvPr>
          <p:cNvSpPr/>
          <p:nvPr/>
        </p:nvSpPr>
        <p:spPr>
          <a:xfrm>
            <a:off x="4746782" y="1309130"/>
            <a:ext cx="1349217" cy="2348823"/>
          </a:xfrm>
          <a:custGeom>
            <a:avLst/>
            <a:gdLst>
              <a:gd name="connsiteX0" fmla="*/ 1016889 w 1016889"/>
              <a:gd name="connsiteY0" fmla="*/ 508445 h 1808416"/>
              <a:gd name="connsiteX1" fmla="*/ 1016889 w 1016889"/>
              <a:gd name="connsiteY1" fmla="*/ 1531620 h 1808416"/>
              <a:gd name="connsiteX2" fmla="*/ 566833 w 1016889"/>
              <a:gd name="connsiteY2" fmla="*/ 1791557 h 1808416"/>
              <a:gd name="connsiteX3" fmla="*/ 537591 w 1016889"/>
              <a:gd name="connsiteY3" fmla="*/ 1808417 h 1808416"/>
              <a:gd name="connsiteX4" fmla="*/ 537591 w 1016889"/>
              <a:gd name="connsiteY4" fmla="*/ 508445 h 1808416"/>
              <a:gd name="connsiteX5" fmla="*/ 508445 w 1016889"/>
              <a:gd name="connsiteY5" fmla="*/ 479298 h 1808416"/>
              <a:gd name="connsiteX6" fmla="*/ 479203 w 1016889"/>
              <a:gd name="connsiteY6" fmla="*/ 508445 h 1808416"/>
              <a:gd name="connsiteX7" fmla="*/ 479203 w 1016889"/>
              <a:gd name="connsiteY7" fmla="*/ 1187482 h 1808416"/>
              <a:gd name="connsiteX8" fmla="*/ 0 w 1016889"/>
              <a:gd name="connsiteY8" fmla="*/ 910685 h 1808416"/>
              <a:gd name="connsiteX9" fmla="*/ 0 w 1016889"/>
              <a:gd name="connsiteY9" fmla="*/ 508445 h 1808416"/>
              <a:gd name="connsiteX10" fmla="*/ 508540 w 1016889"/>
              <a:gd name="connsiteY10" fmla="*/ 0 h 1808416"/>
              <a:gd name="connsiteX11" fmla="*/ 1016889 w 1016889"/>
              <a:gd name="connsiteY11" fmla="*/ 508445 h 1808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16889" h="1808416">
                <a:moveTo>
                  <a:pt x="1016889" y="508445"/>
                </a:moveTo>
                <a:lnTo>
                  <a:pt x="1016889" y="1531620"/>
                </a:lnTo>
                <a:lnTo>
                  <a:pt x="566833" y="1791557"/>
                </a:lnTo>
                <a:lnTo>
                  <a:pt x="537591" y="1808417"/>
                </a:lnTo>
                <a:lnTo>
                  <a:pt x="537591" y="508445"/>
                </a:lnTo>
                <a:cubicBezTo>
                  <a:pt x="537591" y="492347"/>
                  <a:pt x="524542" y="479298"/>
                  <a:pt x="508445" y="479298"/>
                </a:cubicBezTo>
                <a:cubicBezTo>
                  <a:pt x="492347" y="479298"/>
                  <a:pt x="479203" y="492443"/>
                  <a:pt x="479203" y="508445"/>
                </a:cubicBezTo>
                <a:lnTo>
                  <a:pt x="479203" y="1187482"/>
                </a:lnTo>
                <a:lnTo>
                  <a:pt x="0" y="910685"/>
                </a:lnTo>
                <a:lnTo>
                  <a:pt x="0" y="508445"/>
                </a:lnTo>
                <a:cubicBezTo>
                  <a:pt x="0" y="228124"/>
                  <a:pt x="228029" y="0"/>
                  <a:pt x="508540" y="0"/>
                </a:cubicBezTo>
                <a:cubicBezTo>
                  <a:pt x="788670" y="0"/>
                  <a:pt x="1016889" y="228029"/>
                  <a:pt x="1016889" y="508445"/>
                </a:cubicBezTo>
                <a:close/>
              </a:path>
            </a:pathLst>
          </a:custGeom>
          <a:solidFill>
            <a:srgbClr val="9ED441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F590E01-DD4E-9DFF-C144-80053D6E9A2C}"/>
              </a:ext>
            </a:extLst>
          </p:cNvPr>
          <p:cNvSpPr/>
          <p:nvPr/>
        </p:nvSpPr>
        <p:spPr>
          <a:xfrm>
            <a:off x="5459935" y="3074918"/>
            <a:ext cx="635937" cy="1782928"/>
          </a:xfrm>
          <a:prstGeom prst="rect">
            <a:avLst/>
          </a:prstGeom>
          <a:solidFill>
            <a:srgbClr val="9ED44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0A22EB5-4863-8F6E-309F-E444F5BAC97A}"/>
              </a:ext>
            </a:extLst>
          </p:cNvPr>
          <p:cNvSpPr/>
          <p:nvPr/>
        </p:nvSpPr>
        <p:spPr>
          <a:xfrm>
            <a:off x="4746654" y="2335854"/>
            <a:ext cx="635937" cy="1782928"/>
          </a:xfrm>
          <a:prstGeom prst="rect">
            <a:avLst/>
          </a:prstGeom>
          <a:solidFill>
            <a:srgbClr val="9ED44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50BB2AB6-63C0-5678-28DD-B120428C64F2}"/>
              </a:ext>
            </a:extLst>
          </p:cNvPr>
          <p:cNvGrpSpPr/>
          <p:nvPr/>
        </p:nvGrpSpPr>
        <p:grpSpPr>
          <a:xfrm>
            <a:off x="3272234" y="2855977"/>
            <a:ext cx="2187302" cy="2273425"/>
            <a:chOff x="3947172" y="3508997"/>
            <a:chExt cx="2187302" cy="2273425"/>
          </a:xfrm>
        </p:grpSpPr>
        <p:sp>
          <p:nvSpPr>
            <p:cNvPr id="9" name="Freeform: Shape 12">
              <a:extLst>
                <a:ext uri="{FF2B5EF4-FFF2-40B4-BE49-F238E27FC236}">
                  <a16:creationId xmlns:a16="http://schemas.microsoft.com/office/drawing/2014/main" id="{774D6291-FA76-E9DA-18F2-23015B76D148}"/>
                </a:ext>
              </a:extLst>
            </p:cNvPr>
            <p:cNvSpPr/>
            <p:nvPr/>
          </p:nvSpPr>
          <p:spPr>
            <a:xfrm>
              <a:off x="3947172" y="3885647"/>
              <a:ext cx="2149028" cy="1896775"/>
            </a:xfrm>
            <a:custGeom>
              <a:avLst/>
              <a:gdLst>
                <a:gd name="connsiteX0" fmla="*/ 1619698 w 1619697"/>
                <a:gd name="connsiteY0" fmla="*/ 276701 h 1460373"/>
                <a:gd name="connsiteX1" fmla="*/ 1590457 w 1619697"/>
                <a:gd name="connsiteY1" fmla="*/ 293561 h 1460373"/>
                <a:gd name="connsiteX2" fmla="*/ 1561310 w 1619697"/>
                <a:gd name="connsiteY2" fmla="*/ 310515 h 1460373"/>
                <a:gd name="connsiteX3" fmla="*/ 1111254 w 1619697"/>
                <a:gd name="connsiteY3" fmla="*/ 570357 h 1460373"/>
                <a:gd name="connsiteX4" fmla="*/ 1082107 w 1619697"/>
                <a:gd name="connsiteY4" fmla="*/ 587216 h 1460373"/>
                <a:gd name="connsiteX5" fmla="*/ 494129 w 1619697"/>
                <a:gd name="connsiteY5" fmla="*/ 926687 h 1460373"/>
                <a:gd name="connsiteX6" fmla="*/ 480413 w 1619697"/>
                <a:gd name="connsiteY6" fmla="*/ 944404 h 1460373"/>
                <a:gd name="connsiteX7" fmla="*/ 483366 w 1619697"/>
                <a:gd name="connsiteY7" fmla="*/ 966597 h 1460373"/>
                <a:gd name="connsiteX8" fmla="*/ 523275 w 1619697"/>
                <a:gd name="connsiteY8" fmla="*/ 977265 h 1460373"/>
                <a:gd name="connsiteX9" fmla="*/ 1111254 w 1619697"/>
                <a:gd name="connsiteY9" fmla="*/ 637794 h 1460373"/>
                <a:gd name="connsiteX10" fmla="*/ 1111254 w 1619697"/>
                <a:gd name="connsiteY10" fmla="*/ 1191197 h 1460373"/>
                <a:gd name="connsiteX11" fmla="*/ 762924 w 1619697"/>
                <a:gd name="connsiteY11" fmla="*/ 1392364 h 1460373"/>
                <a:gd name="connsiteX12" fmla="*/ 509559 w 1619697"/>
                <a:gd name="connsiteY12" fmla="*/ 1460373 h 1460373"/>
                <a:gd name="connsiteX13" fmla="*/ 68361 w 1619697"/>
                <a:gd name="connsiteY13" fmla="*/ 1206246 h 1460373"/>
                <a:gd name="connsiteX14" fmla="*/ 17593 w 1619697"/>
                <a:gd name="connsiteY14" fmla="*/ 820388 h 1460373"/>
                <a:gd name="connsiteX15" fmla="*/ 254575 w 1619697"/>
                <a:gd name="connsiteY15" fmla="*/ 511588 h 1460373"/>
                <a:gd name="connsiteX16" fmla="*/ 602904 w 1619697"/>
                <a:gd name="connsiteY16" fmla="*/ 310515 h 1460373"/>
                <a:gd name="connsiteX17" fmla="*/ 1082107 w 1619697"/>
                <a:gd name="connsiteY17" fmla="*/ 33719 h 1460373"/>
                <a:gd name="connsiteX18" fmla="*/ 1111254 w 1619697"/>
                <a:gd name="connsiteY18" fmla="*/ 16859 h 1460373"/>
                <a:gd name="connsiteX19" fmla="*/ 1140495 w 1619697"/>
                <a:gd name="connsiteY19" fmla="*/ 0 h 1460373"/>
                <a:gd name="connsiteX20" fmla="*/ 1590457 w 1619697"/>
                <a:gd name="connsiteY20" fmla="*/ 259747 h 1460373"/>
                <a:gd name="connsiteX21" fmla="*/ 1619698 w 1619697"/>
                <a:gd name="connsiteY21" fmla="*/ 276701 h 1460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19697" h="1460373">
                  <a:moveTo>
                    <a:pt x="1619698" y="276701"/>
                  </a:moveTo>
                  <a:lnTo>
                    <a:pt x="1590457" y="293561"/>
                  </a:lnTo>
                  <a:lnTo>
                    <a:pt x="1561310" y="310515"/>
                  </a:lnTo>
                  <a:lnTo>
                    <a:pt x="1111254" y="570357"/>
                  </a:lnTo>
                  <a:lnTo>
                    <a:pt x="1082107" y="587216"/>
                  </a:lnTo>
                  <a:lnTo>
                    <a:pt x="494129" y="926687"/>
                  </a:lnTo>
                  <a:cubicBezTo>
                    <a:pt x="487176" y="930688"/>
                    <a:pt x="482604" y="936688"/>
                    <a:pt x="480413" y="944404"/>
                  </a:cubicBezTo>
                  <a:cubicBezTo>
                    <a:pt x="478413" y="952119"/>
                    <a:pt x="479365" y="959644"/>
                    <a:pt x="483366" y="966597"/>
                  </a:cubicBezTo>
                  <a:cubicBezTo>
                    <a:pt x="491462" y="980504"/>
                    <a:pt x="509369" y="985361"/>
                    <a:pt x="523275" y="977265"/>
                  </a:cubicBezTo>
                  <a:lnTo>
                    <a:pt x="1111254" y="637794"/>
                  </a:lnTo>
                  <a:lnTo>
                    <a:pt x="1111254" y="1191197"/>
                  </a:lnTo>
                  <a:lnTo>
                    <a:pt x="762924" y="1392364"/>
                  </a:lnTo>
                  <a:cubicBezTo>
                    <a:pt x="683105" y="1438370"/>
                    <a:pt x="595761" y="1460373"/>
                    <a:pt x="509559" y="1460373"/>
                  </a:cubicBezTo>
                  <a:cubicBezTo>
                    <a:pt x="333728" y="1460373"/>
                    <a:pt x="162468" y="1369219"/>
                    <a:pt x="68361" y="1206246"/>
                  </a:cubicBezTo>
                  <a:cubicBezTo>
                    <a:pt x="448" y="1088612"/>
                    <a:pt x="-17649" y="951547"/>
                    <a:pt x="17593" y="820388"/>
                  </a:cubicBezTo>
                  <a:cubicBezTo>
                    <a:pt x="52740" y="689134"/>
                    <a:pt x="136941" y="579501"/>
                    <a:pt x="254575" y="511588"/>
                  </a:cubicBezTo>
                  <a:lnTo>
                    <a:pt x="602904" y="310515"/>
                  </a:lnTo>
                  <a:lnTo>
                    <a:pt x="1082107" y="33719"/>
                  </a:lnTo>
                  <a:lnTo>
                    <a:pt x="1111254" y="16859"/>
                  </a:lnTo>
                  <a:lnTo>
                    <a:pt x="1140495" y="0"/>
                  </a:lnTo>
                  <a:lnTo>
                    <a:pt x="1590457" y="259747"/>
                  </a:lnTo>
                  <a:lnTo>
                    <a:pt x="1619698" y="276701"/>
                  </a:lnTo>
                  <a:close/>
                </a:path>
              </a:pathLst>
            </a:custGeom>
            <a:solidFill>
              <a:srgbClr val="FBB62B"/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5E35F9A4-4CEE-AFB7-EFE6-F3316E47DD6E}"/>
                </a:ext>
              </a:extLst>
            </p:cNvPr>
            <p:cNvSpPr/>
            <p:nvPr/>
          </p:nvSpPr>
          <p:spPr>
            <a:xfrm rot="3629396">
              <a:off x="5385377" y="3787528"/>
              <a:ext cx="628473" cy="643649"/>
            </a:xfrm>
            <a:prstGeom prst="rect">
              <a:avLst/>
            </a:prstGeom>
            <a:solidFill>
              <a:srgbClr val="FBB62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riangolo isoscele 10">
              <a:extLst>
                <a:ext uri="{FF2B5EF4-FFF2-40B4-BE49-F238E27FC236}">
                  <a16:creationId xmlns:a16="http://schemas.microsoft.com/office/drawing/2014/main" id="{767C4BD1-4288-06A4-3470-0ADA245F2DED}"/>
                </a:ext>
              </a:extLst>
            </p:cNvPr>
            <p:cNvSpPr/>
            <p:nvPr/>
          </p:nvSpPr>
          <p:spPr>
            <a:xfrm rot="16200000">
              <a:off x="5477903" y="3579972"/>
              <a:ext cx="727545" cy="585596"/>
            </a:xfrm>
            <a:prstGeom prst="triangle">
              <a:avLst>
                <a:gd name="adj" fmla="val 55898"/>
              </a:avLst>
            </a:prstGeom>
            <a:solidFill>
              <a:srgbClr val="FBB62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19DA5C2A-E424-E2B9-5A8C-005188A72E93}"/>
              </a:ext>
            </a:extLst>
          </p:cNvPr>
          <p:cNvGrpSpPr/>
          <p:nvPr/>
        </p:nvGrpSpPr>
        <p:grpSpPr>
          <a:xfrm>
            <a:off x="5382320" y="2142439"/>
            <a:ext cx="2187695" cy="2296760"/>
            <a:chOff x="6057258" y="2795459"/>
            <a:chExt cx="2187695" cy="2296760"/>
          </a:xfrm>
        </p:grpSpPr>
        <p:sp>
          <p:nvSpPr>
            <p:cNvPr id="13" name="Freeform: Shape 15">
              <a:extLst>
                <a:ext uri="{FF2B5EF4-FFF2-40B4-BE49-F238E27FC236}">
                  <a16:creationId xmlns:a16="http://schemas.microsoft.com/office/drawing/2014/main" id="{3E660EF0-9FA8-50F0-D9C3-E25D32968B8F}"/>
                </a:ext>
              </a:extLst>
            </p:cNvPr>
            <p:cNvSpPr/>
            <p:nvPr/>
          </p:nvSpPr>
          <p:spPr>
            <a:xfrm>
              <a:off x="6096455" y="2795459"/>
              <a:ext cx="2148498" cy="1896798"/>
            </a:xfrm>
            <a:custGeom>
              <a:avLst/>
              <a:gdLst>
                <a:gd name="connsiteX0" fmla="*/ 1365123 w 1619297"/>
                <a:gd name="connsiteY0" fmla="*/ 948709 h 1460391"/>
                <a:gd name="connsiteX1" fmla="*/ 1016794 w 1619297"/>
                <a:gd name="connsiteY1" fmla="*/ 1149877 h 1460391"/>
                <a:gd name="connsiteX2" fmla="*/ 537591 w 1619297"/>
                <a:gd name="connsiteY2" fmla="*/ 1426578 h 1460391"/>
                <a:gd name="connsiteX3" fmla="*/ 508445 w 1619297"/>
                <a:gd name="connsiteY3" fmla="*/ 1443438 h 1460391"/>
                <a:gd name="connsiteX4" fmla="*/ 479203 w 1619297"/>
                <a:gd name="connsiteY4" fmla="*/ 1460392 h 1460391"/>
                <a:gd name="connsiteX5" fmla="*/ 29146 w 1619297"/>
                <a:gd name="connsiteY5" fmla="*/ 1200455 h 1460391"/>
                <a:gd name="connsiteX6" fmla="*/ 0 w 1619297"/>
                <a:gd name="connsiteY6" fmla="*/ 1183595 h 1460391"/>
                <a:gd name="connsiteX7" fmla="*/ 29146 w 1619297"/>
                <a:gd name="connsiteY7" fmla="*/ 1166736 h 1460391"/>
                <a:gd name="connsiteX8" fmla="*/ 58388 w 1619297"/>
                <a:gd name="connsiteY8" fmla="*/ 1149877 h 1460391"/>
                <a:gd name="connsiteX9" fmla="*/ 508445 w 1619297"/>
                <a:gd name="connsiteY9" fmla="*/ 889940 h 1460391"/>
                <a:gd name="connsiteX10" fmla="*/ 537591 w 1619297"/>
                <a:gd name="connsiteY10" fmla="*/ 873080 h 1460391"/>
                <a:gd name="connsiteX11" fmla="*/ 1125569 w 1619297"/>
                <a:gd name="connsiteY11" fmla="*/ 533609 h 1460391"/>
                <a:gd name="connsiteX12" fmla="*/ 1139190 w 1619297"/>
                <a:gd name="connsiteY12" fmla="*/ 515893 h 1460391"/>
                <a:gd name="connsiteX13" fmla="*/ 1136237 w 1619297"/>
                <a:gd name="connsiteY13" fmla="*/ 493700 h 1460391"/>
                <a:gd name="connsiteX14" fmla="*/ 1118521 w 1619297"/>
                <a:gd name="connsiteY14" fmla="*/ 480079 h 1460391"/>
                <a:gd name="connsiteX15" fmla="*/ 1110710 w 1619297"/>
                <a:gd name="connsiteY15" fmla="*/ 479031 h 1460391"/>
                <a:gd name="connsiteX16" fmla="*/ 1096328 w 1619297"/>
                <a:gd name="connsiteY16" fmla="*/ 483032 h 1460391"/>
                <a:gd name="connsiteX17" fmla="*/ 508445 w 1619297"/>
                <a:gd name="connsiteY17" fmla="*/ 822503 h 1460391"/>
                <a:gd name="connsiteX18" fmla="*/ 508445 w 1619297"/>
                <a:gd name="connsiteY18" fmla="*/ 269100 h 1460391"/>
                <a:gd name="connsiteX19" fmla="*/ 856679 w 1619297"/>
                <a:gd name="connsiteY19" fmla="*/ 68027 h 1460391"/>
                <a:gd name="connsiteX20" fmla="*/ 1551337 w 1619297"/>
                <a:gd name="connsiteY20" fmla="*/ 254146 h 1460391"/>
                <a:gd name="connsiteX21" fmla="*/ 1365123 w 1619297"/>
                <a:gd name="connsiteY21" fmla="*/ 948709 h 1460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19297" h="1460391">
                  <a:moveTo>
                    <a:pt x="1365123" y="948709"/>
                  </a:moveTo>
                  <a:lnTo>
                    <a:pt x="1016794" y="1149877"/>
                  </a:lnTo>
                  <a:lnTo>
                    <a:pt x="537591" y="1426578"/>
                  </a:lnTo>
                  <a:lnTo>
                    <a:pt x="508445" y="1443438"/>
                  </a:lnTo>
                  <a:lnTo>
                    <a:pt x="479203" y="1460392"/>
                  </a:lnTo>
                  <a:lnTo>
                    <a:pt x="29146" y="1200455"/>
                  </a:lnTo>
                  <a:lnTo>
                    <a:pt x="0" y="1183595"/>
                  </a:lnTo>
                  <a:lnTo>
                    <a:pt x="29146" y="1166736"/>
                  </a:lnTo>
                  <a:lnTo>
                    <a:pt x="58388" y="1149877"/>
                  </a:lnTo>
                  <a:lnTo>
                    <a:pt x="508445" y="889940"/>
                  </a:lnTo>
                  <a:lnTo>
                    <a:pt x="537591" y="873080"/>
                  </a:lnTo>
                  <a:lnTo>
                    <a:pt x="1125569" y="533609"/>
                  </a:lnTo>
                  <a:cubicBezTo>
                    <a:pt x="1132523" y="529609"/>
                    <a:pt x="1137095" y="523608"/>
                    <a:pt x="1139190" y="515893"/>
                  </a:cubicBezTo>
                  <a:cubicBezTo>
                    <a:pt x="1141285" y="508178"/>
                    <a:pt x="1140333" y="500653"/>
                    <a:pt x="1136237" y="493700"/>
                  </a:cubicBezTo>
                  <a:cubicBezTo>
                    <a:pt x="1132237" y="486746"/>
                    <a:pt x="1126236" y="482174"/>
                    <a:pt x="1118521" y="480079"/>
                  </a:cubicBezTo>
                  <a:cubicBezTo>
                    <a:pt x="1115854" y="479412"/>
                    <a:pt x="1113187" y="479031"/>
                    <a:pt x="1110710" y="479031"/>
                  </a:cubicBezTo>
                  <a:cubicBezTo>
                    <a:pt x="1105757" y="479031"/>
                    <a:pt x="1100899" y="480365"/>
                    <a:pt x="1096328" y="483032"/>
                  </a:cubicBezTo>
                  <a:lnTo>
                    <a:pt x="508445" y="822503"/>
                  </a:lnTo>
                  <a:lnTo>
                    <a:pt x="508445" y="269100"/>
                  </a:lnTo>
                  <a:lnTo>
                    <a:pt x="856679" y="68027"/>
                  </a:lnTo>
                  <a:cubicBezTo>
                    <a:pt x="1099471" y="-72181"/>
                    <a:pt x="1411129" y="11354"/>
                    <a:pt x="1551337" y="254146"/>
                  </a:cubicBezTo>
                  <a:cubicBezTo>
                    <a:pt x="1691449" y="496938"/>
                    <a:pt x="1607915" y="808596"/>
                    <a:pt x="1365123" y="948709"/>
                  </a:cubicBezTo>
                  <a:close/>
                </a:path>
              </a:pathLst>
            </a:custGeom>
            <a:solidFill>
              <a:srgbClr val="FBB62B"/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2D848FED-1BAA-52E6-641A-04E627F291A0}"/>
                </a:ext>
              </a:extLst>
            </p:cNvPr>
            <p:cNvSpPr/>
            <p:nvPr/>
          </p:nvSpPr>
          <p:spPr>
            <a:xfrm rot="3629396">
              <a:off x="6109861" y="4260459"/>
              <a:ext cx="628473" cy="496446"/>
            </a:xfrm>
            <a:prstGeom prst="rect">
              <a:avLst/>
            </a:prstGeom>
            <a:solidFill>
              <a:srgbClr val="FBB62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riangolo isoscele 14">
              <a:extLst>
                <a:ext uri="{FF2B5EF4-FFF2-40B4-BE49-F238E27FC236}">
                  <a16:creationId xmlns:a16="http://schemas.microsoft.com/office/drawing/2014/main" id="{6AD64D5A-FBA2-A590-9C5E-DEFF823961C7}"/>
                </a:ext>
              </a:extLst>
            </p:cNvPr>
            <p:cNvSpPr/>
            <p:nvPr/>
          </p:nvSpPr>
          <p:spPr>
            <a:xfrm rot="16200000" flipV="1">
              <a:off x="6036402" y="4385530"/>
              <a:ext cx="727545" cy="685834"/>
            </a:xfrm>
            <a:prstGeom prst="triangle">
              <a:avLst>
                <a:gd name="adj" fmla="val 55898"/>
              </a:avLst>
            </a:prstGeom>
            <a:solidFill>
              <a:srgbClr val="FBB62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Freeform: Shape 11">
            <a:extLst>
              <a:ext uri="{FF2B5EF4-FFF2-40B4-BE49-F238E27FC236}">
                <a16:creationId xmlns:a16="http://schemas.microsoft.com/office/drawing/2014/main" id="{589F2814-E9D1-1EB7-F5E3-CA68E1CA957F}"/>
              </a:ext>
            </a:extLst>
          </p:cNvPr>
          <p:cNvSpPr/>
          <p:nvPr/>
        </p:nvSpPr>
        <p:spPr>
          <a:xfrm>
            <a:off x="3272108" y="2142316"/>
            <a:ext cx="2187827" cy="1493617"/>
          </a:xfrm>
          <a:custGeom>
            <a:avLst/>
            <a:gdLst>
              <a:gd name="connsiteX0" fmla="*/ 1619793 w 1648939"/>
              <a:gd name="connsiteY0" fmla="*/ 562756 h 1149972"/>
              <a:gd name="connsiteX1" fmla="*/ 1590552 w 1648939"/>
              <a:gd name="connsiteY1" fmla="*/ 545897 h 1149972"/>
              <a:gd name="connsiteX2" fmla="*/ 1111349 w 1648939"/>
              <a:gd name="connsiteY2" fmla="*/ 269100 h 1149972"/>
              <a:gd name="connsiteX3" fmla="*/ 763020 w 1648939"/>
              <a:gd name="connsiteY3" fmla="*/ 68027 h 1149972"/>
              <a:gd name="connsiteX4" fmla="*/ 68361 w 1648939"/>
              <a:gd name="connsiteY4" fmla="*/ 254146 h 1149972"/>
              <a:gd name="connsiteX5" fmla="*/ 17593 w 1648939"/>
              <a:gd name="connsiteY5" fmla="*/ 640004 h 1149972"/>
              <a:gd name="connsiteX6" fmla="*/ 254575 w 1648939"/>
              <a:gd name="connsiteY6" fmla="*/ 948804 h 1149972"/>
              <a:gd name="connsiteX7" fmla="*/ 602904 w 1648939"/>
              <a:gd name="connsiteY7" fmla="*/ 1149972 h 1149972"/>
              <a:gd name="connsiteX8" fmla="*/ 1082107 w 1648939"/>
              <a:gd name="connsiteY8" fmla="*/ 873176 h 1149972"/>
              <a:gd name="connsiteX9" fmla="*/ 494129 w 1648939"/>
              <a:gd name="connsiteY9" fmla="*/ 533705 h 1149972"/>
              <a:gd name="connsiteX10" fmla="*/ 480413 w 1648939"/>
              <a:gd name="connsiteY10" fmla="*/ 515988 h 1149972"/>
              <a:gd name="connsiteX11" fmla="*/ 483366 w 1648939"/>
              <a:gd name="connsiteY11" fmla="*/ 493795 h 1149972"/>
              <a:gd name="connsiteX12" fmla="*/ 508797 w 1648939"/>
              <a:gd name="connsiteY12" fmla="*/ 479126 h 1149972"/>
              <a:gd name="connsiteX13" fmla="*/ 523371 w 1648939"/>
              <a:gd name="connsiteY13" fmla="*/ 483127 h 1149972"/>
              <a:gd name="connsiteX14" fmla="*/ 1111349 w 1648939"/>
              <a:gd name="connsiteY14" fmla="*/ 822598 h 1149972"/>
              <a:gd name="connsiteX15" fmla="*/ 1140591 w 1648939"/>
              <a:gd name="connsiteY15" fmla="*/ 839552 h 1149972"/>
              <a:gd name="connsiteX16" fmla="*/ 1590552 w 1648939"/>
              <a:gd name="connsiteY16" fmla="*/ 1099299 h 1149972"/>
              <a:gd name="connsiteX17" fmla="*/ 1619793 w 1648939"/>
              <a:gd name="connsiteY17" fmla="*/ 1116254 h 1149972"/>
              <a:gd name="connsiteX18" fmla="*/ 1648940 w 1648939"/>
              <a:gd name="connsiteY18" fmla="*/ 1133113 h 1149972"/>
              <a:gd name="connsiteX19" fmla="*/ 1648940 w 1648939"/>
              <a:gd name="connsiteY19" fmla="*/ 579710 h 1149972"/>
              <a:gd name="connsiteX20" fmla="*/ 1619793 w 1648939"/>
              <a:gd name="connsiteY20" fmla="*/ 562756 h 1149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48939" h="1149972">
                <a:moveTo>
                  <a:pt x="1619793" y="562756"/>
                </a:moveTo>
                <a:lnTo>
                  <a:pt x="1590552" y="545897"/>
                </a:lnTo>
                <a:lnTo>
                  <a:pt x="1111349" y="269100"/>
                </a:lnTo>
                <a:lnTo>
                  <a:pt x="763020" y="68027"/>
                </a:lnTo>
                <a:cubicBezTo>
                  <a:pt x="520227" y="-72181"/>
                  <a:pt x="208665" y="11354"/>
                  <a:pt x="68361" y="254146"/>
                </a:cubicBezTo>
                <a:cubicBezTo>
                  <a:pt x="448" y="371780"/>
                  <a:pt x="-17649" y="508844"/>
                  <a:pt x="17593" y="640004"/>
                </a:cubicBezTo>
                <a:cubicBezTo>
                  <a:pt x="52740" y="771258"/>
                  <a:pt x="136941" y="880891"/>
                  <a:pt x="254575" y="948804"/>
                </a:cubicBezTo>
                <a:lnTo>
                  <a:pt x="602904" y="1149972"/>
                </a:lnTo>
                <a:lnTo>
                  <a:pt x="1082107" y="873176"/>
                </a:lnTo>
                <a:lnTo>
                  <a:pt x="494129" y="533705"/>
                </a:lnTo>
                <a:cubicBezTo>
                  <a:pt x="487176" y="529704"/>
                  <a:pt x="482604" y="523703"/>
                  <a:pt x="480413" y="515988"/>
                </a:cubicBezTo>
                <a:cubicBezTo>
                  <a:pt x="478413" y="508273"/>
                  <a:pt x="479365" y="500748"/>
                  <a:pt x="483366" y="493795"/>
                </a:cubicBezTo>
                <a:cubicBezTo>
                  <a:pt x="488795" y="484460"/>
                  <a:pt x="498606" y="479126"/>
                  <a:pt x="508797" y="479126"/>
                </a:cubicBezTo>
                <a:cubicBezTo>
                  <a:pt x="513750" y="479126"/>
                  <a:pt x="518799" y="480460"/>
                  <a:pt x="523371" y="483127"/>
                </a:cubicBezTo>
                <a:lnTo>
                  <a:pt x="1111349" y="822598"/>
                </a:lnTo>
                <a:lnTo>
                  <a:pt x="1140591" y="839552"/>
                </a:lnTo>
                <a:lnTo>
                  <a:pt x="1590552" y="1099299"/>
                </a:lnTo>
                <a:lnTo>
                  <a:pt x="1619793" y="1116254"/>
                </a:lnTo>
                <a:lnTo>
                  <a:pt x="1648940" y="1133113"/>
                </a:lnTo>
                <a:lnTo>
                  <a:pt x="1648940" y="579710"/>
                </a:lnTo>
                <a:lnTo>
                  <a:pt x="1619793" y="562756"/>
                </a:lnTo>
                <a:close/>
              </a:path>
            </a:pathLst>
          </a:custGeom>
          <a:solidFill>
            <a:srgbClr val="5471A9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7" name="Freeform: Shape 14">
            <a:extLst>
              <a:ext uri="{FF2B5EF4-FFF2-40B4-BE49-F238E27FC236}">
                <a16:creationId xmlns:a16="http://schemas.microsoft.com/office/drawing/2014/main" id="{4A384035-BAFC-F68A-2776-D64FAC9AF211}"/>
              </a:ext>
            </a:extLst>
          </p:cNvPr>
          <p:cNvSpPr/>
          <p:nvPr/>
        </p:nvSpPr>
        <p:spPr>
          <a:xfrm>
            <a:off x="5382719" y="3635686"/>
            <a:ext cx="2187258" cy="1493593"/>
          </a:xfrm>
          <a:custGeom>
            <a:avLst/>
            <a:gdLst>
              <a:gd name="connsiteX0" fmla="*/ 1580483 w 1648510"/>
              <a:gd name="connsiteY0" fmla="*/ 895826 h 1149953"/>
              <a:gd name="connsiteX1" fmla="*/ 1139285 w 1648510"/>
              <a:gd name="connsiteY1" fmla="*/ 1149953 h 1149953"/>
              <a:gd name="connsiteX2" fmla="*/ 885920 w 1648510"/>
              <a:gd name="connsiteY2" fmla="*/ 1081945 h 1149953"/>
              <a:gd name="connsiteX3" fmla="*/ 537686 w 1648510"/>
              <a:gd name="connsiteY3" fmla="*/ 880872 h 1149953"/>
              <a:gd name="connsiteX4" fmla="*/ 58388 w 1648510"/>
              <a:gd name="connsiteY4" fmla="*/ 604076 h 1149953"/>
              <a:gd name="connsiteX5" fmla="*/ 29242 w 1648510"/>
              <a:gd name="connsiteY5" fmla="*/ 587121 h 1149953"/>
              <a:gd name="connsiteX6" fmla="*/ 0 w 1648510"/>
              <a:gd name="connsiteY6" fmla="*/ 570262 h 1149953"/>
              <a:gd name="connsiteX7" fmla="*/ 0 w 1648510"/>
              <a:gd name="connsiteY7" fmla="*/ 16859 h 1149953"/>
              <a:gd name="connsiteX8" fmla="*/ 29242 w 1648510"/>
              <a:gd name="connsiteY8" fmla="*/ 33719 h 1149953"/>
              <a:gd name="connsiteX9" fmla="*/ 58388 w 1648510"/>
              <a:gd name="connsiteY9" fmla="*/ 50578 h 1149953"/>
              <a:gd name="connsiteX10" fmla="*/ 508445 w 1648510"/>
              <a:gd name="connsiteY10" fmla="*/ 310515 h 1149953"/>
              <a:gd name="connsiteX11" fmla="*/ 537686 w 1648510"/>
              <a:gd name="connsiteY11" fmla="*/ 327374 h 1149953"/>
              <a:gd name="connsiteX12" fmla="*/ 1125569 w 1648510"/>
              <a:gd name="connsiteY12" fmla="*/ 666845 h 1149953"/>
              <a:gd name="connsiteX13" fmla="*/ 1147763 w 1648510"/>
              <a:gd name="connsiteY13" fmla="*/ 669798 h 1149953"/>
              <a:gd name="connsiteX14" fmla="*/ 1165479 w 1648510"/>
              <a:gd name="connsiteY14" fmla="*/ 656082 h 1149953"/>
              <a:gd name="connsiteX15" fmla="*/ 1168432 w 1648510"/>
              <a:gd name="connsiteY15" fmla="*/ 633889 h 1149953"/>
              <a:gd name="connsiteX16" fmla="*/ 1154811 w 1648510"/>
              <a:gd name="connsiteY16" fmla="*/ 616172 h 1149953"/>
              <a:gd name="connsiteX17" fmla="*/ 566833 w 1648510"/>
              <a:gd name="connsiteY17" fmla="*/ 276701 h 1149953"/>
              <a:gd name="connsiteX18" fmla="*/ 1046036 w 1648510"/>
              <a:gd name="connsiteY18" fmla="*/ 0 h 1149953"/>
              <a:gd name="connsiteX19" fmla="*/ 1394365 w 1648510"/>
              <a:gd name="connsiteY19" fmla="*/ 201073 h 1149953"/>
              <a:gd name="connsiteX20" fmla="*/ 1580483 w 1648510"/>
              <a:gd name="connsiteY20" fmla="*/ 895826 h 1149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48510" h="1149953">
                <a:moveTo>
                  <a:pt x="1580483" y="895826"/>
                </a:moveTo>
                <a:cubicBezTo>
                  <a:pt x="1486472" y="1058799"/>
                  <a:pt x="1315117" y="1149953"/>
                  <a:pt x="1139285" y="1149953"/>
                </a:cubicBezTo>
                <a:cubicBezTo>
                  <a:pt x="1053084" y="1149953"/>
                  <a:pt x="965835" y="1128046"/>
                  <a:pt x="885920" y="1081945"/>
                </a:cubicBezTo>
                <a:lnTo>
                  <a:pt x="537686" y="880872"/>
                </a:lnTo>
                <a:lnTo>
                  <a:pt x="58388" y="604076"/>
                </a:lnTo>
                <a:lnTo>
                  <a:pt x="29242" y="587121"/>
                </a:lnTo>
                <a:lnTo>
                  <a:pt x="0" y="570262"/>
                </a:lnTo>
                <a:lnTo>
                  <a:pt x="0" y="16859"/>
                </a:lnTo>
                <a:lnTo>
                  <a:pt x="29242" y="33719"/>
                </a:lnTo>
                <a:lnTo>
                  <a:pt x="58388" y="50578"/>
                </a:lnTo>
                <a:lnTo>
                  <a:pt x="508445" y="310515"/>
                </a:lnTo>
                <a:lnTo>
                  <a:pt x="537686" y="327374"/>
                </a:lnTo>
                <a:lnTo>
                  <a:pt x="1125569" y="666845"/>
                </a:lnTo>
                <a:cubicBezTo>
                  <a:pt x="1132523" y="670941"/>
                  <a:pt x="1140047" y="671893"/>
                  <a:pt x="1147763" y="669798"/>
                </a:cubicBezTo>
                <a:cubicBezTo>
                  <a:pt x="1155478" y="667702"/>
                  <a:pt x="1161479" y="663131"/>
                  <a:pt x="1165479" y="656082"/>
                </a:cubicBezTo>
                <a:cubicBezTo>
                  <a:pt x="1169575" y="649129"/>
                  <a:pt x="1170527" y="641604"/>
                  <a:pt x="1168432" y="633889"/>
                </a:cubicBezTo>
                <a:cubicBezTo>
                  <a:pt x="1166431" y="626174"/>
                  <a:pt x="1161860" y="620173"/>
                  <a:pt x="1154811" y="616172"/>
                </a:cubicBezTo>
                <a:lnTo>
                  <a:pt x="566833" y="276701"/>
                </a:lnTo>
                <a:lnTo>
                  <a:pt x="1046036" y="0"/>
                </a:lnTo>
                <a:lnTo>
                  <a:pt x="1394365" y="201073"/>
                </a:lnTo>
                <a:cubicBezTo>
                  <a:pt x="1637157" y="341376"/>
                  <a:pt x="1720691" y="653034"/>
                  <a:pt x="1580483" y="895826"/>
                </a:cubicBezTo>
                <a:close/>
              </a:path>
            </a:pathLst>
          </a:custGeom>
          <a:solidFill>
            <a:srgbClr val="5471A9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8CE382-80CB-5C0A-E94C-0A14B5283677}"/>
              </a:ext>
            </a:extLst>
          </p:cNvPr>
          <p:cNvSpPr txBox="1"/>
          <p:nvPr/>
        </p:nvSpPr>
        <p:spPr>
          <a:xfrm>
            <a:off x="256596" y="1493804"/>
            <a:ext cx="29894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9ED441"/>
                </a:solidFill>
                <a:effectLst/>
                <a:uLnTx/>
                <a:uFillTx/>
              </a:rPr>
              <a:t>Codice Etico, MOG: Parte Generale, MOG: Parte Speciale. Gruppo di OdV  per ANCE. Gestione Segnalazioni.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1DB6EB-13D3-8E9E-EDEB-B934C29BA0A3}"/>
              </a:ext>
            </a:extLst>
          </p:cNvPr>
          <p:cNvSpPr txBox="1"/>
          <p:nvPr/>
        </p:nvSpPr>
        <p:spPr>
          <a:xfrm>
            <a:off x="824262" y="1108454"/>
            <a:ext cx="2381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srgbClr val="9ED441"/>
                </a:solidFill>
                <a:effectLst/>
                <a:uLnTx/>
                <a:uFillTx/>
              </a:rPr>
              <a:t>D.Lgs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9ED441"/>
                </a:solidFill>
                <a:effectLst/>
                <a:uLnTx/>
                <a:uFillTx/>
              </a:rPr>
              <a:t> 231/01</a:t>
            </a:r>
          </a:p>
        </p:txBody>
      </p:sp>
      <p:cxnSp>
        <p:nvCxnSpPr>
          <p:cNvPr id="20" name="Elbow Connector 72">
            <a:extLst>
              <a:ext uri="{FF2B5EF4-FFF2-40B4-BE49-F238E27FC236}">
                <a16:creationId xmlns:a16="http://schemas.microsoft.com/office/drawing/2014/main" id="{F272C715-4826-8667-190B-859836ECEAE3}"/>
              </a:ext>
            </a:extLst>
          </p:cNvPr>
          <p:cNvCxnSpPr>
            <a:cxnSpLocks/>
            <a:endCxn id="19" idx="3"/>
          </p:cNvCxnSpPr>
          <p:nvPr/>
        </p:nvCxnSpPr>
        <p:spPr>
          <a:xfrm rot="10800000">
            <a:off x="3205457" y="1339287"/>
            <a:ext cx="2149032" cy="230832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  <a:headEnd type="oval"/>
            <a:tailEnd type="oval"/>
          </a:ln>
          <a:effectLst/>
        </p:spPr>
      </p:cxnSp>
      <p:sp>
        <p:nvSpPr>
          <p:cNvPr id="21" name="TextBox 17">
            <a:extLst>
              <a:ext uri="{FF2B5EF4-FFF2-40B4-BE49-F238E27FC236}">
                <a16:creationId xmlns:a16="http://schemas.microsoft.com/office/drawing/2014/main" id="{01C18C53-6FC7-DF51-297C-074E820450AB}"/>
              </a:ext>
            </a:extLst>
          </p:cNvPr>
          <p:cNvSpPr txBox="1"/>
          <p:nvPr/>
        </p:nvSpPr>
        <p:spPr>
          <a:xfrm>
            <a:off x="79989" y="4035329"/>
            <a:ext cx="26246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BB62B"/>
                </a:solidFill>
                <a:effectLst/>
                <a:uLnTx/>
                <a:uFillTx/>
              </a:rPr>
              <a:t>Sistema di Gestione per la Sicurezza, Asseverazione. Rilevazioni con dispositivi mobili.</a:t>
            </a: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E3F074AD-A1D3-FC3A-184A-4EF3EC2E9155}"/>
              </a:ext>
            </a:extLst>
          </p:cNvPr>
          <p:cNvSpPr txBox="1"/>
          <p:nvPr/>
        </p:nvSpPr>
        <p:spPr>
          <a:xfrm>
            <a:off x="824261" y="3649979"/>
            <a:ext cx="1839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FBB62B"/>
                </a:solidFill>
                <a:effectLst/>
                <a:uLnTx/>
                <a:uFillTx/>
              </a:rPr>
              <a:t>Sicurezza</a:t>
            </a:r>
          </a:p>
        </p:txBody>
      </p:sp>
      <p:cxnSp>
        <p:nvCxnSpPr>
          <p:cNvPr id="23" name="Elbow Connector 72">
            <a:extLst>
              <a:ext uri="{FF2B5EF4-FFF2-40B4-BE49-F238E27FC236}">
                <a16:creationId xmlns:a16="http://schemas.microsoft.com/office/drawing/2014/main" id="{4263ED6F-AD4E-B3BD-5BCE-94F5FB8E5810}"/>
              </a:ext>
            </a:extLst>
          </p:cNvPr>
          <p:cNvCxnSpPr>
            <a:cxnSpLocks/>
            <a:endCxn id="22" idx="3"/>
          </p:cNvCxnSpPr>
          <p:nvPr/>
        </p:nvCxnSpPr>
        <p:spPr>
          <a:xfrm rot="10800000">
            <a:off x="2664081" y="3880813"/>
            <a:ext cx="872743" cy="678451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  <a:headEnd type="oval"/>
            <a:tailEnd type="oval"/>
          </a:ln>
          <a:effectLst/>
        </p:spPr>
      </p:cxnSp>
      <p:sp>
        <p:nvSpPr>
          <p:cNvPr id="24" name="TextBox 17">
            <a:extLst>
              <a:ext uri="{FF2B5EF4-FFF2-40B4-BE49-F238E27FC236}">
                <a16:creationId xmlns:a16="http://schemas.microsoft.com/office/drawing/2014/main" id="{FAC9454C-91A2-DAAE-7FB8-33B6C7698200}"/>
              </a:ext>
            </a:extLst>
          </p:cNvPr>
          <p:cNvSpPr txBox="1"/>
          <p:nvPr/>
        </p:nvSpPr>
        <p:spPr>
          <a:xfrm>
            <a:off x="8093225" y="3720762"/>
            <a:ext cx="33755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Linee Guida Privacy per le imprese di Costruzioni. Registro Trattamenti. Minacce e Controlli. Manuale per la sicurezza delle informazioni. Rapporti con i fornitori IT.</a:t>
            </a:r>
          </a:p>
        </p:txBody>
      </p:sp>
      <p:sp>
        <p:nvSpPr>
          <p:cNvPr id="25" name="TextBox 18">
            <a:extLst>
              <a:ext uri="{FF2B5EF4-FFF2-40B4-BE49-F238E27FC236}">
                <a16:creationId xmlns:a16="http://schemas.microsoft.com/office/drawing/2014/main" id="{0C282671-7CBB-6EC2-0732-31F5F00CFD66}"/>
              </a:ext>
            </a:extLst>
          </p:cNvPr>
          <p:cNvSpPr txBox="1"/>
          <p:nvPr/>
        </p:nvSpPr>
        <p:spPr>
          <a:xfrm>
            <a:off x="8093263" y="3352690"/>
            <a:ext cx="4051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Trattamento dei dati personali</a:t>
            </a:r>
          </a:p>
        </p:txBody>
      </p:sp>
      <p:cxnSp>
        <p:nvCxnSpPr>
          <p:cNvPr id="26" name="Elbow Connector 72">
            <a:extLst>
              <a:ext uri="{FF2B5EF4-FFF2-40B4-BE49-F238E27FC236}">
                <a16:creationId xmlns:a16="http://schemas.microsoft.com/office/drawing/2014/main" id="{EF27AEEA-87F3-768F-AF93-6164A2FAAE69}"/>
              </a:ext>
            </a:extLst>
          </p:cNvPr>
          <p:cNvCxnSpPr>
            <a:cxnSpLocks/>
            <a:endCxn id="25" idx="1"/>
          </p:cNvCxnSpPr>
          <p:nvPr/>
        </p:nvCxnSpPr>
        <p:spPr>
          <a:xfrm rot="5400000" flipH="1" flipV="1">
            <a:off x="7245519" y="3611257"/>
            <a:ext cx="875478" cy="820010"/>
          </a:xfrm>
          <a:prstGeom prst="bentConnector2">
            <a:avLst/>
          </a:prstGeom>
          <a:noFill/>
          <a:ln w="1905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  <a:headEnd type="oval"/>
            <a:tailEnd type="oval"/>
          </a:ln>
          <a:effectLst/>
        </p:spPr>
      </p:cxnSp>
    </p:spTree>
    <p:extLst>
      <p:ext uri="{BB962C8B-B14F-4D97-AF65-F5344CB8AC3E}">
        <p14:creationId xmlns:p14="http://schemas.microsoft.com/office/powerpoint/2010/main" val="4205351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D33C7F-95E5-42BE-B74A-41A474CC9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Linee Guida di settore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1E3F6B-0C50-4FEB-AE55-7C9B5233F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03" y="2134815"/>
            <a:ext cx="11958452" cy="41112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200" b="1" dirty="0"/>
              <a:t>Documenti condivisi con tutta la filiera</a:t>
            </a:r>
          </a:p>
          <a:p>
            <a:r>
              <a:rPr lang="it-IT" sz="3200" dirty="0"/>
              <a:t>Informative.</a:t>
            </a:r>
          </a:p>
          <a:p>
            <a:r>
              <a:rPr lang="it-IT" sz="3200" dirty="0"/>
              <a:t>Designazioni Referenti ed Autorizzati.</a:t>
            </a:r>
          </a:p>
          <a:p>
            <a:r>
              <a:rPr lang="it-IT" sz="3200" dirty="0"/>
              <a:t>Nomine Responsabili.</a:t>
            </a:r>
          </a:p>
          <a:p>
            <a:r>
              <a:rPr lang="it-IT" sz="3200" dirty="0"/>
              <a:t>Procedure e Valutazioni (Videosorveglianza e Geolocalizzazione).</a:t>
            </a:r>
          </a:p>
          <a:p>
            <a:r>
              <a:rPr lang="it-IT" sz="3200" dirty="0"/>
              <a:t>Procedure (Violazioni, Esercizio dei diritti, Gestione del Personali).</a:t>
            </a:r>
          </a:p>
          <a:p>
            <a:r>
              <a:rPr lang="it-IT" sz="3200" dirty="0"/>
              <a:t>Policy e prescrizioni per gli autorizzati ai trattamenti.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74D6A51-CE5F-96CC-9F30-6C55930C6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0326" y="193811"/>
            <a:ext cx="2893129" cy="4097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32437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B00D416F-0152-46AE-A3BD-93DAFBE92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Linee Guida Privacy per le imprese Edili</a:t>
            </a:r>
          </a:p>
        </p:txBody>
      </p:sp>
      <p:cxnSp>
        <p:nvCxnSpPr>
          <p:cNvPr id="6" name="Straight Connector 24">
            <a:extLst>
              <a:ext uri="{FF2B5EF4-FFF2-40B4-BE49-F238E27FC236}">
                <a16:creationId xmlns:a16="http://schemas.microsoft.com/office/drawing/2014/main" id="{7B8CD3C7-C154-4CE9-9C5B-71D50367A30D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7892470" y="3592830"/>
            <a:ext cx="1879510" cy="1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cxnSp>
        <p:nvCxnSpPr>
          <p:cNvPr id="7" name="Straight Connector 46">
            <a:extLst>
              <a:ext uri="{FF2B5EF4-FFF2-40B4-BE49-F238E27FC236}">
                <a16:creationId xmlns:a16="http://schemas.microsoft.com/office/drawing/2014/main" id="{50CCCAAF-6EFB-43A0-819E-782BBE810FAD}"/>
              </a:ext>
            </a:extLst>
          </p:cNvPr>
          <p:cNvCxnSpPr>
            <a:cxnSpLocks/>
            <a:stCxn id="15" idx="0"/>
          </p:cNvCxnSpPr>
          <p:nvPr/>
        </p:nvCxnSpPr>
        <p:spPr>
          <a:xfrm>
            <a:off x="7354144" y="5219442"/>
            <a:ext cx="1478081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cxnSp>
        <p:nvCxnSpPr>
          <p:cNvPr id="8" name="Straight Connector 57">
            <a:extLst>
              <a:ext uri="{FF2B5EF4-FFF2-40B4-BE49-F238E27FC236}">
                <a16:creationId xmlns:a16="http://schemas.microsoft.com/office/drawing/2014/main" id="{816A607D-7E05-4020-AEB1-0B1F05A8C3DF}"/>
              </a:ext>
            </a:extLst>
          </p:cNvPr>
          <p:cNvCxnSpPr>
            <a:cxnSpLocks/>
            <a:endCxn id="16" idx="2"/>
          </p:cNvCxnSpPr>
          <p:nvPr/>
        </p:nvCxnSpPr>
        <p:spPr>
          <a:xfrm>
            <a:off x="2430168" y="4378984"/>
            <a:ext cx="2085314" cy="14173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cxnSp>
        <p:nvCxnSpPr>
          <p:cNvPr id="9" name="Straight Connector 60">
            <a:extLst>
              <a:ext uri="{FF2B5EF4-FFF2-40B4-BE49-F238E27FC236}">
                <a16:creationId xmlns:a16="http://schemas.microsoft.com/office/drawing/2014/main" id="{873E6643-6E27-415E-9837-671FEF663A4A}"/>
              </a:ext>
            </a:extLst>
          </p:cNvPr>
          <p:cNvCxnSpPr>
            <a:cxnSpLocks/>
            <a:endCxn id="18" idx="2"/>
          </p:cNvCxnSpPr>
          <p:nvPr/>
        </p:nvCxnSpPr>
        <p:spPr>
          <a:xfrm>
            <a:off x="3738824" y="6086937"/>
            <a:ext cx="1904294" cy="2763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sp>
        <p:nvSpPr>
          <p:cNvPr id="10" name="Freeform: Shape 7">
            <a:extLst>
              <a:ext uri="{FF2B5EF4-FFF2-40B4-BE49-F238E27FC236}">
                <a16:creationId xmlns:a16="http://schemas.microsoft.com/office/drawing/2014/main" id="{47E65F29-0183-4AB0-B6E5-3E8FB3DA9C17}"/>
              </a:ext>
            </a:extLst>
          </p:cNvPr>
          <p:cNvSpPr/>
          <p:nvPr/>
        </p:nvSpPr>
        <p:spPr>
          <a:xfrm>
            <a:off x="4520758" y="3210695"/>
            <a:ext cx="3371915" cy="11551"/>
          </a:xfrm>
          <a:custGeom>
            <a:avLst/>
            <a:gdLst>
              <a:gd name="connsiteX0" fmla="*/ 3371916 w 3371915"/>
              <a:gd name="connsiteY0" fmla="*/ 9566 h 11551"/>
              <a:gd name="connsiteX1" fmla="*/ 3371554 w 3371915"/>
              <a:gd name="connsiteY1" fmla="*/ 11552 h 11551"/>
              <a:gd name="connsiteX2" fmla="*/ 812 w 3371915"/>
              <a:gd name="connsiteY2" fmla="*/ 11552 h 11551"/>
              <a:gd name="connsiteX3" fmla="*/ 0 w 3371915"/>
              <a:gd name="connsiteY3" fmla="*/ 0 h 1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1915" h="11551">
                <a:moveTo>
                  <a:pt x="3371916" y="9566"/>
                </a:moveTo>
                <a:lnTo>
                  <a:pt x="3371554" y="11552"/>
                </a:lnTo>
                <a:lnTo>
                  <a:pt x="812" y="11552"/>
                </a:lnTo>
                <a:lnTo>
                  <a:pt x="0" y="0"/>
                </a:lnTo>
                <a:close/>
              </a:path>
            </a:pathLst>
          </a:custGeom>
          <a:solidFill>
            <a:srgbClr val="E2772F"/>
          </a:solidFill>
          <a:ln w="9014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: Shape 18">
            <a:extLst>
              <a:ext uri="{FF2B5EF4-FFF2-40B4-BE49-F238E27FC236}">
                <a16:creationId xmlns:a16="http://schemas.microsoft.com/office/drawing/2014/main" id="{DB7E03C2-E645-4360-B136-DA825E10335F}"/>
              </a:ext>
            </a:extLst>
          </p:cNvPr>
          <p:cNvSpPr/>
          <p:nvPr/>
        </p:nvSpPr>
        <p:spPr>
          <a:xfrm>
            <a:off x="4521570" y="3222247"/>
            <a:ext cx="3370742" cy="760695"/>
          </a:xfrm>
          <a:custGeom>
            <a:avLst/>
            <a:gdLst>
              <a:gd name="connsiteX0" fmla="*/ 3370742 w 3370742"/>
              <a:gd name="connsiteY0" fmla="*/ 0 h 760695"/>
              <a:gd name="connsiteX1" fmla="*/ 3221112 w 3370742"/>
              <a:gd name="connsiteY1" fmla="*/ 760696 h 760695"/>
              <a:gd name="connsiteX2" fmla="*/ 57127 w 3370742"/>
              <a:gd name="connsiteY2" fmla="*/ 760696 h 760695"/>
              <a:gd name="connsiteX3" fmla="*/ 0 w 3370742"/>
              <a:gd name="connsiteY3" fmla="*/ 0 h 760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0742" h="760695">
                <a:moveTo>
                  <a:pt x="3370742" y="0"/>
                </a:moveTo>
                <a:lnTo>
                  <a:pt x="3221112" y="760696"/>
                </a:lnTo>
                <a:lnTo>
                  <a:pt x="57127" y="760696"/>
                </a:lnTo>
                <a:lnTo>
                  <a:pt x="0" y="0"/>
                </a:lnTo>
                <a:close/>
              </a:path>
            </a:pathLst>
          </a:custGeom>
          <a:solidFill>
            <a:srgbClr val="E2772F"/>
          </a:solidFill>
          <a:ln w="9014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: Shape 19">
            <a:extLst>
              <a:ext uri="{FF2B5EF4-FFF2-40B4-BE49-F238E27FC236}">
                <a16:creationId xmlns:a16="http://schemas.microsoft.com/office/drawing/2014/main" id="{2634E134-506D-4806-B13B-2C1B2B767A40}"/>
              </a:ext>
            </a:extLst>
          </p:cNvPr>
          <p:cNvSpPr/>
          <p:nvPr/>
        </p:nvSpPr>
        <p:spPr>
          <a:xfrm>
            <a:off x="4578697" y="4025834"/>
            <a:ext cx="3163985" cy="760605"/>
          </a:xfrm>
          <a:custGeom>
            <a:avLst/>
            <a:gdLst>
              <a:gd name="connsiteX0" fmla="*/ 3163985 w 3163985"/>
              <a:gd name="connsiteY0" fmla="*/ 0 h 760605"/>
              <a:gd name="connsiteX1" fmla="*/ 3027170 w 3163985"/>
              <a:gd name="connsiteY1" fmla="*/ 696078 h 760605"/>
              <a:gd name="connsiteX2" fmla="*/ 2889453 w 3163985"/>
              <a:gd name="connsiteY2" fmla="*/ 610343 h 760605"/>
              <a:gd name="connsiteX3" fmla="*/ 2889453 w 3163985"/>
              <a:gd name="connsiteY3" fmla="*/ 760606 h 760605"/>
              <a:gd name="connsiteX4" fmla="*/ 160911 w 3163985"/>
              <a:gd name="connsiteY4" fmla="*/ 760606 h 760605"/>
              <a:gd name="connsiteX5" fmla="*/ 27977 w 3163985"/>
              <a:gd name="connsiteY5" fmla="*/ 372180 h 760605"/>
              <a:gd name="connsiteX6" fmla="*/ 0 w 3163985"/>
              <a:gd name="connsiteY6" fmla="*/ 0 h 76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63985" h="760605">
                <a:moveTo>
                  <a:pt x="3163985" y="0"/>
                </a:moveTo>
                <a:lnTo>
                  <a:pt x="3027170" y="696078"/>
                </a:lnTo>
                <a:lnTo>
                  <a:pt x="2889453" y="610343"/>
                </a:lnTo>
                <a:lnTo>
                  <a:pt x="2889453" y="760606"/>
                </a:lnTo>
                <a:lnTo>
                  <a:pt x="160911" y="760606"/>
                </a:lnTo>
                <a:lnTo>
                  <a:pt x="27977" y="37218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9014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Freeform: Shape 20">
            <a:extLst>
              <a:ext uri="{FF2B5EF4-FFF2-40B4-BE49-F238E27FC236}">
                <a16:creationId xmlns:a16="http://schemas.microsoft.com/office/drawing/2014/main" id="{77121B0A-0149-412C-8CE7-3432A151204B}"/>
              </a:ext>
            </a:extLst>
          </p:cNvPr>
          <p:cNvSpPr/>
          <p:nvPr/>
        </p:nvSpPr>
        <p:spPr>
          <a:xfrm>
            <a:off x="4739608" y="4828335"/>
            <a:ext cx="2728541" cy="779467"/>
          </a:xfrm>
          <a:custGeom>
            <a:avLst/>
            <a:gdLst>
              <a:gd name="connsiteX0" fmla="*/ 0 w 2728541"/>
              <a:gd name="connsiteY0" fmla="*/ 0 h 779467"/>
              <a:gd name="connsiteX1" fmla="*/ 60646 w 2728541"/>
              <a:gd name="connsiteY1" fmla="*/ 177156 h 779467"/>
              <a:gd name="connsiteX2" fmla="*/ 253415 w 2728541"/>
              <a:gd name="connsiteY2" fmla="*/ 118405 h 779467"/>
              <a:gd name="connsiteX3" fmla="*/ 253415 w 2728541"/>
              <a:gd name="connsiteY3" fmla="*/ 382830 h 779467"/>
              <a:gd name="connsiteX4" fmla="*/ 428585 w 2728541"/>
              <a:gd name="connsiteY4" fmla="*/ 760696 h 779467"/>
              <a:gd name="connsiteX5" fmla="*/ 430210 w 2728541"/>
              <a:gd name="connsiteY5" fmla="*/ 764396 h 779467"/>
              <a:gd name="connsiteX6" fmla="*/ 437249 w 2728541"/>
              <a:gd name="connsiteY6" fmla="*/ 779467 h 779467"/>
              <a:gd name="connsiteX7" fmla="*/ 499068 w 2728541"/>
              <a:gd name="connsiteY7" fmla="*/ 760696 h 779467"/>
              <a:gd name="connsiteX8" fmla="*/ 534084 w 2728541"/>
              <a:gd name="connsiteY8" fmla="*/ 750047 h 779467"/>
              <a:gd name="connsiteX9" fmla="*/ 600236 w 2728541"/>
              <a:gd name="connsiteY9" fmla="*/ 760696 h 779467"/>
              <a:gd name="connsiteX10" fmla="*/ 2419895 w 2728541"/>
              <a:gd name="connsiteY10" fmla="*/ 760696 h 779467"/>
              <a:gd name="connsiteX11" fmla="*/ 2426212 w 2728541"/>
              <a:gd name="connsiteY11" fmla="*/ 750047 h 779467"/>
              <a:gd name="connsiteX12" fmla="*/ 2426212 w 2728541"/>
              <a:gd name="connsiteY12" fmla="*/ 533001 h 779467"/>
              <a:gd name="connsiteX13" fmla="*/ 2728541 w 2728541"/>
              <a:gd name="connsiteY13" fmla="*/ 177156 h 779467"/>
              <a:gd name="connsiteX14" fmla="*/ 2728541 w 2728541"/>
              <a:gd name="connsiteY14" fmla="*/ 0 h 779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28541" h="779467">
                <a:moveTo>
                  <a:pt x="0" y="0"/>
                </a:moveTo>
                <a:lnTo>
                  <a:pt x="60646" y="177156"/>
                </a:lnTo>
                <a:lnTo>
                  <a:pt x="253415" y="118405"/>
                </a:lnTo>
                <a:lnTo>
                  <a:pt x="253415" y="382830"/>
                </a:lnTo>
                <a:lnTo>
                  <a:pt x="428585" y="760696"/>
                </a:lnTo>
                <a:lnTo>
                  <a:pt x="430210" y="764396"/>
                </a:lnTo>
                <a:lnTo>
                  <a:pt x="437249" y="779467"/>
                </a:lnTo>
                <a:lnTo>
                  <a:pt x="499068" y="760696"/>
                </a:lnTo>
                <a:lnTo>
                  <a:pt x="534084" y="750047"/>
                </a:lnTo>
                <a:lnTo>
                  <a:pt x="600236" y="760696"/>
                </a:lnTo>
                <a:lnTo>
                  <a:pt x="2419895" y="760696"/>
                </a:lnTo>
                <a:lnTo>
                  <a:pt x="2426212" y="750047"/>
                </a:lnTo>
                <a:lnTo>
                  <a:pt x="2426212" y="533001"/>
                </a:lnTo>
                <a:lnTo>
                  <a:pt x="2728541" y="177156"/>
                </a:lnTo>
                <a:lnTo>
                  <a:pt x="2728541" y="0"/>
                </a:lnTo>
                <a:close/>
              </a:path>
            </a:pathLst>
          </a:custGeom>
          <a:solidFill>
            <a:srgbClr val="70AD47"/>
          </a:solidFill>
          <a:ln w="9014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Freeform: Shape 21">
            <a:extLst>
              <a:ext uri="{FF2B5EF4-FFF2-40B4-BE49-F238E27FC236}">
                <a16:creationId xmlns:a16="http://schemas.microsoft.com/office/drawing/2014/main" id="{09D33B09-E761-4710-9D7D-810C1BB44D11}"/>
              </a:ext>
            </a:extLst>
          </p:cNvPr>
          <p:cNvSpPr/>
          <p:nvPr/>
        </p:nvSpPr>
        <p:spPr>
          <a:xfrm>
            <a:off x="5339844" y="5632919"/>
            <a:ext cx="1819659" cy="760695"/>
          </a:xfrm>
          <a:custGeom>
            <a:avLst/>
            <a:gdLst>
              <a:gd name="connsiteX0" fmla="*/ 1819660 w 1819659"/>
              <a:gd name="connsiteY0" fmla="*/ 0 h 760695"/>
              <a:gd name="connsiteX1" fmla="*/ 1629869 w 1819659"/>
              <a:gd name="connsiteY1" fmla="*/ 319927 h 760695"/>
              <a:gd name="connsiteX2" fmla="*/ 1350373 w 1819659"/>
              <a:gd name="connsiteY2" fmla="*/ 540311 h 760695"/>
              <a:gd name="connsiteX3" fmla="*/ 1236029 w 1819659"/>
              <a:gd name="connsiteY3" fmla="*/ 540311 h 760695"/>
              <a:gd name="connsiteX4" fmla="*/ 1099485 w 1819659"/>
              <a:gd name="connsiteY4" fmla="*/ 760696 h 760695"/>
              <a:gd name="connsiteX5" fmla="*/ 1003913 w 1819659"/>
              <a:gd name="connsiteY5" fmla="*/ 701945 h 760695"/>
              <a:gd name="connsiteX6" fmla="*/ 898504 w 1819659"/>
              <a:gd name="connsiteY6" fmla="*/ 760696 h 760695"/>
              <a:gd name="connsiteX7" fmla="*/ 868632 w 1819659"/>
              <a:gd name="connsiteY7" fmla="*/ 679834 h 760695"/>
              <a:gd name="connsiteX8" fmla="*/ 750408 w 1819659"/>
              <a:gd name="connsiteY8" fmla="*/ 760696 h 760695"/>
              <a:gd name="connsiteX9" fmla="*/ 403226 w 1819659"/>
              <a:gd name="connsiteY9" fmla="*/ 430209 h 760695"/>
              <a:gd name="connsiteX10" fmla="*/ 403226 w 1819659"/>
              <a:gd name="connsiteY10" fmla="*/ 158384 h 760695"/>
              <a:gd name="connsiteX11" fmla="*/ 218760 w 1819659"/>
              <a:gd name="connsiteY11" fmla="*/ 202335 h 760695"/>
              <a:gd name="connsiteX12" fmla="*/ 116871 w 1819659"/>
              <a:gd name="connsiteY12" fmla="*/ 18772 h 760695"/>
              <a:gd name="connsiteX13" fmla="*/ 0 w 1819659"/>
              <a:gd name="connsiteY13" fmla="*/ 0 h 760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19659" h="760695">
                <a:moveTo>
                  <a:pt x="1819660" y="0"/>
                </a:moveTo>
                <a:lnTo>
                  <a:pt x="1629869" y="319927"/>
                </a:lnTo>
                <a:lnTo>
                  <a:pt x="1350373" y="540311"/>
                </a:lnTo>
                <a:lnTo>
                  <a:pt x="1236029" y="540311"/>
                </a:lnTo>
                <a:lnTo>
                  <a:pt x="1099485" y="760696"/>
                </a:lnTo>
                <a:lnTo>
                  <a:pt x="1003913" y="701945"/>
                </a:lnTo>
                <a:lnTo>
                  <a:pt x="898504" y="760696"/>
                </a:lnTo>
                <a:lnTo>
                  <a:pt x="868632" y="679834"/>
                </a:lnTo>
                <a:lnTo>
                  <a:pt x="750408" y="760696"/>
                </a:lnTo>
                <a:lnTo>
                  <a:pt x="403226" y="430209"/>
                </a:lnTo>
                <a:lnTo>
                  <a:pt x="403226" y="158384"/>
                </a:lnTo>
                <a:lnTo>
                  <a:pt x="218760" y="202335"/>
                </a:lnTo>
                <a:lnTo>
                  <a:pt x="116871" y="18772"/>
                </a:lnTo>
                <a:lnTo>
                  <a:pt x="0" y="0"/>
                </a:lnTo>
                <a:close/>
              </a:path>
            </a:pathLst>
          </a:custGeom>
          <a:solidFill>
            <a:srgbClr val="5B9BD5"/>
          </a:solidFill>
          <a:ln w="9014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reeform: Shape 35">
            <a:extLst>
              <a:ext uri="{FF2B5EF4-FFF2-40B4-BE49-F238E27FC236}">
                <a16:creationId xmlns:a16="http://schemas.microsoft.com/office/drawing/2014/main" id="{D3A65C86-562D-4074-9325-731E00A1ABAF}"/>
              </a:ext>
            </a:extLst>
          </p:cNvPr>
          <p:cNvSpPr/>
          <p:nvPr/>
        </p:nvSpPr>
        <p:spPr>
          <a:xfrm>
            <a:off x="7141341" y="5113040"/>
            <a:ext cx="212803" cy="212803"/>
          </a:xfrm>
          <a:custGeom>
            <a:avLst/>
            <a:gdLst>
              <a:gd name="connsiteX0" fmla="*/ 212803 w 212803"/>
              <a:gd name="connsiteY0" fmla="*/ 106402 h 212803"/>
              <a:gd name="connsiteX1" fmla="*/ 106402 w 212803"/>
              <a:gd name="connsiteY1" fmla="*/ 212804 h 212803"/>
              <a:gd name="connsiteX2" fmla="*/ 0 w 212803"/>
              <a:gd name="connsiteY2" fmla="*/ 106402 h 212803"/>
              <a:gd name="connsiteX3" fmla="*/ 106402 w 212803"/>
              <a:gd name="connsiteY3" fmla="*/ 0 h 212803"/>
              <a:gd name="connsiteX4" fmla="*/ 212803 w 212803"/>
              <a:gd name="connsiteY4" fmla="*/ 106402 h 212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803" h="212803">
                <a:moveTo>
                  <a:pt x="212803" y="106402"/>
                </a:moveTo>
                <a:cubicBezTo>
                  <a:pt x="212803" y="165166"/>
                  <a:pt x="165166" y="212804"/>
                  <a:pt x="106402" y="212804"/>
                </a:cubicBezTo>
                <a:cubicBezTo>
                  <a:pt x="47638" y="212804"/>
                  <a:pt x="0" y="165166"/>
                  <a:pt x="0" y="106402"/>
                </a:cubicBezTo>
                <a:cubicBezTo>
                  <a:pt x="0" y="47638"/>
                  <a:pt x="47638" y="0"/>
                  <a:pt x="106402" y="0"/>
                </a:cubicBezTo>
                <a:cubicBezTo>
                  <a:pt x="165166" y="0"/>
                  <a:pt x="212803" y="47638"/>
                  <a:pt x="212803" y="106402"/>
                </a:cubicBezTo>
                <a:close/>
              </a:path>
            </a:pathLst>
          </a:custGeom>
          <a:solidFill>
            <a:srgbClr val="70AD47"/>
          </a:solidFill>
          <a:ln w="12700" cap="flat">
            <a:solidFill>
              <a:sysClr val="window" lastClr="FFFFFF"/>
            </a:solidFill>
            <a:prstDash val="solid"/>
            <a:miter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Freeform: Shape 55">
            <a:extLst>
              <a:ext uri="{FF2B5EF4-FFF2-40B4-BE49-F238E27FC236}">
                <a16:creationId xmlns:a16="http://schemas.microsoft.com/office/drawing/2014/main" id="{F202F746-9BE6-4A95-A0DF-E043BB27040B}"/>
              </a:ext>
            </a:extLst>
          </p:cNvPr>
          <p:cNvSpPr/>
          <p:nvPr/>
        </p:nvSpPr>
        <p:spPr>
          <a:xfrm>
            <a:off x="4515482" y="4286755"/>
            <a:ext cx="212803" cy="212803"/>
          </a:xfrm>
          <a:custGeom>
            <a:avLst/>
            <a:gdLst>
              <a:gd name="connsiteX0" fmla="*/ 212803 w 212803"/>
              <a:gd name="connsiteY0" fmla="*/ 106402 h 212803"/>
              <a:gd name="connsiteX1" fmla="*/ 106402 w 212803"/>
              <a:gd name="connsiteY1" fmla="*/ 212804 h 212803"/>
              <a:gd name="connsiteX2" fmla="*/ 0 w 212803"/>
              <a:gd name="connsiteY2" fmla="*/ 106402 h 212803"/>
              <a:gd name="connsiteX3" fmla="*/ 106402 w 212803"/>
              <a:gd name="connsiteY3" fmla="*/ 0 h 212803"/>
              <a:gd name="connsiteX4" fmla="*/ 212803 w 212803"/>
              <a:gd name="connsiteY4" fmla="*/ 106402 h 212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803" h="212803">
                <a:moveTo>
                  <a:pt x="212803" y="106402"/>
                </a:moveTo>
                <a:cubicBezTo>
                  <a:pt x="212803" y="165166"/>
                  <a:pt x="165166" y="212804"/>
                  <a:pt x="106402" y="212804"/>
                </a:cubicBezTo>
                <a:cubicBezTo>
                  <a:pt x="47638" y="212804"/>
                  <a:pt x="0" y="165166"/>
                  <a:pt x="0" y="106402"/>
                </a:cubicBezTo>
                <a:cubicBezTo>
                  <a:pt x="0" y="47638"/>
                  <a:pt x="47638" y="0"/>
                  <a:pt x="106402" y="0"/>
                </a:cubicBezTo>
                <a:cubicBezTo>
                  <a:pt x="165166" y="0"/>
                  <a:pt x="212803" y="47638"/>
                  <a:pt x="212803" y="106402"/>
                </a:cubicBezTo>
                <a:close/>
              </a:path>
            </a:pathLst>
          </a:custGeom>
          <a:solidFill>
            <a:srgbClr val="FFC000"/>
          </a:solidFill>
          <a:ln w="12700" cap="flat">
            <a:solidFill>
              <a:sysClr val="window" lastClr="FFFFFF"/>
            </a:solidFill>
            <a:prstDash val="solid"/>
            <a:miter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Freeform: Shape 56">
            <a:extLst>
              <a:ext uri="{FF2B5EF4-FFF2-40B4-BE49-F238E27FC236}">
                <a16:creationId xmlns:a16="http://schemas.microsoft.com/office/drawing/2014/main" id="{2F203433-FA5B-47A6-9CCD-AFF66EBB3808}"/>
              </a:ext>
            </a:extLst>
          </p:cNvPr>
          <p:cNvSpPr/>
          <p:nvPr/>
        </p:nvSpPr>
        <p:spPr>
          <a:xfrm>
            <a:off x="7679667" y="3486429"/>
            <a:ext cx="212803" cy="212803"/>
          </a:xfrm>
          <a:custGeom>
            <a:avLst/>
            <a:gdLst>
              <a:gd name="connsiteX0" fmla="*/ 212803 w 212803"/>
              <a:gd name="connsiteY0" fmla="*/ 106402 h 212803"/>
              <a:gd name="connsiteX1" fmla="*/ 106402 w 212803"/>
              <a:gd name="connsiteY1" fmla="*/ 212804 h 212803"/>
              <a:gd name="connsiteX2" fmla="*/ 0 w 212803"/>
              <a:gd name="connsiteY2" fmla="*/ 106402 h 212803"/>
              <a:gd name="connsiteX3" fmla="*/ 106402 w 212803"/>
              <a:gd name="connsiteY3" fmla="*/ 0 h 212803"/>
              <a:gd name="connsiteX4" fmla="*/ 212803 w 212803"/>
              <a:gd name="connsiteY4" fmla="*/ 106402 h 212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803" h="212803">
                <a:moveTo>
                  <a:pt x="212803" y="106402"/>
                </a:moveTo>
                <a:cubicBezTo>
                  <a:pt x="212803" y="165166"/>
                  <a:pt x="165166" y="212804"/>
                  <a:pt x="106402" y="212804"/>
                </a:cubicBezTo>
                <a:cubicBezTo>
                  <a:pt x="47638" y="212804"/>
                  <a:pt x="0" y="165166"/>
                  <a:pt x="0" y="106402"/>
                </a:cubicBezTo>
                <a:cubicBezTo>
                  <a:pt x="0" y="47638"/>
                  <a:pt x="47638" y="0"/>
                  <a:pt x="106402" y="0"/>
                </a:cubicBezTo>
                <a:cubicBezTo>
                  <a:pt x="165166" y="0"/>
                  <a:pt x="212803" y="47638"/>
                  <a:pt x="212803" y="106402"/>
                </a:cubicBezTo>
                <a:close/>
              </a:path>
            </a:pathLst>
          </a:custGeom>
          <a:solidFill>
            <a:srgbClr val="ED7D31"/>
          </a:solidFill>
          <a:ln w="12700" cap="flat">
            <a:solidFill>
              <a:sysClr val="window" lastClr="FFFFFF"/>
            </a:solidFill>
            <a:prstDash val="solid"/>
            <a:miter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Freeform: Shape 49">
            <a:extLst>
              <a:ext uri="{FF2B5EF4-FFF2-40B4-BE49-F238E27FC236}">
                <a16:creationId xmlns:a16="http://schemas.microsoft.com/office/drawing/2014/main" id="{8DD075A9-4C94-4929-9656-01222DEDE471}"/>
              </a:ext>
            </a:extLst>
          </p:cNvPr>
          <p:cNvSpPr/>
          <p:nvPr/>
        </p:nvSpPr>
        <p:spPr>
          <a:xfrm>
            <a:off x="5643118" y="5983298"/>
            <a:ext cx="212803" cy="212803"/>
          </a:xfrm>
          <a:custGeom>
            <a:avLst/>
            <a:gdLst>
              <a:gd name="connsiteX0" fmla="*/ 212803 w 212803"/>
              <a:gd name="connsiteY0" fmla="*/ 106402 h 212803"/>
              <a:gd name="connsiteX1" fmla="*/ 106402 w 212803"/>
              <a:gd name="connsiteY1" fmla="*/ 212803 h 212803"/>
              <a:gd name="connsiteX2" fmla="*/ 0 w 212803"/>
              <a:gd name="connsiteY2" fmla="*/ 106402 h 212803"/>
              <a:gd name="connsiteX3" fmla="*/ 106402 w 212803"/>
              <a:gd name="connsiteY3" fmla="*/ 0 h 212803"/>
              <a:gd name="connsiteX4" fmla="*/ 212803 w 212803"/>
              <a:gd name="connsiteY4" fmla="*/ 106402 h 212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803" h="212803">
                <a:moveTo>
                  <a:pt x="212803" y="106402"/>
                </a:moveTo>
                <a:cubicBezTo>
                  <a:pt x="212803" y="165166"/>
                  <a:pt x="165166" y="212803"/>
                  <a:pt x="106402" y="212803"/>
                </a:cubicBezTo>
                <a:cubicBezTo>
                  <a:pt x="47638" y="212803"/>
                  <a:pt x="0" y="165166"/>
                  <a:pt x="0" y="106402"/>
                </a:cubicBezTo>
                <a:cubicBezTo>
                  <a:pt x="0" y="47637"/>
                  <a:pt x="47638" y="0"/>
                  <a:pt x="106402" y="0"/>
                </a:cubicBezTo>
                <a:cubicBezTo>
                  <a:pt x="165166" y="0"/>
                  <a:pt x="212803" y="47637"/>
                  <a:pt x="212803" y="106402"/>
                </a:cubicBezTo>
                <a:close/>
              </a:path>
            </a:pathLst>
          </a:custGeom>
          <a:solidFill>
            <a:srgbClr val="5B9BD5"/>
          </a:solidFill>
          <a:ln w="12700" cap="flat">
            <a:solidFill>
              <a:sysClr val="window" lastClr="FFFFFF"/>
            </a:solidFill>
            <a:prstDash val="solid"/>
            <a:miter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299C729E-B742-4DA3-A8CE-B269C1BF4B5A}"/>
              </a:ext>
            </a:extLst>
          </p:cNvPr>
          <p:cNvSpPr/>
          <p:nvPr/>
        </p:nvSpPr>
        <p:spPr>
          <a:xfrm>
            <a:off x="2641902" y="2823952"/>
            <a:ext cx="7247107" cy="3956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304800" dist="304800" dir="5400000" sx="65000" sy="65000" algn="t" rotWithShape="0">
              <a:srgbClr val="5B9BD5">
                <a:alpha val="40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0" name="Graphic 5">
            <a:extLst>
              <a:ext uri="{FF2B5EF4-FFF2-40B4-BE49-F238E27FC236}">
                <a16:creationId xmlns:a16="http://schemas.microsoft.com/office/drawing/2014/main" id="{EBD6BABF-682E-4EC5-84FA-ADDC69331AAB}"/>
              </a:ext>
            </a:extLst>
          </p:cNvPr>
          <p:cNvGrpSpPr/>
          <p:nvPr/>
        </p:nvGrpSpPr>
        <p:grpSpPr>
          <a:xfrm>
            <a:off x="4520802" y="1552342"/>
            <a:ext cx="3371825" cy="1667772"/>
            <a:chOff x="4210189" y="1071978"/>
            <a:chExt cx="3371825" cy="1667772"/>
          </a:xfrm>
        </p:grpSpPr>
        <p:sp>
          <p:nvSpPr>
            <p:cNvPr id="21" name="Freeform: Shape 11">
              <a:extLst>
                <a:ext uri="{FF2B5EF4-FFF2-40B4-BE49-F238E27FC236}">
                  <a16:creationId xmlns:a16="http://schemas.microsoft.com/office/drawing/2014/main" id="{44ECEA18-3F7A-4B1F-BD5F-E02B2230F918}"/>
                </a:ext>
              </a:extLst>
            </p:cNvPr>
            <p:cNvSpPr/>
            <p:nvPr/>
          </p:nvSpPr>
          <p:spPr>
            <a:xfrm>
              <a:off x="4210189" y="1071978"/>
              <a:ext cx="3371825" cy="1667592"/>
            </a:xfrm>
            <a:custGeom>
              <a:avLst/>
              <a:gdLst>
                <a:gd name="connsiteX0" fmla="*/ 2859581 w 3371825"/>
                <a:gd name="connsiteY0" fmla="*/ 884425 h 1667592"/>
                <a:gd name="connsiteX1" fmla="*/ 2859400 w 3371825"/>
                <a:gd name="connsiteY1" fmla="*/ 884335 h 1667592"/>
                <a:gd name="connsiteX2" fmla="*/ 2591907 w 3371825"/>
                <a:gd name="connsiteY2" fmla="*/ 701403 h 1667592"/>
                <a:gd name="connsiteX3" fmla="*/ 2474405 w 3371825"/>
                <a:gd name="connsiteY3" fmla="*/ 617563 h 1667592"/>
                <a:gd name="connsiteX4" fmla="*/ 2226314 w 3371825"/>
                <a:gd name="connsiteY4" fmla="*/ 525962 h 1667592"/>
                <a:gd name="connsiteX5" fmla="*/ 2226314 w 3371825"/>
                <a:gd name="connsiteY5" fmla="*/ 472626 h 1667592"/>
                <a:gd name="connsiteX6" fmla="*/ 1997898 w 3371825"/>
                <a:gd name="connsiteY6" fmla="*/ 381205 h 1667592"/>
                <a:gd name="connsiteX7" fmla="*/ 1996635 w 3371825"/>
                <a:gd name="connsiteY7" fmla="*/ 379852 h 1667592"/>
                <a:gd name="connsiteX8" fmla="*/ 1788975 w 3371825"/>
                <a:gd name="connsiteY8" fmla="*/ 167680 h 1667592"/>
                <a:gd name="connsiteX9" fmla="*/ 1495310 w 3371825"/>
                <a:gd name="connsiteY9" fmla="*/ 0 h 1667592"/>
                <a:gd name="connsiteX10" fmla="*/ 1489986 w 3371825"/>
                <a:gd name="connsiteY10" fmla="*/ 6769 h 1667592"/>
                <a:gd name="connsiteX11" fmla="*/ 1384396 w 3371825"/>
                <a:gd name="connsiteY11" fmla="*/ 141057 h 1667592"/>
                <a:gd name="connsiteX12" fmla="*/ 1214640 w 3371825"/>
                <a:gd name="connsiteY12" fmla="*/ 209735 h 1667592"/>
                <a:gd name="connsiteX13" fmla="*/ 1037124 w 3371825"/>
                <a:gd name="connsiteY13" fmla="*/ 365231 h 1667592"/>
                <a:gd name="connsiteX14" fmla="*/ 1037033 w 3371825"/>
                <a:gd name="connsiteY14" fmla="*/ 365322 h 1667592"/>
                <a:gd name="connsiteX15" fmla="*/ 1001476 w 3371825"/>
                <a:gd name="connsiteY15" fmla="*/ 396457 h 1667592"/>
                <a:gd name="connsiteX16" fmla="*/ 992722 w 3371825"/>
                <a:gd name="connsiteY16" fmla="*/ 404128 h 1667592"/>
                <a:gd name="connsiteX17" fmla="*/ 881808 w 3371825"/>
                <a:gd name="connsiteY17" fmla="*/ 430751 h 1667592"/>
                <a:gd name="connsiteX18" fmla="*/ 746166 w 3371825"/>
                <a:gd name="connsiteY18" fmla="*/ 630469 h 1667592"/>
                <a:gd name="connsiteX19" fmla="*/ 745895 w 3371825"/>
                <a:gd name="connsiteY19" fmla="*/ 630920 h 1667592"/>
                <a:gd name="connsiteX20" fmla="*/ 597980 w 3371825"/>
                <a:gd name="connsiteY20" fmla="*/ 703028 h 1667592"/>
                <a:gd name="connsiteX21" fmla="*/ 513869 w 3371825"/>
                <a:gd name="connsiteY21" fmla="*/ 1024850 h 1667592"/>
                <a:gd name="connsiteX22" fmla="*/ 510440 w 3371825"/>
                <a:gd name="connsiteY22" fmla="*/ 1023587 h 1667592"/>
                <a:gd name="connsiteX23" fmla="*/ 345738 w 3371825"/>
                <a:gd name="connsiteY23" fmla="*/ 963031 h 1667592"/>
                <a:gd name="connsiteX24" fmla="*/ 343753 w 3371825"/>
                <a:gd name="connsiteY24" fmla="*/ 967001 h 1667592"/>
                <a:gd name="connsiteX25" fmla="*/ 343121 w 3371825"/>
                <a:gd name="connsiteY25" fmla="*/ 968265 h 1667592"/>
                <a:gd name="connsiteX26" fmla="*/ 0 w 3371825"/>
                <a:gd name="connsiteY26" fmla="*/ 1658297 h 1667592"/>
                <a:gd name="connsiteX27" fmla="*/ 598882 w 3371825"/>
                <a:gd name="connsiteY27" fmla="*/ 1659921 h 1667592"/>
                <a:gd name="connsiteX28" fmla="*/ 600597 w 3371825"/>
                <a:gd name="connsiteY28" fmla="*/ 1659921 h 1667592"/>
                <a:gd name="connsiteX29" fmla="*/ 691295 w 3371825"/>
                <a:gd name="connsiteY29" fmla="*/ 1660192 h 1667592"/>
                <a:gd name="connsiteX30" fmla="*/ 702306 w 3371825"/>
                <a:gd name="connsiteY30" fmla="*/ 1660192 h 1667592"/>
                <a:gd name="connsiteX31" fmla="*/ 3371825 w 3371825"/>
                <a:gd name="connsiteY31" fmla="*/ 1667592 h 1667592"/>
                <a:gd name="connsiteX32" fmla="*/ 2859581 w 3371825"/>
                <a:gd name="connsiteY32" fmla="*/ 884425 h 1667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371825" h="1667592">
                  <a:moveTo>
                    <a:pt x="2859581" y="884425"/>
                  </a:moveTo>
                  <a:lnTo>
                    <a:pt x="2859400" y="884335"/>
                  </a:lnTo>
                  <a:lnTo>
                    <a:pt x="2591907" y="701403"/>
                  </a:lnTo>
                  <a:lnTo>
                    <a:pt x="2474405" y="617563"/>
                  </a:lnTo>
                  <a:lnTo>
                    <a:pt x="2226314" y="525962"/>
                  </a:lnTo>
                  <a:lnTo>
                    <a:pt x="2226314" y="472626"/>
                  </a:lnTo>
                  <a:lnTo>
                    <a:pt x="1997898" y="381205"/>
                  </a:lnTo>
                  <a:lnTo>
                    <a:pt x="1996635" y="379852"/>
                  </a:lnTo>
                  <a:lnTo>
                    <a:pt x="1788975" y="167680"/>
                  </a:lnTo>
                  <a:lnTo>
                    <a:pt x="1495310" y="0"/>
                  </a:lnTo>
                  <a:lnTo>
                    <a:pt x="1489986" y="6769"/>
                  </a:lnTo>
                  <a:lnTo>
                    <a:pt x="1384396" y="141057"/>
                  </a:lnTo>
                  <a:lnTo>
                    <a:pt x="1214640" y="209735"/>
                  </a:lnTo>
                  <a:lnTo>
                    <a:pt x="1037124" y="365231"/>
                  </a:lnTo>
                  <a:cubicBezTo>
                    <a:pt x="1037124" y="365322"/>
                    <a:pt x="1037033" y="365322"/>
                    <a:pt x="1037033" y="365322"/>
                  </a:cubicBezTo>
                  <a:lnTo>
                    <a:pt x="1001476" y="396457"/>
                  </a:lnTo>
                  <a:lnTo>
                    <a:pt x="992722" y="404128"/>
                  </a:lnTo>
                  <a:lnTo>
                    <a:pt x="881808" y="430751"/>
                  </a:lnTo>
                  <a:lnTo>
                    <a:pt x="746166" y="630469"/>
                  </a:lnTo>
                  <a:lnTo>
                    <a:pt x="745895" y="630920"/>
                  </a:lnTo>
                  <a:lnTo>
                    <a:pt x="597980" y="703028"/>
                  </a:lnTo>
                  <a:lnTo>
                    <a:pt x="513869" y="1024850"/>
                  </a:lnTo>
                  <a:lnTo>
                    <a:pt x="510440" y="1023587"/>
                  </a:lnTo>
                  <a:lnTo>
                    <a:pt x="345738" y="963031"/>
                  </a:lnTo>
                  <a:lnTo>
                    <a:pt x="343753" y="967001"/>
                  </a:lnTo>
                  <a:lnTo>
                    <a:pt x="343121" y="968265"/>
                  </a:lnTo>
                  <a:lnTo>
                    <a:pt x="0" y="1658297"/>
                  </a:lnTo>
                  <a:lnTo>
                    <a:pt x="598882" y="1659921"/>
                  </a:lnTo>
                  <a:lnTo>
                    <a:pt x="600597" y="1659921"/>
                  </a:lnTo>
                  <a:lnTo>
                    <a:pt x="691295" y="1660192"/>
                  </a:lnTo>
                  <a:lnTo>
                    <a:pt x="702306" y="1660192"/>
                  </a:lnTo>
                  <a:lnTo>
                    <a:pt x="3371825" y="1667592"/>
                  </a:lnTo>
                  <a:lnTo>
                    <a:pt x="2859581" y="884425"/>
                  </a:lnTo>
                  <a:close/>
                </a:path>
              </a:pathLst>
            </a:custGeom>
            <a:solidFill>
              <a:srgbClr val="D4EAF7"/>
            </a:solidFill>
            <a:ln w="901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2" name="Graphic 5">
              <a:extLst>
                <a:ext uri="{FF2B5EF4-FFF2-40B4-BE49-F238E27FC236}">
                  <a16:creationId xmlns:a16="http://schemas.microsoft.com/office/drawing/2014/main" id="{267C1CCF-61DB-40FD-9AAB-32773A9E0BD7}"/>
                </a:ext>
              </a:extLst>
            </p:cNvPr>
            <p:cNvGrpSpPr/>
            <p:nvPr/>
          </p:nvGrpSpPr>
          <p:grpSpPr>
            <a:xfrm>
              <a:off x="4553761" y="1071978"/>
              <a:ext cx="2515828" cy="1667772"/>
              <a:chOff x="4553761" y="1071978"/>
              <a:chExt cx="2515828" cy="1667772"/>
            </a:xfrm>
            <a:solidFill>
              <a:srgbClr val="A2D6F7"/>
            </a:solidFill>
          </p:grpSpPr>
          <p:sp>
            <p:nvSpPr>
              <p:cNvPr id="23" name="Freeform: Shape 13">
                <a:extLst>
                  <a:ext uri="{FF2B5EF4-FFF2-40B4-BE49-F238E27FC236}">
                    <a16:creationId xmlns:a16="http://schemas.microsoft.com/office/drawing/2014/main" id="{470B88A0-66BC-4E09-A883-83B3563A2A40}"/>
                  </a:ext>
                </a:extLst>
              </p:cNvPr>
              <p:cNvSpPr/>
              <p:nvPr/>
            </p:nvSpPr>
            <p:spPr>
              <a:xfrm>
                <a:off x="4553761" y="2035008"/>
                <a:ext cx="258017" cy="704742"/>
              </a:xfrm>
              <a:custGeom>
                <a:avLst/>
                <a:gdLst>
                  <a:gd name="connsiteX0" fmla="*/ 258017 w 258017"/>
                  <a:gd name="connsiteY0" fmla="*/ 704742 h 704742"/>
                  <a:gd name="connsiteX1" fmla="*/ 255130 w 258017"/>
                  <a:gd name="connsiteY1" fmla="*/ 696981 h 704742"/>
                  <a:gd name="connsiteX2" fmla="*/ 0 w 258017"/>
                  <a:gd name="connsiteY2" fmla="*/ 4061 h 704742"/>
                  <a:gd name="connsiteX3" fmla="*/ 1985 w 258017"/>
                  <a:gd name="connsiteY3" fmla="*/ 0 h 704742"/>
                  <a:gd name="connsiteX4" fmla="*/ 166777 w 258017"/>
                  <a:gd name="connsiteY4" fmla="*/ 60646 h 704742"/>
                  <a:gd name="connsiteX5" fmla="*/ 256935 w 258017"/>
                  <a:gd name="connsiteY5" fmla="*/ 696981 h 704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017" h="704742">
                    <a:moveTo>
                      <a:pt x="258017" y="704742"/>
                    </a:moveTo>
                    <a:lnTo>
                      <a:pt x="255130" y="696981"/>
                    </a:lnTo>
                    <a:lnTo>
                      <a:pt x="0" y="4061"/>
                    </a:lnTo>
                    <a:lnTo>
                      <a:pt x="1985" y="0"/>
                    </a:lnTo>
                    <a:lnTo>
                      <a:pt x="166777" y="60646"/>
                    </a:lnTo>
                    <a:lnTo>
                      <a:pt x="256935" y="696981"/>
                    </a:lnTo>
                    <a:close/>
                  </a:path>
                </a:pathLst>
              </a:custGeom>
              <a:solidFill>
                <a:srgbClr val="A2D6F7"/>
              </a:solidFill>
              <a:ln w="901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14">
                <a:extLst>
                  <a:ext uri="{FF2B5EF4-FFF2-40B4-BE49-F238E27FC236}">
                    <a16:creationId xmlns:a16="http://schemas.microsoft.com/office/drawing/2014/main" id="{8CA1C89E-BADE-495F-AF01-0B55FBCF3108}"/>
                  </a:ext>
                </a:extLst>
              </p:cNvPr>
              <p:cNvSpPr/>
              <p:nvPr/>
            </p:nvSpPr>
            <p:spPr>
              <a:xfrm>
                <a:off x="5700084" y="1071978"/>
                <a:ext cx="1369505" cy="1486646"/>
              </a:xfrm>
              <a:custGeom>
                <a:avLst/>
                <a:gdLst>
                  <a:gd name="connsiteX0" fmla="*/ 1369505 w 1369505"/>
                  <a:gd name="connsiteY0" fmla="*/ 884335 h 1486646"/>
                  <a:gd name="connsiteX1" fmla="*/ 997325 w 1369505"/>
                  <a:gd name="connsiteY1" fmla="*/ 1486646 h 1486646"/>
                  <a:gd name="connsiteX2" fmla="*/ 463421 w 1369505"/>
                  <a:gd name="connsiteY2" fmla="*/ 596806 h 1486646"/>
                  <a:gd name="connsiteX3" fmla="*/ 240961 w 1369505"/>
                  <a:gd name="connsiteY3" fmla="*/ 781092 h 1486646"/>
                  <a:gd name="connsiteX4" fmla="*/ 0 w 1369505"/>
                  <a:gd name="connsiteY4" fmla="*/ 6769 h 1486646"/>
                  <a:gd name="connsiteX5" fmla="*/ 5415 w 1369505"/>
                  <a:gd name="connsiteY5" fmla="*/ 0 h 1486646"/>
                  <a:gd name="connsiteX6" fmla="*/ 299080 w 1369505"/>
                  <a:gd name="connsiteY6" fmla="*/ 167770 h 1486646"/>
                  <a:gd name="connsiteX7" fmla="*/ 506739 w 1369505"/>
                  <a:gd name="connsiteY7" fmla="*/ 379852 h 1486646"/>
                  <a:gd name="connsiteX8" fmla="*/ 508003 w 1369505"/>
                  <a:gd name="connsiteY8" fmla="*/ 381295 h 1486646"/>
                  <a:gd name="connsiteX9" fmla="*/ 736419 w 1369505"/>
                  <a:gd name="connsiteY9" fmla="*/ 472716 h 1486646"/>
                  <a:gd name="connsiteX10" fmla="*/ 736419 w 1369505"/>
                  <a:gd name="connsiteY10" fmla="*/ 525962 h 1486646"/>
                  <a:gd name="connsiteX11" fmla="*/ 984509 w 1369505"/>
                  <a:gd name="connsiteY11" fmla="*/ 617654 h 1486646"/>
                  <a:gd name="connsiteX12" fmla="*/ 1102012 w 1369505"/>
                  <a:gd name="connsiteY12" fmla="*/ 701493 h 148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505" h="1486646">
                    <a:moveTo>
                      <a:pt x="1369505" y="884335"/>
                    </a:moveTo>
                    <a:lnTo>
                      <a:pt x="997325" y="1486646"/>
                    </a:lnTo>
                    <a:lnTo>
                      <a:pt x="463421" y="596806"/>
                    </a:lnTo>
                    <a:lnTo>
                      <a:pt x="240961" y="781092"/>
                    </a:lnTo>
                    <a:lnTo>
                      <a:pt x="0" y="6769"/>
                    </a:lnTo>
                    <a:lnTo>
                      <a:pt x="5415" y="0"/>
                    </a:lnTo>
                    <a:lnTo>
                      <a:pt x="299080" y="167770"/>
                    </a:lnTo>
                    <a:lnTo>
                      <a:pt x="506739" y="379852"/>
                    </a:lnTo>
                    <a:lnTo>
                      <a:pt x="508003" y="381295"/>
                    </a:lnTo>
                    <a:lnTo>
                      <a:pt x="736419" y="472716"/>
                    </a:lnTo>
                    <a:lnTo>
                      <a:pt x="736419" y="525962"/>
                    </a:lnTo>
                    <a:lnTo>
                      <a:pt x="984509" y="617654"/>
                    </a:lnTo>
                    <a:lnTo>
                      <a:pt x="1102012" y="701493"/>
                    </a:lnTo>
                    <a:close/>
                  </a:path>
                </a:pathLst>
              </a:custGeom>
              <a:solidFill>
                <a:srgbClr val="A2D6F7"/>
              </a:solidFill>
              <a:ln w="901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15">
                <a:extLst>
                  <a:ext uri="{FF2B5EF4-FFF2-40B4-BE49-F238E27FC236}">
                    <a16:creationId xmlns:a16="http://schemas.microsoft.com/office/drawing/2014/main" id="{F17CF2DA-3E5F-4D57-8AE4-0F2A45C8DDB0}"/>
                  </a:ext>
                </a:extLst>
              </p:cNvPr>
              <p:cNvSpPr/>
              <p:nvPr/>
            </p:nvSpPr>
            <p:spPr>
              <a:xfrm>
                <a:off x="5095697" y="2219654"/>
                <a:ext cx="834788" cy="513056"/>
              </a:xfrm>
              <a:custGeom>
                <a:avLst/>
                <a:gdLst>
                  <a:gd name="connsiteX0" fmla="*/ 0 w 834788"/>
                  <a:gd name="connsiteY0" fmla="*/ 513057 h 513056"/>
                  <a:gd name="connsiteX1" fmla="*/ 233019 w 834788"/>
                  <a:gd name="connsiteY1" fmla="*/ 0 h 513056"/>
                  <a:gd name="connsiteX2" fmla="*/ 364419 w 834788"/>
                  <a:gd name="connsiteY2" fmla="*/ 256483 h 513056"/>
                  <a:gd name="connsiteX3" fmla="*/ 466128 w 834788"/>
                  <a:gd name="connsiteY3" fmla="*/ 256483 h 513056"/>
                  <a:gd name="connsiteX4" fmla="*/ 834789 w 834788"/>
                  <a:gd name="connsiteY4" fmla="*/ 513057 h 513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4788" h="513056">
                    <a:moveTo>
                      <a:pt x="0" y="513057"/>
                    </a:moveTo>
                    <a:lnTo>
                      <a:pt x="233019" y="0"/>
                    </a:lnTo>
                    <a:lnTo>
                      <a:pt x="364419" y="256483"/>
                    </a:lnTo>
                    <a:lnTo>
                      <a:pt x="466128" y="256483"/>
                    </a:lnTo>
                    <a:lnTo>
                      <a:pt x="834789" y="513057"/>
                    </a:lnTo>
                    <a:close/>
                  </a:path>
                </a:pathLst>
              </a:custGeom>
              <a:solidFill>
                <a:srgbClr val="A2D6F7"/>
              </a:solidFill>
              <a:ln w="901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16">
                <a:extLst>
                  <a:ext uri="{FF2B5EF4-FFF2-40B4-BE49-F238E27FC236}">
                    <a16:creationId xmlns:a16="http://schemas.microsoft.com/office/drawing/2014/main" id="{C8635DB8-4B3C-4C61-8556-98B075893E0C}"/>
                  </a:ext>
                </a:extLst>
              </p:cNvPr>
              <p:cNvSpPr/>
              <p:nvPr/>
            </p:nvSpPr>
            <p:spPr>
              <a:xfrm>
                <a:off x="5091906" y="1468435"/>
                <a:ext cx="347001" cy="797787"/>
              </a:xfrm>
              <a:custGeom>
                <a:avLst/>
                <a:gdLst>
                  <a:gd name="connsiteX0" fmla="*/ 347001 w 347001"/>
                  <a:gd name="connsiteY0" fmla="*/ 797788 h 797787"/>
                  <a:gd name="connsiteX1" fmla="*/ 186000 w 347001"/>
                  <a:gd name="connsiteY1" fmla="*/ 306210 h 797787"/>
                  <a:gd name="connsiteX2" fmla="*/ 75808 w 347001"/>
                  <a:gd name="connsiteY2" fmla="*/ 268125 h 797787"/>
                  <a:gd name="connsiteX3" fmla="*/ 0 w 347001"/>
                  <a:gd name="connsiteY3" fmla="*/ 34294 h 797787"/>
                  <a:gd name="connsiteX4" fmla="*/ 110914 w 347001"/>
                  <a:gd name="connsiteY4" fmla="*/ 7671 h 797787"/>
                  <a:gd name="connsiteX5" fmla="*/ 119668 w 347001"/>
                  <a:gd name="connsiteY5" fmla="*/ 0 h 797787"/>
                  <a:gd name="connsiteX6" fmla="*/ 287709 w 347001"/>
                  <a:gd name="connsiteY6" fmla="*/ 234282 h 797787"/>
                  <a:gd name="connsiteX7" fmla="*/ 347001 w 347001"/>
                  <a:gd name="connsiteY7" fmla="*/ 797788 h 797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7001" h="797787">
                    <a:moveTo>
                      <a:pt x="347001" y="797788"/>
                    </a:moveTo>
                    <a:lnTo>
                      <a:pt x="186000" y="306210"/>
                    </a:lnTo>
                    <a:lnTo>
                      <a:pt x="75808" y="268125"/>
                    </a:lnTo>
                    <a:lnTo>
                      <a:pt x="0" y="34294"/>
                    </a:lnTo>
                    <a:lnTo>
                      <a:pt x="110914" y="7671"/>
                    </a:lnTo>
                    <a:lnTo>
                      <a:pt x="119668" y="0"/>
                    </a:lnTo>
                    <a:cubicBezTo>
                      <a:pt x="198725" y="106131"/>
                      <a:pt x="287709" y="227153"/>
                      <a:pt x="287709" y="234282"/>
                    </a:cubicBezTo>
                    <a:cubicBezTo>
                      <a:pt x="287619" y="246917"/>
                      <a:pt x="347001" y="797788"/>
                      <a:pt x="347001" y="797788"/>
                    </a:cubicBezTo>
                    <a:close/>
                  </a:path>
                </a:pathLst>
              </a:custGeom>
              <a:solidFill>
                <a:srgbClr val="A2D6F7"/>
              </a:solidFill>
              <a:ln w="901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27" name="Freeform: Shape 22">
            <a:extLst>
              <a:ext uri="{FF2B5EF4-FFF2-40B4-BE49-F238E27FC236}">
                <a16:creationId xmlns:a16="http://schemas.microsoft.com/office/drawing/2014/main" id="{E4B315D7-0F37-41F8-869C-6E62E35A25C9}"/>
              </a:ext>
            </a:extLst>
          </p:cNvPr>
          <p:cNvSpPr/>
          <p:nvPr/>
        </p:nvSpPr>
        <p:spPr>
          <a:xfrm>
            <a:off x="3738824" y="3210695"/>
            <a:ext cx="4959006" cy="9024"/>
          </a:xfrm>
          <a:custGeom>
            <a:avLst/>
            <a:gdLst>
              <a:gd name="connsiteX0" fmla="*/ 0 w 4959006"/>
              <a:gd name="connsiteY0" fmla="*/ 0 h 9024"/>
              <a:gd name="connsiteX1" fmla="*/ 4959007 w 4959006"/>
              <a:gd name="connsiteY1" fmla="*/ 0 h 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59006" h="9024">
                <a:moveTo>
                  <a:pt x="0" y="0"/>
                </a:moveTo>
                <a:lnTo>
                  <a:pt x="4959007" y="0"/>
                </a:lnTo>
              </a:path>
            </a:pathLst>
          </a:custGeom>
          <a:ln w="25923" cap="flat">
            <a:gradFill flip="none" rotWithShape="1">
              <a:gsLst>
                <a:gs pos="0">
                  <a:sysClr val="window" lastClr="FFFFFF"/>
                </a:gs>
                <a:gs pos="29000">
                  <a:srgbClr val="5B9BD5"/>
                </a:gs>
                <a:gs pos="72000">
                  <a:srgbClr val="5B9BD5"/>
                </a:gs>
                <a:gs pos="100000">
                  <a:sysClr val="window" lastClr="FFFFFF"/>
                </a:gs>
              </a:gsLst>
              <a:lin ang="0" scaled="1"/>
              <a:tileRect/>
            </a:gradFill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71">
            <a:extLst>
              <a:ext uri="{FF2B5EF4-FFF2-40B4-BE49-F238E27FC236}">
                <a16:creationId xmlns:a16="http://schemas.microsoft.com/office/drawing/2014/main" id="{378B526D-58F8-40F7-B605-4E4BE223A8C9}"/>
              </a:ext>
            </a:extLst>
          </p:cNvPr>
          <p:cNvSpPr txBox="1"/>
          <p:nvPr/>
        </p:nvSpPr>
        <p:spPr>
          <a:xfrm>
            <a:off x="8567658" y="3258252"/>
            <a:ext cx="1920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dirty="0">
                <a:solidFill>
                  <a:srgbClr val="ED7D31"/>
                </a:solidFill>
                <a:cs typeface="Calibri"/>
                <a:sym typeface="Calibri"/>
                <a:rtl val="0"/>
              </a:rPr>
              <a:t>Trattamenti</a:t>
            </a:r>
          </a:p>
        </p:txBody>
      </p:sp>
      <p:sp>
        <p:nvSpPr>
          <p:cNvPr id="29" name="TextBox 73">
            <a:extLst>
              <a:ext uri="{FF2B5EF4-FFF2-40B4-BE49-F238E27FC236}">
                <a16:creationId xmlns:a16="http://schemas.microsoft.com/office/drawing/2014/main" id="{6F48945C-3B11-410C-9728-CB1AE32377EA}"/>
              </a:ext>
            </a:extLst>
          </p:cNvPr>
          <p:cNvSpPr txBox="1"/>
          <p:nvPr/>
        </p:nvSpPr>
        <p:spPr>
          <a:xfrm>
            <a:off x="8567657" y="3546608"/>
            <a:ext cx="204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dirty="0">
                <a:solidFill>
                  <a:srgbClr val="A5A5A5">
                    <a:lumMod val="75000"/>
                  </a:srgbClr>
                </a:solidFill>
                <a:cs typeface="Arial" panose="020B0604020202020204" pitchFamily="34" charset="0"/>
              </a:rPr>
              <a:t>Valutazione impatto, Progettazione e impostazioni, Criticità e Rischi</a:t>
            </a:r>
          </a:p>
        </p:txBody>
      </p:sp>
      <p:sp>
        <p:nvSpPr>
          <p:cNvPr id="30" name="TextBox 75">
            <a:extLst>
              <a:ext uri="{FF2B5EF4-FFF2-40B4-BE49-F238E27FC236}">
                <a16:creationId xmlns:a16="http://schemas.microsoft.com/office/drawing/2014/main" id="{3F9A669F-BCCF-4D24-AACE-7966D1ABFB7E}"/>
              </a:ext>
            </a:extLst>
          </p:cNvPr>
          <p:cNvSpPr txBox="1"/>
          <p:nvPr/>
        </p:nvSpPr>
        <p:spPr>
          <a:xfrm>
            <a:off x="7963586" y="4887907"/>
            <a:ext cx="2533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dirty="0">
                <a:solidFill>
                  <a:srgbClr val="70AD47"/>
                </a:solidFill>
                <a:cs typeface="Calibri"/>
                <a:sym typeface="Calibri"/>
                <a:rtl val="0"/>
              </a:rPr>
              <a:t>Controlli</a:t>
            </a:r>
          </a:p>
        </p:txBody>
      </p:sp>
      <p:sp>
        <p:nvSpPr>
          <p:cNvPr id="31" name="TextBox 81">
            <a:extLst>
              <a:ext uri="{FF2B5EF4-FFF2-40B4-BE49-F238E27FC236}">
                <a16:creationId xmlns:a16="http://schemas.microsoft.com/office/drawing/2014/main" id="{B73B7C05-37FC-4249-8E5E-C0760C149372}"/>
              </a:ext>
            </a:extLst>
          </p:cNvPr>
          <p:cNvSpPr txBox="1"/>
          <p:nvPr/>
        </p:nvSpPr>
        <p:spPr>
          <a:xfrm>
            <a:off x="7963586" y="5176263"/>
            <a:ext cx="1925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dirty="0">
                <a:solidFill>
                  <a:srgbClr val="A5A5A5">
                    <a:lumMod val="75000"/>
                  </a:srgbClr>
                </a:solidFill>
                <a:cs typeface="Arial" panose="020B0604020202020204" pitchFamily="34" charset="0"/>
              </a:rPr>
              <a:t>ISO 27001, Italia Digitale, Cyber Security Report.</a:t>
            </a:r>
          </a:p>
          <a:p>
            <a:pPr>
              <a:defRPr/>
            </a:pPr>
            <a:r>
              <a:rPr lang="it-IT" sz="1200" dirty="0">
                <a:solidFill>
                  <a:srgbClr val="A5A5A5">
                    <a:lumMod val="75000"/>
                  </a:srgbClr>
                </a:solidFill>
                <a:cs typeface="Arial" panose="020B0604020202020204" pitchFamily="34" charset="0"/>
              </a:rPr>
              <a:t>Analisi e Obiettivi.</a:t>
            </a:r>
          </a:p>
        </p:txBody>
      </p:sp>
      <p:sp>
        <p:nvSpPr>
          <p:cNvPr id="32" name="TextBox 82">
            <a:extLst>
              <a:ext uri="{FF2B5EF4-FFF2-40B4-BE49-F238E27FC236}">
                <a16:creationId xmlns:a16="http://schemas.microsoft.com/office/drawing/2014/main" id="{DB760467-73CC-4C4B-9669-BE7FDD75FE41}"/>
              </a:ext>
            </a:extLst>
          </p:cNvPr>
          <p:cNvSpPr txBox="1"/>
          <p:nvPr/>
        </p:nvSpPr>
        <p:spPr>
          <a:xfrm>
            <a:off x="1535927" y="4062270"/>
            <a:ext cx="2533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it-IT" dirty="0">
                <a:solidFill>
                  <a:srgbClr val="FFC000"/>
                </a:solidFill>
                <a:cs typeface="Calibri"/>
                <a:sym typeface="Calibri"/>
                <a:rtl val="0"/>
              </a:rPr>
              <a:t>Analisi aziendale</a:t>
            </a:r>
          </a:p>
        </p:txBody>
      </p:sp>
      <p:sp>
        <p:nvSpPr>
          <p:cNvPr id="33" name="TextBox 83">
            <a:extLst>
              <a:ext uri="{FF2B5EF4-FFF2-40B4-BE49-F238E27FC236}">
                <a16:creationId xmlns:a16="http://schemas.microsoft.com/office/drawing/2014/main" id="{F6E159D5-65CA-46AE-9EBB-44EACA927002}"/>
              </a:ext>
            </a:extLst>
          </p:cNvPr>
          <p:cNvSpPr txBox="1"/>
          <p:nvPr/>
        </p:nvSpPr>
        <p:spPr>
          <a:xfrm>
            <a:off x="1535927" y="4350626"/>
            <a:ext cx="2543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it-IT" sz="1200" dirty="0">
                <a:solidFill>
                  <a:srgbClr val="A5A5A5">
                    <a:lumMod val="75000"/>
                  </a:srgbClr>
                </a:solidFill>
                <a:cs typeface="Arial" panose="020B0604020202020204" pitchFamily="34" charset="0"/>
              </a:rPr>
              <a:t>Conformità, Minacce, Inventari, Responsabili esterni, Formazione.</a:t>
            </a:r>
          </a:p>
        </p:txBody>
      </p:sp>
      <p:sp>
        <p:nvSpPr>
          <p:cNvPr id="34" name="TextBox 84">
            <a:extLst>
              <a:ext uri="{FF2B5EF4-FFF2-40B4-BE49-F238E27FC236}">
                <a16:creationId xmlns:a16="http://schemas.microsoft.com/office/drawing/2014/main" id="{701D7319-FE15-42BC-8E53-81BA90929AC9}"/>
              </a:ext>
            </a:extLst>
          </p:cNvPr>
          <p:cNvSpPr txBox="1"/>
          <p:nvPr/>
        </p:nvSpPr>
        <p:spPr>
          <a:xfrm>
            <a:off x="2914869" y="5769203"/>
            <a:ext cx="2533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it-IT" dirty="0">
                <a:solidFill>
                  <a:srgbClr val="5B9BD5"/>
                </a:solidFill>
                <a:cs typeface="Calibri"/>
                <a:sym typeface="Calibri"/>
                <a:rtl val="0"/>
              </a:rPr>
              <a:t>Documentazione</a:t>
            </a:r>
          </a:p>
        </p:txBody>
      </p:sp>
      <p:sp>
        <p:nvSpPr>
          <p:cNvPr id="35" name="TextBox 85">
            <a:extLst>
              <a:ext uri="{FF2B5EF4-FFF2-40B4-BE49-F238E27FC236}">
                <a16:creationId xmlns:a16="http://schemas.microsoft.com/office/drawing/2014/main" id="{0543F580-E153-4F6D-B5AE-0AD839CEBC48}"/>
              </a:ext>
            </a:extLst>
          </p:cNvPr>
          <p:cNvSpPr txBox="1"/>
          <p:nvPr/>
        </p:nvSpPr>
        <p:spPr>
          <a:xfrm>
            <a:off x="2914869" y="6086937"/>
            <a:ext cx="2543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it-IT" sz="1200" dirty="0">
                <a:solidFill>
                  <a:srgbClr val="A5A5A5">
                    <a:lumMod val="75000"/>
                  </a:srgbClr>
                </a:solidFill>
                <a:cs typeface="Arial" panose="020B0604020202020204" pitchFamily="34" charset="0"/>
              </a:rPr>
              <a:t>Manuale, Rapporti Consulenti IT, Responsabilità RSI</a:t>
            </a:r>
          </a:p>
        </p:txBody>
      </p:sp>
      <p:pic>
        <p:nvPicPr>
          <p:cNvPr id="37" name="Elemento grafico 36" descr="Libri contorno">
            <a:extLst>
              <a:ext uri="{FF2B5EF4-FFF2-40B4-BE49-F238E27FC236}">
                <a16:creationId xmlns:a16="http://schemas.microsoft.com/office/drawing/2014/main" id="{AD7F7EE5-3D53-483B-AEFD-CDDC7A63D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44641" y="5702145"/>
            <a:ext cx="504550" cy="504550"/>
          </a:xfrm>
          <a:prstGeom prst="rect">
            <a:avLst/>
          </a:prstGeom>
        </p:spPr>
      </p:pic>
      <p:pic>
        <p:nvPicPr>
          <p:cNvPr id="38" name="Elemento grafico 37" descr="Pubblico di riferimento con riempimento a tinta unita">
            <a:extLst>
              <a:ext uri="{FF2B5EF4-FFF2-40B4-BE49-F238E27FC236}">
                <a16:creationId xmlns:a16="http://schemas.microsoft.com/office/drawing/2014/main" id="{6C426769-7D4C-4B1F-ADE1-BE2E0AAB5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55630" y="4103867"/>
            <a:ext cx="682572" cy="682572"/>
          </a:xfrm>
          <a:prstGeom prst="rect">
            <a:avLst/>
          </a:prstGeom>
        </p:spPr>
      </p:pic>
      <p:pic>
        <p:nvPicPr>
          <p:cNvPr id="39" name="Elemento grafico 38" descr="Elenco di controllo con riempimento a tinta unita">
            <a:extLst>
              <a:ext uri="{FF2B5EF4-FFF2-40B4-BE49-F238E27FC236}">
                <a16:creationId xmlns:a16="http://schemas.microsoft.com/office/drawing/2014/main" id="{E52BAD85-BEDC-4B3A-9746-F8B16283D2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66330" y="3275781"/>
            <a:ext cx="661172" cy="661172"/>
          </a:xfrm>
          <a:prstGeom prst="rect">
            <a:avLst/>
          </a:prstGeom>
        </p:spPr>
      </p:pic>
      <p:grpSp>
        <p:nvGrpSpPr>
          <p:cNvPr id="40" name="Google Shape;679;p37">
            <a:extLst>
              <a:ext uri="{FF2B5EF4-FFF2-40B4-BE49-F238E27FC236}">
                <a16:creationId xmlns:a16="http://schemas.microsoft.com/office/drawing/2014/main" id="{17E86CCB-B81C-4E72-99A3-FC0897D01684}"/>
              </a:ext>
            </a:extLst>
          </p:cNvPr>
          <p:cNvGrpSpPr/>
          <p:nvPr/>
        </p:nvGrpSpPr>
        <p:grpSpPr>
          <a:xfrm>
            <a:off x="6041013" y="5045500"/>
            <a:ext cx="311806" cy="293361"/>
            <a:chOff x="5972700" y="2330200"/>
            <a:chExt cx="411625" cy="387275"/>
          </a:xfrm>
          <a:solidFill>
            <a:srgbClr val="FFFFFF"/>
          </a:solidFill>
        </p:grpSpPr>
        <p:sp>
          <p:nvSpPr>
            <p:cNvPr id="41" name="Google Shape;680;p37">
              <a:extLst>
                <a:ext uri="{FF2B5EF4-FFF2-40B4-BE49-F238E27FC236}">
                  <a16:creationId xmlns:a16="http://schemas.microsoft.com/office/drawing/2014/main" id="{9515A460-AD2B-46F0-8385-70986DC698B1}"/>
                </a:ext>
              </a:extLst>
            </p:cNvPr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grp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681;p37">
              <a:extLst>
                <a:ext uri="{FF2B5EF4-FFF2-40B4-BE49-F238E27FC236}">
                  <a16:creationId xmlns:a16="http://schemas.microsoft.com/office/drawing/2014/main" id="{EFD2046E-58E8-451F-B42D-727FBA17017A}"/>
                </a:ext>
              </a:extLst>
            </p:cNvPr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grp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BDEBB4DF-DEB1-C6BD-0A45-1334D02FA4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9503" y="1586676"/>
            <a:ext cx="1523342" cy="2157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15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2277DAF-4B94-45E2-8648-8CE6F639C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78" y="2968533"/>
            <a:ext cx="8446858" cy="3201389"/>
          </a:xfrm>
          <a:prstGeom prst="rect">
            <a:avLst/>
          </a:prstGeom>
        </p:spPr>
      </p:pic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7DBF7ACD-5421-401E-B50F-A3ABE5A1C6D9}"/>
              </a:ext>
            </a:extLst>
          </p:cNvPr>
          <p:cNvSpPr/>
          <p:nvPr/>
        </p:nvSpPr>
        <p:spPr>
          <a:xfrm>
            <a:off x="737318" y="1838981"/>
            <a:ext cx="8443818" cy="4503490"/>
          </a:xfrm>
          <a:custGeom>
            <a:avLst/>
            <a:gdLst>
              <a:gd name="connsiteX0" fmla="*/ 0 w 8443818"/>
              <a:gd name="connsiteY0" fmla="*/ 750597 h 4503490"/>
              <a:gd name="connsiteX1" fmla="*/ 750597 w 8443818"/>
              <a:gd name="connsiteY1" fmla="*/ 0 h 4503490"/>
              <a:gd name="connsiteX2" fmla="*/ 1329149 w 8443818"/>
              <a:gd name="connsiteY2" fmla="*/ 0 h 4503490"/>
              <a:gd name="connsiteX3" fmla="*/ 1838275 w 8443818"/>
              <a:gd name="connsiteY3" fmla="*/ 0 h 4503490"/>
              <a:gd name="connsiteX4" fmla="*/ 2555679 w 8443818"/>
              <a:gd name="connsiteY4" fmla="*/ 0 h 4503490"/>
              <a:gd name="connsiteX5" fmla="*/ 3273084 w 8443818"/>
              <a:gd name="connsiteY5" fmla="*/ 0 h 4503490"/>
              <a:gd name="connsiteX6" fmla="*/ 3990488 w 8443818"/>
              <a:gd name="connsiteY6" fmla="*/ 0 h 4503490"/>
              <a:gd name="connsiteX7" fmla="*/ 4638466 w 8443818"/>
              <a:gd name="connsiteY7" fmla="*/ 0 h 4503490"/>
              <a:gd name="connsiteX8" fmla="*/ 5355871 w 8443818"/>
              <a:gd name="connsiteY8" fmla="*/ 0 h 4503490"/>
              <a:gd name="connsiteX9" fmla="*/ 5934423 w 8443818"/>
              <a:gd name="connsiteY9" fmla="*/ 0 h 4503490"/>
              <a:gd name="connsiteX10" fmla="*/ 6512975 w 8443818"/>
              <a:gd name="connsiteY10" fmla="*/ 0 h 4503490"/>
              <a:gd name="connsiteX11" fmla="*/ 6883248 w 8443818"/>
              <a:gd name="connsiteY11" fmla="*/ 0 h 4503490"/>
              <a:gd name="connsiteX12" fmla="*/ 7693221 w 8443818"/>
              <a:gd name="connsiteY12" fmla="*/ 0 h 4503490"/>
              <a:gd name="connsiteX13" fmla="*/ 8443818 w 8443818"/>
              <a:gd name="connsiteY13" fmla="*/ 750597 h 4503490"/>
              <a:gd name="connsiteX14" fmla="*/ 8443818 w 8443818"/>
              <a:gd name="connsiteY14" fmla="*/ 1220957 h 4503490"/>
              <a:gd name="connsiteX15" fmla="*/ 8443818 w 8443818"/>
              <a:gd name="connsiteY15" fmla="*/ 1781385 h 4503490"/>
              <a:gd name="connsiteX16" fmla="*/ 8443818 w 8443818"/>
              <a:gd name="connsiteY16" fmla="*/ 2281768 h 4503490"/>
              <a:gd name="connsiteX17" fmla="*/ 8443818 w 8443818"/>
              <a:gd name="connsiteY17" fmla="*/ 2752128 h 4503490"/>
              <a:gd name="connsiteX18" fmla="*/ 8443818 w 8443818"/>
              <a:gd name="connsiteY18" fmla="*/ 3192464 h 4503490"/>
              <a:gd name="connsiteX19" fmla="*/ 8443818 w 8443818"/>
              <a:gd name="connsiteY19" fmla="*/ 3752893 h 4503490"/>
              <a:gd name="connsiteX20" fmla="*/ 7693221 w 8443818"/>
              <a:gd name="connsiteY20" fmla="*/ 4503490 h 4503490"/>
              <a:gd name="connsiteX21" fmla="*/ 7045243 w 8443818"/>
              <a:gd name="connsiteY21" fmla="*/ 4503490 h 4503490"/>
              <a:gd name="connsiteX22" fmla="*/ 6466691 w 8443818"/>
              <a:gd name="connsiteY22" fmla="*/ 4503490 h 4503490"/>
              <a:gd name="connsiteX23" fmla="*/ 5749286 w 8443818"/>
              <a:gd name="connsiteY23" fmla="*/ 4503490 h 4503490"/>
              <a:gd name="connsiteX24" fmla="*/ 5031882 w 8443818"/>
              <a:gd name="connsiteY24" fmla="*/ 4503490 h 4503490"/>
              <a:gd name="connsiteX25" fmla="*/ 4383904 w 8443818"/>
              <a:gd name="connsiteY25" fmla="*/ 4503490 h 4503490"/>
              <a:gd name="connsiteX26" fmla="*/ 3944204 w 8443818"/>
              <a:gd name="connsiteY26" fmla="*/ 4503490 h 4503490"/>
              <a:gd name="connsiteX27" fmla="*/ 3296226 w 8443818"/>
              <a:gd name="connsiteY27" fmla="*/ 4503490 h 4503490"/>
              <a:gd name="connsiteX28" fmla="*/ 2717674 w 8443818"/>
              <a:gd name="connsiteY28" fmla="*/ 4503490 h 4503490"/>
              <a:gd name="connsiteX29" fmla="*/ 2069696 w 8443818"/>
              <a:gd name="connsiteY29" fmla="*/ 4503490 h 4503490"/>
              <a:gd name="connsiteX30" fmla="*/ 1629996 w 8443818"/>
              <a:gd name="connsiteY30" fmla="*/ 4503490 h 4503490"/>
              <a:gd name="connsiteX31" fmla="*/ 750597 w 8443818"/>
              <a:gd name="connsiteY31" fmla="*/ 4503490 h 4503490"/>
              <a:gd name="connsiteX32" fmla="*/ 0 w 8443818"/>
              <a:gd name="connsiteY32" fmla="*/ 3752893 h 4503490"/>
              <a:gd name="connsiteX33" fmla="*/ 0 w 8443818"/>
              <a:gd name="connsiteY33" fmla="*/ 3252510 h 4503490"/>
              <a:gd name="connsiteX34" fmla="*/ 0 w 8443818"/>
              <a:gd name="connsiteY34" fmla="*/ 2842197 h 4503490"/>
              <a:gd name="connsiteX35" fmla="*/ 0 w 8443818"/>
              <a:gd name="connsiteY35" fmla="*/ 2431883 h 4503490"/>
              <a:gd name="connsiteX36" fmla="*/ 0 w 8443818"/>
              <a:gd name="connsiteY36" fmla="*/ 2021569 h 4503490"/>
              <a:gd name="connsiteX37" fmla="*/ 0 w 8443818"/>
              <a:gd name="connsiteY37" fmla="*/ 1581232 h 4503490"/>
              <a:gd name="connsiteX38" fmla="*/ 0 w 8443818"/>
              <a:gd name="connsiteY38" fmla="*/ 750597 h 450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443818" h="4503490" extrusionOk="0">
                <a:moveTo>
                  <a:pt x="0" y="750597"/>
                </a:moveTo>
                <a:cubicBezTo>
                  <a:pt x="-35181" y="350525"/>
                  <a:pt x="330523" y="-27336"/>
                  <a:pt x="750597" y="0"/>
                </a:cubicBezTo>
                <a:cubicBezTo>
                  <a:pt x="925973" y="-27089"/>
                  <a:pt x="1178815" y="38639"/>
                  <a:pt x="1329149" y="0"/>
                </a:cubicBezTo>
                <a:cubicBezTo>
                  <a:pt x="1479483" y="-38639"/>
                  <a:pt x="1667445" y="38482"/>
                  <a:pt x="1838275" y="0"/>
                </a:cubicBezTo>
                <a:cubicBezTo>
                  <a:pt x="2009105" y="-38482"/>
                  <a:pt x="2292004" y="20560"/>
                  <a:pt x="2555679" y="0"/>
                </a:cubicBezTo>
                <a:cubicBezTo>
                  <a:pt x="2819354" y="-20560"/>
                  <a:pt x="2943951" y="16104"/>
                  <a:pt x="3273084" y="0"/>
                </a:cubicBezTo>
                <a:cubicBezTo>
                  <a:pt x="3602218" y="-16104"/>
                  <a:pt x="3732605" y="60492"/>
                  <a:pt x="3990488" y="0"/>
                </a:cubicBezTo>
                <a:cubicBezTo>
                  <a:pt x="4248371" y="-60492"/>
                  <a:pt x="4430570" y="29350"/>
                  <a:pt x="4638466" y="0"/>
                </a:cubicBezTo>
                <a:cubicBezTo>
                  <a:pt x="4846362" y="-29350"/>
                  <a:pt x="5115185" y="41180"/>
                  <a:pt x="5355871" y="0"/>
                </a:cubicBezTo>
                <a:cubicBezTo>
                  <a:pt x="5596557" y="-41180"/>
                  <a:pt x="5800575" y="45705"/>
                  <a:pt x="5934423" y="0"/>
                </a:cubicBezTo>
                <a:cubicBezTo>
                  <a:pt x="6068271" y="-45705"/>
                  <a:pt x="6395774" y="27272"/>
                  <a:pt x="6512975" y="0"/>
                </a:cubicBezTo>
                <a:cubicBezTo>
                  <a:pt x="6630176" y="-27272"/>
                  <a:pt x="6776510" y="33229"/>
                  <a:pt x="6883248" y="0"/>
                </a:cubicBezTo>
                <a:cubicBezTo>
                  <a:pt x="6989986" y="-33229"/>
                  <a:pt x="7440000" y="11795"/>
                  <a:pt x="7693221" y="0"/>
                </a:cubicBezTo>
                <a:cubicBezTo>
                  <a:pt x="8179330" y="65087"/>
                  <a:pt x="8421489" y="244941"/>
                  <a:pt x="8443818" y="750597"/>
                </a:cubicBezTo>
                <a:cubicBezTo>
                  <a:pt x="8455461" y="974137"/>
                  <a:pt x="8420428" y="1031570"/>
                  <a:pt x="8443818" y="1220957"/>
                </a:cubicBezTo>
                <a:cubicBezTo>
                  <a:pt x="8467208" y="1410344"/>
                  <a:pt x="8391313" y="1549415"/>
                  <a:pt x="8443818" y="1781385"/>
                </a:cubicBezTo>
                <a:cubicBezTo>
                  <a:pt x="8496323" y="2013355"/>
                  <a:pt x="8400054" y="2054724"/>
                  <a:pt x="8443818" y="2281768"/>
                </a:cubicBezTo>
                <a:cubicBezTo>
                  <a:pt x="8487582" y="2508812"/>
                  <a:pt x="8398936" y="2578255"/>
                  <a:pt x="8443818" y="2752128"/>
                </a:cubicBezTo>
                <a:cubicBezTo>
                  <a:pt x="8488700" y="2926001"/>
                  <a:pt x="8402901" y="3045253"/>
                  <a:pt x="8443818" y="3192464"/>
                </a:cubicBezTo>
                <a:cubicBezTo>
                  <a:pt x="8484735" y="3339675"/>
                  <a:pt x="8421380" y="3545913"/>
                  <a:pt x="8443818" y="3752893"/>
                </a:cubicBezTo>
                <a:cubicBezTo>
                  <a:pt x="8463221" y="4069147"/>
                  <a:pt x="8164856" y="4609238"/>
                  <a:pt x="7693221" y="4503490"/>
                </a:cubicBezTo>
                <a:cubicBezTo>
                  <a:pt x="7515662" y="4564849"/>
                  <a:pt x="7299487" y="4489136"/>
                  <a:pt x="7045243" y="4503490"/>
                </a:cubicBezTo>
                <a:cubicBezTo>
                  <a:pt x="6790999" y="4517844"/>
                  <a:pt x="6727261" y="4444611"/>
                  <a:pt x="6466691" y="4503490"/>
                </a:cubicBezTo>
                <a:cubicBezTo>
                  <a:pt x="6206121" y="4562369"/>
                  <a:pt x="6034915" y="4472955"/>
                  <a:pt x="5749286" y="4503490"/>
                </a:cubicBezTo>
                <a:cubicBezTo>
                  <a:pt x="5463657" y="4534025"/>
                  <a:pt x="5222609" y="4477304"/>
                  <a:pt x="5031882" y="4503490"/>
                </a:cubicBezTo>
                <a:cubicBezTo>
                  <a:pt x="4841155" y="4529676"/>
                  <a:pt x="4655123" y="4440064"/>
                  <a:pt x="4383904" y="4503490"/>
                </a:cubicBezTo>
                <a:cubicBezTo>
                  <a:pt x="4112685" y="4566916"/>
                  <a:pt x="4061504" y="4477071"/>
                  <a:pt x="3944204" y="4503490"/>
                </a:cubicBezTo>
                <a:cubicBezTo>
                  <a:pt x="3826904" y="4529909"/>
                  <a:pt x="3558207" y="4489427"/>
                  <a:pt x="3296226" y="4503490"/>
                </a:cubicBezTo>
                <a:cubicBezTo>
                  <a:pt x="3034245" y="4517553"/>
                  <a:pt x="2976721" y="4459815"/>
                  <a:pt x="2717674" y="4503490"/>
                </a:cubicBezTo>
                <a:cubicBezTo>
                  <a:pt x="2458627" y="4547165"/>
                  <a:pt x="2202714" y="4430950"/>
                  <a:pt x="2069696" y="4503490"/>
                </a:cubicBezTo>
                <a:cubicBezTo>
                  <a:pt x="1936678" y="4576030"/>
                  <a:pt x="1763731" y="4456479"/>
                  <a:pt x="1629996" y="4503490"/>
                </a:cubicBezTo>
                <a:cubicBezTo>
                  <a:pt x="1496261" y="4550501"/>
                  <a:pt x="1120135" y="4457568"/>
                  <a:pt x="750597" y="4503490"/>
                </a:cubicBezTo>
                <a:cubicBezTo>
                  <a:pt x="343757" y="4527818"/>
                  <a:pt x="46363" y="4147925"/>
                  <a:pt x="0" y="3752893"/>
                </a:cubicBezTo>
                <a:cubicBezTo>
                  <a:pt x="-20878" y="3625026"/>
                  <a:pt x="16406" y="3451381"/>
                  <a:pt x="0" y="3252510"/>
                </a:cubicBezTo>
                <a:cubicBezTo>
                  <a:pt x="-16406" y="3053639"/>
                  <a:pt x="37225" y="3035334"/>
                  <a:pt x="0" y="2842197"/>
                </a:cubicBezTo>
                <a:cubicBezTo>
                  <a:pt x="-37225" y="2649060"/>
                  <a:pt x="37909" y="2603330"/>
                  <a:pt x="0" y="2431883"/>
                </a:cubicBezTo>
                <a:cubicBezTo>
                  <a:pt x="-37909" y="2260436"/>
                  <a:pt x="17198" y="2117064"/>
                  <a:pt x="0" y="2021569"/>
                </a:cubicBezTo>
                <a:cubicBezTo>
                  <a:pt x="-17198" y="1926074"/>
                  <a:pt x="43973" y="1754108"/>
                  <a:pt x="0" y="1581232"/>
                </a:cubicBezTo>
                <a:cubicBezTo>
                  <a:pt x="-43973" y="1408356"/>
                  <a:pt x="83987" y="1009983"/>
                  <a:pt x="0" y="750597"/>
                </a:cubicBezTo>
                <a:close/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71242560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331E789-39A6-4B04-8E34-BEF8D135F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Obblighi - Opportunità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4D7142F-9A40-49CC-9998-6E339464A1C9}"/>
              </a:ext>
            </a:extLst>
          </p:cNvPr>
          <p:cNvSpPr txBox="1"/>
          <p:nvPr/>
        </p:nvSpPr>
        <p:spPr>
          <a:xfrm>
            <a:off x="2878804" y="2048583"/>
            <a:ext cx="41578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Evoluzione nell’uso delle nuove tecnologie</a:t>
            </a:r>
          </a:p>
          <a:p>
            <a:pPr algn="ctr"/>
            <a:r>
              <a:rPr lang="it-IT" dirty="0"/>
              <a:t>Scarsa consapevolezza sulla</a:t>
            </a:r>
          </a:p>
          <a:p>
            <a:pPr algn="ctr"/>
            <a:r>
              <a:rPr lang="it-IT" dirty="0"/>
              <a:t>Sicurezza delle informazioni Aziendali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33DB0F7-4351-4A45-B291-92C56F431418}"/>
              </a:ext>
            </a:extLst>
          </p:cNvPr>
          <p:cNvSpPr txBox="1"/>
          <p:nvPr/>
        </p:nvSpPr>
        <p:spPr>
          <a:xfrm>
            <a:off x="9006372" y="5947209"/>
            <a:ext cx="1667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44546A"/>
                </a:solidFill>
              </a:rPr>
              <a:t>Obblighi specifici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71AEF997-1D89-486D-AA15-443C173981E2}"/>
              </a:ext>
            </a:extLst>
          </p:cNvPr>
          <p:cNvCxnSpPr>
            <a:cxnSpLocks/>
            <a:stCxn id="13" idx="0"/>
            <a:endCxn id="21" idx="2"/>
          </p:cNvCxnSpPr>
          <p:nvPr/>
        </p:nvCxnSpPr>
        <p:spPr>
          <a:xfrm flipH="1" flipV="1">
            <a:off x="9822377" y="5470071"/>
            <a:ext cx="17835" cy="47713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4776CE2-2BDA-47AF-B87D-7A804A4B926F}"/>
              </a:ext>
            </a:extLst>
          </p:cNvPr>
          <p:cNvSpPr txBox="1"/>
          <p:nvPr/>
        </p:nvSpPr>
        <p:spPr>
          <a:xfrm>
            <a:off x="9483123" y="1814511"/>
            <a:ext cx="2381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70AD47"/>
                </a:solidFill>
              </a:rPr>
              <a:t>Opportunità di miglioramento</a:t>
            </a:r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0B739820-CBC3-4533-9AB6-2953B0E2F733}"/>
              </a:ext>
            </a:extLst>
          </p:cNvPr>
          <p:cNvSpPr/>
          <p:nvPr/>
        </p:nvSpPr>
        <p:spPr>
          <a:xfrm>
            <a:off x="2878804" y="4392386"/>
            <a:ext cx="7584814" cy="1102013"/>
          </a:xfrm>
          <a:custGeom>
            <a:avLst/>
            <a:gdLst>
              <a:gd name="connsiteX0" fmla="*/ 0 w 7584814"/>
              <a:gd name="connsiteY0" fmla="*/ 183673 h 1102013"/>
              <a:gd name="connsiteX1" fmla="*/ 183673 w 7584814"/>
              <a:gd name="connsiteY1" fmla="*/ 0 h 1102013"/>
              <a:gd name="connsiteX2" fmla="*/ 594513 w 7584814"/>
              <a:gd name="connsiteY2" fmla="*/ 0 h 1102013"/>
              <a:gd name="connsiteX3" fmla="*/ 1077529 w 7584814"/>
              <a:gd name="connsiteY3" fmla="*/ 0 h 1102013"/>
              <a:gd name="connsiteX4" fmla="*/ 1632718 w 7584814"/>
              <a:gd name="connsiteY4" fmla="*/ 0 h 1102013"/>
              <a:gd name="connsiteX5" fmla="*/ 2043559 w 7584814"/>
              <a:gd name="connsiteY5" fmla="*/ 0 h 1102013"/>
              <a:gd name="connsiteX6" fmla="*/ 2743098 w 7584814"/>
              <a:gd name="connsiteY6" fmla="*/ 0 h 1102013"/>
              <a:gd name="connsiteX7" fmla="*/ 3298288 w 7584814"/>
              <a:gd name="connsiteY7" fmla="*/ 0 h 1102013"/>
              <a:gd name="connsiteX8" fmla="*/ 3997827 w 7584814"/>
              <a:gd name="connsiteY8" fmla="*/ 0 h 1102013"/>
              <a:gd name="connsiteX9" fmla="*/ 4625192 w 7584814"/>
              <a:gd name="connsiteY9" fmla="*/ 0 h 1102013"/>
              <a:gd name="connsiteX10" fmla="*/ 5108207 w 7584814"/>
              <a:gd name="connsiteY10" fmla="*/ 0 h 1102013"/>
              <a:gd name="connsiteX11" fmla="*/ 5735571 w 7584814"/>
              <a:gd name="connsiteY11" fmla="*/ 0 h 1102013"/>
              <a:gd name="connsiteX12" fmla="*/ 6146412 w 7584814"/>
              <a:gd name="connsiteY12" fmla="*/ 0 h 1102013"/>
              <a:gd name="connsiteX13" fmla="*/ 6701602 w 7584814"/>
              <a:gd name="connsiteY13" fmla="*/ 0 h 1102013"/>
              <a:gd name="connsiteX14" fmla="*/ 7401141 w 7584814"/>
              <a:gd name="connsiteY14" fmla="*/ 0 h 1102013"/>
              <a:gd name="connsiteX15" fmla="*/ 7584814 w 7584814"/>
              <a:gd name="connsiteY15" fmla="*/ 183673 h 1102013"/>
              <a:gd name="connsiteX16" fmla="*/ 7584814 w 7584814"/>
              <a:gd name="connsiteY16" fmla="*/ 558353 h 1102013"/>
              <a:gd name="connsiteX17" fmla="*/ 7584814 w 7584814"/>
              <a:gd name="connsiteY17" fmla="*/ 918340 h 1102013"/>
              <a:gd name="connsiteX18" fmla="*/ 7401141 w 7584814"/>
              <a:gd name="connsiteY18" fmla="*/ 1102013 h 1102013"/>
              <a:gd name="connsiteX19" fmla="*/ 6845951 w 7584814"/>
              <a:gd name="connsiteY19" fmla="*/ 1102013 h 1102013"/>
              <a:gd name="connsiteX20" fmla="*/ 6146412 w 7584814"/>
              <a:gd name="connsiteY20" fmla="*/ 1102013 h 1102013"/>
              <a:gd name="connsiteX21" fmla="*/ 5519047 w 7584814"/>
              <a:gd name="connsiteY21" fmla="*/ 1102013 h 1102013"/>
              <a:gd name="connsiteX22" fmla="*/ 4819508 w 7584814"/>
              <a:gd name="connsiteY22" fmla="*/ 1102013 h 1102013"/>
              <a:gd name="connsiteX23" fmla="*/ 4192144 w 7584814"/>
              <a:gd name="connsiteY23" fmla="*/ 1102013 h 1102013"/>
              <a:gd name="connsiteX24" fmla="*/ 3781303 w 7584814"/>
              <a:gd name="connsiteY24" fmla="*/ 1102013 h 1102013"/>
              <a:gd name="connsiteX25" fmla="*/ 3153939 w 7584814"/>
              <a:gd name="connsiteY25" fmla="*/ 1102013 h 1102013"/>
              <a:gd name="connsiteX26" fmla="*/ 2670924 w 7584814"/>
              <a:gd name="connsiteY26" fmla="*/ 1102013 h 1102013"/>
              <a:gd name="connsiteX27" fmla="*/ 2260083 w 7584814"/>
              <a:gd name="connsiteY27" fmla="*/ 1102013 h 1102013"/>
              <a:gd name="connsiteX28" fmla="*/ 1921417 w 7584814"/>
              <a:gd name="connsiteY28" fmla="*/ 1102013 h 1102013"/>
              <a:gd name="connsiteX29" fmla="*/ 1510577 w 7584814"/>
              <a:gd name="connsiteY29" fmla="*/ 1102013 h 1102013"/>
              <a:gd name="connsiteX30" fmla="*/ 1099736 w 7584814"/>
              <a:gd name="connsiteY30" fmla="*/ 1102013 h 1102013"/>
              <a:gd name="connsiteX31" fmla="*/ 183673 w 7584814"/>
              <a:gd name="connsiteY31" fmla="*/ 1102013 h 1102013"/>
              <a:gd name="connsiteX32" fmla="*/ 0 w 7584814"/>
              <a:gd name="connsiteY32" fmla="*/ 918340 h 1102013"/>
              <a:gd name="connsiteX33" fmla="*/ 0 w 7584814"/>
              <a:gd name="connsiteY33" fmla="*/ 573047 h 1102013"/>
              <a:gd name="connsiteX34" fmla="*/ 0 w 7584814"/>
              <a:gd name="connsiteY34" fmla="*/ 183673 h 1102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584814" h="1102013" fill="none" extrusionOk="0">
                <a:moveTo>
                  <a:pt x="0" y="183673"/>
                </a:moveTo>
                <a:cubicBezTo>
                  <a:pt x="15197" y="78211"/>
                  <a:pt x="78893" y="23135"/>
                  <a:pt x="183673" y="0"/>
                </a:cubicBezTo>
                <a:cubicBezTo>
                  <a:pt x="281412" y="-20021"/>
                  <a:pt x="440208" y="42992"/>
                  <a:pt x="594513" y="0"/>
                </a:cubicBezTo>
                <a:cubicBezTo>
                  <a:pt x="748818" y="-42992"/>
                  <a:pt x="966477" y="44485"/>
                  <a:pt x="1077529" y="0"/>
                </a:cubicBezTo>
                <a:cubicBezTo>
                  <a:pt x="1188581" y="-44485"/>
                  <a:pt x="1442903" y="45362"/>
                  <a:pt x="1632718" y="0"/>
                </a:cubicBezTo>
                <a:cubicBezTo>
                  <a:pt x="1822533" y="-45362"/>
                  <a:pt x="1930326" y="18916"/>
                  <a:pt x="2043559" y="0"/>
                </a:cubicBezTo>
                <a:cubicBezTo>
                  <a:pt x="2156792" y="-18916"/>
                  <a:pt x="2593316" y="61481"/>
                  <a:pt x="2743098" y="0"/>
                </a:cubicBezTo>
                <a:cubicBezTo>
                  <a:pt x="2892880" y="-61481"/>
                  <a:pt x="3045304" y="17420"/>
                  <a:pt x="3298288" y="0"/>
                </a:cubicBezTo>
                <a:cubicBezTo>
                  <a:pt x="3551272" y="-17420"/>
                  <a:pt x="3724949" y="12150"/>
                  <a:pt x="3997827" y="0"/>
                </a:cubicBezTo>
                <a:cubicBezTo>
                  <a:pt x="4270705" y="-12150"/>
                  <a:pt x="4397609" y="12379"/>
                  <a:pt x="4625192" y="0"/>
                </a:cubicBezTo>
                <a:cubicBezTo>
                  <a:pt x="4852776" y="-12379"/>
                  <a:pt x="4890613" y="3847"/>
                  <a:pt x="5108207" y="0"/>
                </a:cubicBezTo>
                <a:cubicBezTo>
                  <a:pt x="5325801" y="-3847"/>
                  <a:pt x="5454249" y="74008"/>
                  <a:pt x="5735571" y="0"/>
                </a:cubicBezTo>
                <a:cubicBezTo>
                  <a:pt x="6016893" y="-74008"/>
                  <a:pt x="5949714" y="21404"/>
                  <a:pt x="6146412" y="0"/>
                </a:cubicBezTo>
                <a:cubicBezTo>
                  <a:pt x="6343110" y="-21404"/>
                  <a:pt x="6454934" y="53661"/>
                  <a:pt x="6701602" y="0"/>
                </a:cubicBezTo>
                <a:cubicBezTo>
                  <a:pt x="6948270" y="-53661"/>
                  <a:pt x="7204518" y="24561"/>
                  <a:pt x="7401141" y="0"/>
                </a:cubicBezTo>
                <a:cubicBezTo>
                  <a:pt x="7515857" y="-20670"/>
                  <a:pt x="7588938" y="78988"/>
                  <a:pt x="7584814" y="183673"/>
                </a:cubicBezTo>
                <a:cubicBezTo>
                  <a:pt x="7596565" y="360724"/>
                  <a:pt x="7561672" y="452408"/>
                  <a:pt x="7584814" y="558353"/>
                </a:cubicBezTo>
                <a:cubicBezTo>
                  <a:pt x="7607956" y="664298"/>
                  <a:pt x="7568058" y="817145"/>
                  <a:pt x="7584814" y="918340"/>
                </a:cubicBezTo>
                <a:cubicBezTo>
                  <a:pt x="7574936" y="1009196"/>
                  <a:pt x="7517699" y="1114186"/>
                  <a:pt x="7401141" y="1102013"/>
                </a:cubicBezTo>
                <a:cubicBezTo>
                  <a:pt x="7218590" y="1114563"/>
                  <a:pt x="7102229" y="1075414"/>
                  <a:pt x="6845951" y="1102013"/>
                </a:cubicBezTo>
                <a:cubicBezTo>
                  <a:pt x="6589673" y="1128612"/>
                  <a:pt x="6443664" y="1077170"/>
                  <a:pt x="6146412" y="1102013"/>
                </a:cubicBezTo>
                <a:cubicBezTo>
                  <a:pt x="5849160" y="1126856"/>
                  <a:pt x="5712395" y="1029660"/>
                  <a:pt x="5519047" y="1102013"/>
                </a:cubicBezTo>
                <a:cubicBezTo>
                  <a:pt x="5325700" y="1174366"/>
                  <a:pt x="5127246" y="1050312"/>
                  <a:pt x="4819508" y="1102013"/>
                </a:cubicBezTo>
                <a:cubicBezTo>
                  <a:pt x="4511770" y="1153714"/>
                  <a:pt x="4349231" y="1030568"/>
                  <a:pt x="4192144" y="1102013"/>
                </a:cubicBezTo>
                <a:cubicBezTo>
                  <a:pt x="4035057" y="1173458"/>
                  <a:pt x="3966256" y="1077781"/>
                  <a:pt x="3781303" y="1102013"/>
                </a:cubicBezTo>
                <a:cubicBezTo>
                  <a:pt x="3596350" y="1126245"/>
                  <a:pt x="3281877" y="1056589"/>
                  <a:pt x="3153939" y="1102013"/>
                </a:cubicBezTo>
                <a:cubicBezTo>
                  <a:pt x="3026001" y="1147437"/>
                  <a:pt x="2821103" y="1076906"/>
                  <a:pt x="2670924" y="1102013"/>
                </a:cubicBezTo>
                <a:cubicBezTo>
                  <a:pt x="2520746" y="1127120"/>
                  <a:pt x="2385627" y="1079535"/>
                  <a:pt x="2260083" y="1102013"/>
                </a:cubicBezTo>
                <a:cubicBezTo>
                  <a:pt x="2134539" y="1124491"/>
                  <a:pt x="2021150" y="1080197"/>
                  <a:pt x="1921417" y="1102013"/>
                </a:cubicBezTo>
                <a:cubicBezTo>
                  <a:pt x="1821684" y="1123829"/>
                  <a:pt x="1635703" y="1059099"/>
                  <a:pt x="1510577" y="1102013"/>
                </a:cubicBezTo>
                <a:cubicBezTo>
                  <a:pt x="1385451" y="1144927"/>
                  <a:pt x="1197374" y="1083422"/>
                  <a:pt x="1099736" y="1102013"/>
                </a:cubicBezTo>
                <a:cubicBezTo>
                  <a:pt x="1002098" y="1120604"/>
                  <a:pt x="505046" y="1090205"/>
                  <a:pt x="183673" y="1102013"/>
                </a:cubicBezTo>
                <a:cubicBezTo>
                  <a:pt x="72716" y="1086707"/>
                  <a:pt x="-8425" y="1019218"/>
                  <a:pt x="0" y="918340"/>
                </a:cubicBezTo>
                <a:cubicBezTo>
                  <a:pt x="-5870" y="776969"/>
                  <a:pt x="17866" y="705537"/>
                  <a:pt x="0" y="573047"/>
                </a:cubicBezTo>
                <a:cubicBezTo>
                  <a:pt x="-17866" y="440557"/>
                  <a:pt x="39409" y="331149"/>
                  <a:pt x="0" y="183673"/>
                </a:cubicBezTo>
                <a:close/>
              </a:path>
              <a:path w="7584814" h="1102013" stroke="0" extrusionOk="0">
                <a:moveTo>
                  <a:pt x="0" y="183673"/>
                </a:moveTo>
                <a:cubicBezTo>
                  <a:pt x="-10824" y="75556"/>
                  <a:pt x="56522" y="9650"/>
                  <a:pt x="183673" y="0"/>
                </a:cubicBezTo>
                <a:cubicBezTo>
                  <a:pt x="435802" y="-31050"/>
                  <a:pt x="629685" y="51587"/>
                  <a:pt x="883212" y="0"/>
                </a:cubicBezTo>
                <a:cubicBezTo>
                  <a:pt x="1136739" y="-51587"/>
                  <a:pt x="1239087" y="56340"/>
                  <a:pt x="1366227" y="0"/>
                </a:cubicBezTo>
                <a:cubicBezTo>
                  <a:pt x="1493368" y="-56340"/>
                  <a:pt x="1661677" y="42027"/>
                  <a:pt x="1777068" y="0"/>
                </a:cubicBezTo>
                <a:cubicBezTo>
                  <a:pt x="1892459" y="-42027"/>
                  <a:pt x="2119917" y="38384"/>
                  <a:pt x="2404432" y="0"/>
                </a:cubicBezTo>
                <a:cubicBezTo>
                  <a:pt x="2688947" y="-38384"/>
                  <a:pt x="2669254" y="14011"/>
                  <a:pt x="2887448" y="0"/>
                </a:cubicBezTo>
                <a:cubicBezTo>
                  <a:pt x="3105642" y="-14011"/>
                  <a:pt x="3258261" y="61224"/>
                  <a:pt x="3586987" y="0"/>
                </a:cubicBezTo>
                <a:cubicBezTo>
                  <a:pt x="3915713" y="-61224"/>
                  <a:pt x="3848232" y="25583"/>
                  <a:pt x="3997827" y="0"/>
                </a:cubicBezTo>
                <a:cubicBezTo>
                  <a:pt x="4147422" y="-25583"/>
                  <a:pt x="4374437" y="60728"/>
                  <a:pt x="4697366" y="0"/>
                </a:cubicBezTo>
                <a:cubicBezTo>
                  <a:pt x="5020295" y="-60728"/>
                  <a:pt x="4876502" y="27160"/>
                  <a:pt x="5036032" y="0"/>
                </a:cubicBezTo>
                <a:cubicBezTo>
                  <a:pt x="5195562" y="-27160"/>
                  <a:pt x="5325906" y="66176"/>
                  <a:pt x="5591222" y="0"/>
                </a:cubicBezTo>
                <a:cubicBezTo>
                  <a:pt x="5856538" y="-66176"/>
                  <a:pt x="5917499" y="31296"/>
                  <a:pt x="6146412" y="0"/>
                </a:cubicBezTo>
                <a:cubicBezTo>
                  <a:pt x="6375325" y="-31296"/>
                  <a:pt x="6464759" y="10404"/>
                  <a:pt x="6629427" y="0"/>
                </a:cubicBezTo>
                <a:cubicBezTo>
                  <a:pt x="6794095" y="-10404"/>
                  <a:pt x="7059971" y="34832"/>
                  <a:pt x="7401141" y="0"/>
                </a:cubicBezTo>
                <a:cubicBezTo>
                  <a:pt x="7507103" y="-5613"/>
                  <a:pt x="7579547" y="80197"/>
                  <a:pt x="7584814" y="183673"/>
                </a:cubicBezTo>
                <a:cubicBezTo>
                  <a:pt x="7594238" y="270757"/>
                  <a:pt x="7578120" y="403156"/>
                  <a:pt x="7584814" y="551007"/>
                </a:cubicBezTo>
                <a:cubicBezTo>
                  <a:pt x="7591508" y="698858"/>
                  <a:pt x="7574936" y="784635"/>
                  <a:pt x="7584814" y="918340"/>
                </a:cubicBezTo>
                <a:cubicBezTo>
                  <a:pt x="7577574" y="998001"/>
                  <a:pt x="7528395" y="1096769"/>
                  <a:pt x="7401141" y="1102013"/>
                </a:cubicBezTo>
                <a:cubicBezTo>
                  <a:pt x="7243330" y="1104373"/>
                  <a:pt x="7214234" y="1096471"/>
                  <a:pt x="7062475" y="1102013"/>
                </a:cubicBezTo>
                <a:cubicBezTo>
                  <a:pt x="6910716" y="1107555"/>
                  <a:pt x="6639200" y="1085479"/>
                  <a:pt x="6362936" y="1102013"/>
                </a:cubicBezTo>
                <a:cubicBezTo>
                  <a:pt x="6086672" y="1118547"/>
                  <a:pt x="6019481" y="1050808"/>
                  <a:pt x="5807746" y="1102013"/>
                </a:cubicBezTo>
                <a:cubicBezTo>
                  <a:pt x="5596011" y="1153218"/>
                  <a:pt x="5556399" y="1087801"/>
                  <a:pt x="5396906" y="1102013"/>
                </a:cubicBezTo>
                <a:cubicBezTo>
                  <a:pt x="5237413" y="1116225"/>
                  <a:pt x="4980795" y="1040545"/>
                  <a:pt x="4841716" y="1102013"/>
                </a:cubicBezTo>
                <a:cubicBezTo>
                  <a:pt x="4702637" y="1163481"/>
                  <a:pt x="4636507" y="1061405"/>
                  <a:pt x="4503050" y="1102013"/>
                </a:cubicBezTo>
                <a:cubicBezTo>
                  <a:pt x="4369593" y="1142621"/>
                  <a:pt x="4332779" y="1080500"/>
                  <a:pt x="4164384" y="1102013"/>
                </a:cubicBezTo>
                <a:cubicBezTo>
                  <a:pt x="3995989" y="1123526"/>
                  <a:pt x="3733396" y="1059473"/>
                  <a:pt x="3609194" y="1102013"/>
                </a:cubicBezTo>
                <a:cubicBezTo>
                  <a:pt x="3484992" y="1144553"/>
                  <a:pt x="3310016" y="1069125"/>
                  <a:pt x="3198354" y="1102013"/>
                </a:cubicBezTo>
                <a:cubicBezTo>
                  <a:pt x="3086692" y="1134901"/>
                  <a:pt x="2805856" y="1058845"/>
                  <a:pt x="2570989" y="1102013"/>
                </a:cubicBezTo>
                <a:cubicBezTo>
                  <a:pt x="2336123" y="1145181"/>
                  <a:pt x="2245194" y="1087187"/>
                  <a:pt x="2160149" y="1102013"/>
                </a:cubicBezTo>
                <a:cubicBezTo>
                  <a:pt x="2075104" y="1116839"/>
                  <a:pt x="1672700" y="1050865"/>
                  <a:pt x="1532784" y="1102013"/>
                </a:cubicBezTo>
                <a:cubicBezTo>
                  <a:pt x="1392868" y="1153161"/>
                  <a:pt x="1310947" y="1092791"/>
                  <a:pt x="1194119" y="1102013"/>
                </a:cubicBezTo>
                <a:cubicBezTo>
                  <a:pt x="1077292" y="1111235"/>
                  <a:pt x="436384" y="981808"/>
                  <a:pt x="183673" y="1102013"/>
                </a:cubicBezTo>
                <a:cubicBezTo>
                  <a:pt x="90651" y="1109819"/>
                  <a:pt x="18177" y="1008912"/>
                  <a:pt x="0" y="918340"/>
                </a:cubicBezTo>
                <a:cubicBezTo>
                  <a:pt x="-14417" y="817914"/>
                  <a:pt x="27789" y="652726"/>
                  <a:pt x="0" y="551007"/>
                </a:cubicBezTo>
                <a:cubicBezTo>
                  <a:pt x="-27789" y="449288"/>
                  <a:pt x="33579" y="313117"/>
                  <a:pt x="0" y="18367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76200">
            <a:solidFill>
              <a:srgbClr val="4472C4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A0D5D30-B91D-4F6E-8612-3F5E3FBB9EED}"/>
              </a:ext>
            </a:extLst>
          </p:cNvPr>
          <p:cNvSpPr txBox="1"/>
          <p:nvPr/>
        </p:nvSpPr>
        <p:spPr>
          <a:xfrm>
            <a:off x="4064927" y="4442447"/>
            <a:ext cx="51162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</a:rPr>
              <a:t>Conformità al Regolamento per il</a:t>
            </a:r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Trattamento dei dati personali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C99DB04F-A09E-4F60-954E-6805A06929B0}"/>
              </a:ext>
            </a:extLst>
          </p:cNvPr>
          <p:cNvSpPr/>
          <p:nvPr/>
        </p:nvSpPr>
        <p:spPr>
          <a:xfrm>
            <a:off x="9181136" y="4392386"/>
            <a:ext cx="1282481" cy="1077685"/>
          </a:xfrm>
          <a:custGeom>
            <a:avLst/>
            <a:gdLst>
              <a:gd name="connsiteX0" fmla="*/ 0 w 1282481"/>
              <a:gd name="connsiteY0" fmla="*/ 0 h 1077685"/>
              <a:gd name="connsiteX1" fmla="*/ 414669 w 1282481"/>
              <a:gd name="connsiteY1" fmla="*/ 0 h 1077685"/>
              <a:gd name="connsiteX2" fmla="*/ 842163 w 1282481"/>
              <a:gd name="connsiteY2" fmla="*/ 0 h 1077685"/>
              <a:gd name="connsiteX3" fmla="*/ 1282481 w 1282481"/>
              <a:gd name="connsiteY3" fmla="*/ 0 h 1077685"/>
              <a:gd name="connsiteX4" fmla="*/ 1282481 w 1282481"/>
              <a:gd name="connsiteY4" fmla="*/ 538843 h 1077685"/>
              <a:gd name="connsiteX5" fmla="*/ 1282481 w 1282481"/>
              <a:gd name="connsiteY5" fmla="*/ 1077685 h 1077685"/>
              <a:gd name="connsiteX6" fmla="*/ 854987 w 1282481"/>
              <a:gd name="connsiteY6" fmla="*/ 1077685 h 1077685"/>
              <a:gd name="connsiteX7" fmla="*/ 453143 w 1282481"/>
              <a:gd name="connsiteY7" fmla="*/ 1077685 h 1077685"/>
              <a:gd name="connsiteX8" fmla="*/ 0 w 1282481"/>
              <a:gd name="connsiteY8" fmla="*/ 1077685 h 1077685"/>
              <a:gd name="connsiteX9" fmla="*/ 0 w 1282481"/>
              <a:gd name="connsiteY9" fmla="*/ 549619 h 1077685"/>
              <a:gd name="connsiteX10" fmla="*/ 0 w 1282481"/>
              <a:gd name="connsiteY10" fmla="*/ 0 h 1077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82481" h="1077685" fill="none" extrusionOk="0">
                <a:moveTo>
                  <a:pt x="0" y="0"/>
                </a:moveTo>
                <a:cubicBezTo>
                  <a:pt x="116580" y="-301"/>
                  <a:pt x="302285" y="40707"/>
                  <a:pt x="414669" y="0"/>
                </a:cubicBezTo>
                <a:cubicBezTo>
                  <a:pt x="527053" y="-40707"/>
                  <a:pt x="708780" y="31783"/>
                  <a:pt x="842163" y="0"/>
                </a:cubicBezTo>
                <a:cubicBezTo>
                  <a:pt x="975546" y="-31783"/>
                  <a:pt x="1075343" y="5492"/>
                  <a:pt x="1282481" y="0"/>
                </a:cubicBezTo>
                <a:cubicBezTo>
                  <a:pt x="1327553" y="161245"/>
                  <a:pt x="1221973" y="323847"/>
                  <a:pt x="1282481" y="538843"/>
                </a:cubicBezTo>
                <a:cubicBezTo>
                  <a:pt x="1342989" y="753839"/>
                  <a:pt x="1225217" y="928768"/>
                  <a:pt x="1282481" y="1077685"/>
                </a:cubicBezTo>
                <a:cubicBezTo>
                  <a:pt x="1190079" y="1113392"/>
                  <a:pt x="1059786" y="1050987"/>
                  <a:pt x="854987" y="1077685"/>
                </a:cubicBezTo>
                <a:cubicBezTo>
                  <a:pt x="650188" y="1104383"/>
                  <a:pt x="578536" y="1064554"/>
                  <a:pt x="453143" y="1077685"/>
                </a:cubicBezTo>
                <a:cubicBezTo>
                  <a:pt x="327750" y="1090816"/>
                  <a:pt x="122904" y="1061051"/>
                  <a:pt x="0" y="1077685"/>
                </a:cubicBezTo>
                <a:cubicBezTo>
                  <a:pt x="-23055" y="855954"/>
                  <a:pt x="44300" y="664198"/>
                  <a:pt x="0" y="549619"/>
                </a:cubicBezTo>
                <a:cubicBezTo>
                  <a:pt x="-44300" y="435040"/>
                  <a:pt x="35383" y="129451"/>
                  <a:pt x="0" y="0"/>
                </a:cubicBezTo>
                <a:close/>
              </a:path>
              <a:path w="1282481" h="1077685" stroke="0" extrusionOk="0">
                <a:moveTo>
                  <a:pt x="0" y="0"/>
                </a:moveTo>
                <a:cubicBezTo>
                  <a:pt x="206930" y="-6335"/>
                  <a:pt x="211631" y="21061"/>
                  <a:pt x="414669" y="0"/>
                </a:cubicBezTo>
                <a:cubicBezTo>
                  <a:pt x="617707" y="-21061"/>
                  <a:pt x="674767" y="46437"/>
                  <a:pt x="803688" y="0"/>
                </a:cubicBezTo>
                <a:cubicBezTo>
                  <a:pt x="932609" y="-46437"/>
                  <a:pt x="1142366" y="49927"/>
                  <a:pt x="1282481" y="0"/>
                </a:cubicBezTo>
                <a:cubicBezTo>
                  <a:pt x="1301846" y="179325"/>
                  <a:pt x="1269096" y="291367"/>
                  <a:pt x="1282481" y="528066"/>
                </a:cubicBezTo>
                <a:cubicBezTo>
                  <a:pt x="1295866" y="764765"/>
                  <a:pt x="1281295" y="926787"/>
                  <a:pt x="1282481" y="1077685"/>
                </a:cubicBezTo>
                <a:cubicBezTo>
                  <a:pt x="1129685" y="1112270"/>
                  <a:pt x="1067023" y="1049512"/>
                  <a:pt x="880637" y="1077685"/>
                </a:cubicBezTo>
                <a:cubicBezTo>
                  <a:pt x="694251" y="1105858"/>
                  <a:pt x="652732" y="1039317"/>
                  <a:pt x="478793" y="1077685"/>
                </a:cubicBezTo>
                <a:cubicBezTo>
                  <a:pt x="304854" y="1116053"/>
                  <a:pt x="115719" y="1023882"/>
                  <a:pt x="0" y="1077685"/>
                </a:cubicBezTo>
                <a:cubicBezTo>
                  <a:pt x="-36893" y="892488"/>
                  <a:pt x="46314" y="793275"/>
                  <a:pt x="0" y="571173"/>
                </a:cubicBezTo>
                <a:cubicBezTo>
                  <a:pt x="-46314" y="349071"/>
                  <a:pt x="1744" y="127331"/>
                  <a:pt x="0" y="0"/>
                </a:cubicBezTo>
                <a:close/>
              </a:path>
            </a:pathLst>
          </a:custGeom>
          <a:ln w="76200"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FD4B61AC-A669-448B-9312-86B210902546}"/>
              </a:ext>
            </a:extLst>
          </p:cNvPr>
          <p:cNvCxnSpPr>
            <a:cxnSpLocks/>
          </p:cNvCxnSpPr>
          <p:nvPr/>
        </p:nvCxnSpPr>
        <p:spPr>
          <a:xfrm flipH="1">
            <a:off x="7604736" y="2652397"/>
            <a:ext cx="2235476" cy="2049236"/>
          </a:xfrm>
          <a:prstGeom prst="straightConnector1">
            <a:avLst/>
          </a:prstGeom>
          <a:ln w="190500">
            <a:solidFill>
              <a:srgbClr val="70AD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22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9" grpId="0" animBg="1"/>
      <p:bldP spid="6" grpId="0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edia, interno, uomo, arredo&#10;&#10;Descrizione generata automaticamente">
            <a:extLst>
              <a:ext uri="{FF2B5EF4-FFF2-40B4-BE49-F238E27FC236}">
                <a16:creationId xmlns:a16="http://schemas.microsoft.com/office/drawing/2014/main" id="{F3A6EC46-A4BA-B78A-7AFF-1BF7A1A84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  <p:pic>
        <p:nvPicPr>
          <p:cNvPr id="11" name="Immagine 10" descr="Immagine che contiene vestiti, arredo, tavolo, sedia&#10;&#10;Descrizione generata automaticamente">
            <a:extLst>
              <a:ext uri="{FF2B5EF4-FFF2-40B4-BE49-F238E27FC236}">
                <a16:creationId xmlns:a16="http://schemas.microsoft.com/office/drawing/2014/main" id="{81EC1EC0-8803-A70E-01D1-FB3010BB23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0" r="7237"/>
          <a:stretch/>
        </p:blipFill>
        <p:spPr>
          <a:xfrm>
            <a:off x="6577402" y="1079376"/>
            <a:ext cx="1264924" cy="1106434"/>
          </a:xfrm>
          <a:prstGeom prst="rect">
            <a:avLst/>
          </a:prstGeom>
        </p:spPr>
      </p:pic>
      <p:pic>
        <p:nvPicPr>
          <p:cNvPr id="13" name="Immagine 12" descr="Immagine che contiene schizzo, arredo, disegno, arte&#10;&#10;Descrizione generata automaticamente">
            <a:extLst>
              <a:ext uri="{FF2B5EF4-FFF2-40B4-BE49-F238E27FC236}">
                <a16:creationId xmlns:a16="http://schemas.microsoft.com/office/drawing/2014/main" id="{BFB83702-7E54-F628-342C-97B7C73165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6" t="17805" r="9054"/>
          <a:stretch/>
        </p:blipFill>
        <p:spPr>
          <a:xfrm flipH="1">
            <a:off x="4359148" y="1156891"/>
            <a:ext cx="887064" cy="1028919"/>
          </a:xfrm>
          <a:prstGeom prst="rect">
            <a:avLst/>
          </a:prstGeom>
        </p:spPr>
      </p:pic>
      <p:pic>
        <p:nvPicPr>
          <p:cNvPr id="15" name="Immagine 14" descr="Immagine che contiene carrello, ruota, carretto, costruzione&#10;&#10;Descrizione generata automaticamente">
            <a:extLst>
              <a:ext uri="{FF2B5EF4-FFF2-40B4-BE49-F238E27FC236}">
                <a16:creationId xmlns:a16="http://schemas.microsoft.com/office/drawing/2014/main" id="{90423647-A279-104A-DF6E-E131F98FC2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852" y="962298"/>
            <a:ext cx="1301931" cy="1301931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5572E2C-E157-E829-D2EF-37380AB2FE75}"/>
              </a:ext>
            </a:extLst>
          </p:cNvPr>
          <p:cNvSpPr txBox="1"/>
          <p:nvPr/>
        </p:nvSpPr>
        <p:spPr>
          <a:xfrm>
            <a:off x="5140246" y="2185810"/>
            <a:ext cx="1003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chemeClr val="accent6">
                    <a:lumMod val="75000"/>
                  </a:schemeClr>
                </a:solidFill>
              </a:rPr>
              <a:t>SQuadra</a:t>
            </a:r>
            <a:endParaRPr lang="it-IT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34B46CF-3331-7429-4E5D-5F511BAE2693}"/>
              </a:ext>
            </a:extLst>
          </p:cNvPr>
          <p:cNvSpPr txBox="1"/>
          <p:nvPr/>
        </p:nvSpPr>
        <p:spPr>
          <a:xfrm>
            <a:off x="6148541" y="2185810"/>
            <a:ext cx="846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Edilizia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3C8ECDA-F62A-D75C-391A-7994A22C5DA3}"/>
              </a:ext>
            </a:extLst>
          </p:cNvPr>
          <p:cNvSpPr txBox="1"/>
          <p:nvPr/>
        </p:nvSpPr>
        <p:spPr>
          <a:xfrm>
            <a:off x="2395007" y="6040577"/>
            <a:ext cx="66345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b="1" dirty="0">
                <a:solidFill>
                  <a:srgbClr val="F08746"/>
                </a:solidFill>
              </a:rPr>
              <a:t>Grazie per l’attenzione</a:t>
            </a:r>
          </a:p>
        </p:txBody>
      </p:sp>
    </p:spTree>
    <p:extLst>
      <p:ext uri="{BB962C8B-B14F-4D97-AF65-F5344CB8AC3E}">
        <p14:creationId xmlns:p14="http://schemas.microsoft.com/office/powerpoint/2010/main" val="492622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92570" y="258029"/>
            <a:ext cx="9746486" cy="1104107"/>
          </a:xfrm>
        </p:spPr>
        <p:txBody>
          <a:bodyPr>
            <a:noAutofit/>
          </a:bodyPr>
          <a:lstStyle/>
          <a:p>
            <a:r>
              <a:rPr lang="it-IT" sz="3600" dirty="0"/>
              <a:t>Le precedenti revisioni delle Linee Guida Ance</a:t>
            </a:r>
          </a:p>
        </p:txBody>
      </p:sp>
      <p:sp>
        <p:nvSpPr>
          <p:cNvPr id="45" name="Rectangle 30"/>
          <p:cNvSpPr>
            <a:spLocks noChangeArrowheads="1"/>
          </p:cNvSpPr>
          <p:nvPr/>
        </p:nvSpPr>
        <p:spPr bwMode="auto">
          <a:xfrm>
            <a:off x="1795589" y="2749911"/>
            <a:ext cx="2213704" cy="3447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1 - Legge 409/2001</a:t>
            </a:r>
          </a:p>
        </p:txBody>
      </p:sp>
      <p:sp>
        <p:nvSpPr>
          <p:cNvPr id="46" name="Rectangle 31"/>
          <p:cNvSpPr>
            <a:spLocks noChangeArrowheads="1"/>
          </p:cNvSpPr>
          <p:nvPr/>
        </p:nvSpPr>
        <p:spPr bwMode="auto">
          <a:xfrm>
            <a:off x="1795589" y="3211668"/>
            <a:ext cx="2213704" cy="3447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2 - DLgs 61/2002</a:t>
            </a:r>
          </a:p>
        </p:txBody>
      </p:sp>
      <p:sp>
        <p:nvSpPr>
          <p:cNvPr id="47" name="Rectangle 32"/>
          <p:cNvSpPr>
            <a:spLocks noChangeArrowheads="1"/>
          </p:cNvSpPr>
          <p:nvPr/>
        </p:nvSpPr>
        <p:spPr bwMode="auto">
          <a:xfrm>
            <a:off x="1795589" y="4596940"/>
            <a:ext cx="2213704" cy="3447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5 - Legge 7/2003</a:t>
            </a:r>
          </a:p>
        </p:txBody>
      </p:sp>
      <p:sp>
        <p:nvSpPr>
          <p:cNvPr id="48" name="Rectangle 33"/>
          <p:cNvSpPr>
            <a:spLocks noChangeArrowheads="1"/>
          </p:cNvSpPr>
          <p:nvPr/>
        </p:nvSpPr>
        <p:spPr bwMode="auto">
          <a:xfrm>
            <a:off x="1795589" y="5058697"/>
            <a:ext cx="2213704" cy="3447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6 - Legge 228/2003</a:t>
            </a:r>
          </a:p>
        </p:txBody>
      </p:sp>
      <p:sp>
        <p:nvSpPr>
          <p:cNvPr id="49" name="Rectangle 34"/>
          <p:cNvSpPr>
            <a:spLocks noChangeArrowheads="1"/>
          </p:cNvSpPr>
          <p:nvPr/>
        </p:nvSpPr>
        <p:spPr bwMode="auto">
          <a:xfrm>
            <a:off x="5681790" y="2267302"/>
            <a:ext cx="2310418" cy="3447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7 - Legge 62/2005</a:t>
            </a:r>
          </a:p>
        </p:txBody>
      </p:sp>
      <p:sp>
        <p:nvSpPr>
          <p:cNvPr id="50" name="Rectangle 35"/>
          <p:cNvSpPr>
            <a:spLocks noChangeArrowheads="1"/>
          </p:cNvSpPr>
          <p:nvPr/>
        </p:nvSpPr>
        <p:spPr bwMode="auto">
          <a:xfrm>
            <a:off x="5681790" y="2729059"/>
            <a:ext cx="2310418" cy="3447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8 - Legge 262/2005</a:t>
            </a:r>
          </a:p>
        </p:txBody>
      </p:sp>
      <p:sp>
        <p:nvSpPr>
          <p:cNvPr id="51" name="Rectangle 36"/>
          <p:cNvSpPr>
            <a:spLocks noChangeArrowheads="1"/>
          </p:cNvSpPr>
          <p:nvPr/>
        </p:nvSpPr>
        <p:spPr bwMode="auto">
          <a:xfrm>
            <a:off x="5681790" y="3190816"/>
            <a:ext cx="2310418" cy="3447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9 - Legge 7/2006</a:t>
            </a:r>
          </a:p>
        </p:txBody>
      </p:sp>
      <p:sp>
        <p:nvSpPr>
          <p:cNvPr id="52" name="Rectangle 37"/>
          <p:cNvSpPr>
            <a:spLocks noChangeArrowheads="1"/>
          </p:cNvSpPr>
          <p:nvPr/>
        </p:nvSpPr>
        <p:spPr bwMode="auto">
          <a:xfrm>
            <a:off x="5681790" y="4114331"/>
            <a:ext cx="2310418" cy="3447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11 - Legge 146/2006</a:t>
            </a:r>
          </a:p>
        </p:txBody>
      </p:sp>
      <p:sp>
        <p:nvSpPr>
          <p:cNvPr id="53" name="Rectangle 40"/>
          <p:cNvSpPr>
            <a:spLocks noChangeArrowheads="1"/>
          </p:cNvSpPr>
          <p:nvPr/>
        </p:nvSpPr>
        <p:spPr bwMode="auto">
          <a:xfrm>
            <a:off x="5681790" y="4576090"/>
            <a:ext cx="2310418" cy="3447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12 - Legge 123/2007</a:t>
            </a:r>
          </a:p>
        </p:txBody>
      </p:sp>
      <p:sp>
        <p:nvSpPr>
          <p:cNvPr id="54" name="Rectangle 43"/>
          <p:cNvSpPr>
            <a:spLocks noChangeArrowheads="1"/>
          </p:cNvSpPr>
          <p:nvPr/>
        </p:nvSpPr>
        <p:spPr bwMode="auto">
          <a:xfrm>
            <a:off x="5681790" y="3652574"/>
            <a:ext cx="2310418" cy="3447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10 – Legge 38/2006  </a:t>
            </a:r>
          </a:p>
        </p:txBody>
      </p:sp>
      <p:sp>
        <p:nvSpPr>
          <p:cNvPr id="55" name="Rectangle 31"/>
          <p:cNvSpPr>
            <a:spLocks noChangeArrowheads="1"/>
          </p:cNvSpPr>
          <p:nvPr/>
        </p:nvSpPr>
        <p:spPr bwMode="auto">
          <a:xfrm>
            <a:off x="1795589" y="3673425"/>
            <a:ext cx="2213704" cy="3447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3 – DPR 115/2002</a:t>
            </a:r>
          </a:p>
        </p:txBody>
      </p:sp>
      <p:sp>
        <p:nvSpPr>
          <p:cNvPr id="56" name="Rectangle 31"/>
          <p:cNvSpPr>
            <a:spLocks noChangeArrowheads="1"/>
          </p:cNvSpPr>
          <p:nvPr/>
        </p:nvSpPr>
        <p:spPr bwMode="auto">
          <a:xfrm>
            <a:off x="1795589" y="4135183"/>
            <a:ext cx="2213704" cy="3447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4 – DPR 313/2002</a:t>
            </a:r>
          </a:p>
        </p:txBody>
      </p:sp>
      <p:sp>
        <p:nvSpPr>
          <p:cNvPr id="57" name="Rectangle 41"/>
          <p:cNvSpPr>
            <a:spLocks noChangeArrowheads="1"/>
          </p:cNvSpPr>
          <p:nvPr/>
        </p:nvSpPr>
        <p:spPr bwMode="auto">
          <a:xfrm>
            <a:off x="5679014" y="5053496"/>
            <a:ext cx="2310417" cy="3447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13 - DLgs 231/2007 </a:t>
            </a:r>
          </a:p>
        </p:txBody>
      </p:sp>
      <p:sp>
        <p:nvSpPr>
          <p:cNvPr id="58" name="Rectangle 42"/>
          <p:cNvSpPr>
            <a:spLocks noChangeArrowheads="1"/>
          </p:cNvSpPr>
          <p:nvPr/>
        </p:nvSpPr>
        <p:spPr bwMode="auto">
          <a:xfrm>
            <a:off x="5679014" y="5515253"/>
            <a:ext cx="2310417" cy="3447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14 - Legge 48/2008 </a:t>
            </a:r>
          </a:p>
        </p:txBody>
      </p:sp>
      <p:sp>
        <p:nvSpPr>
          <p:cNvPr id="59" name="Rectangle 44"/>
          <p:cNvSpPr>
            <a:spLocks noChangeArrowheads="1"/>
          </p:cNvSpPr>
          <p:nvPr/>
        </p:nvSpPr>
        <p:spPr bwMode="auto">
          <a:xfrm>
            <a:off x="9617967" y="2288800"/>
            <a:ext cx="2357156" cy="3447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16 - Legge 94/2009 </a:t>
            </a:r>
          </a:p>
        </p:txBody>
      </p:sp>
      <p:sp>
        <p:nvSpPr>
          <p:cNvPr id="60" name="Rectangle 45"/>
          <p:cNvSpPr>
            <a:spLocks noChangeArrowheads="1"/>
          </p:cNvSpPr>
          <p:nvPr/>
        </p:nvSpPr>
        <p:spPr bwMode="auto">
          <a:xfrm>
            <a:off x="9617967" y="2750557"/>
            <a:ext cx="2357156" cy="3447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17 - Legge 99/2009 </a:t>
            </a:r>
          </a:p>
        </p:txBody>
      </p:sp>
      <p:sp>
        <p:nvSpPr>
          <p:cNvPr id="61" name="Rectangle 46"/>
          <p:cNvSpPr>
            <a:spLocks noChangeArrowheads="1"/>
          </p:cNvSpPr>
          <p:nvPr/>
        </p:nvSpPr>
        <p:spPr bwMode="auto">
          <a:xfrm>
            <a:off x="9617967" y="3212314"/>
            <a:ext cx="2357156" cy="3447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18 - Legge 116/2009 </a:t>
            </a:r>
          </a:p>
        </p:txBody>
      </p:sp>
      <p:sp>
        <p:nvSpPr>
          <p:cNvPr id="62" name="Rectangle 48"/>
          <p:cNvSpPr>
            <a:spLocks noChangeArrowheads="1"/>
          </p:cNvSpPr>
          <p:nvPr/>
        </p:nvSpPr>
        <p:spPr bwMode="auto">
          <a:xfrm>
            <a:off x="9617967" y="3674072"/>
            <a:ext cx="2357156" cy="3447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19 - DLgs 39/2010 </a:t>
            </a:r>
          </a:p>
        </p:txBody>
      </p:sp>
      <p:sp>
        <p:nvSpPr>
          <p:cNvPr id="63" name="Rectangle 49"/>
          <p:cNvSpPr>
            <a:spLocks noChangeArrowheads="1"/>
          </p:cNvSpPr>
          <p:nvPr/>
        </p:nvSpPr>
        <p:spPr bwMode="auto">
          <a:xfrm>
            <a:off x="9617967" y="4135829"/>
            <a:ext cx="2357156" cy="3447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20 - DLgs 121/2011</a:t>
            </a:r>
          </a:p>
        </p:txBody>
      </p:sp>
      <p:sp>
        <p:nvSpPr>
          <p:cNvPr id="64" name="Rectangle 49"/>
          <p:cNvSpPr>
            <a:spLocks noChangeArrowheads="1"/>
          </p:cNvSpPr>
          <p:nvPr/>
        </p:nvSpPr>
        <p:spPr bwMode="auto">
          <a:xfrm>
            <a:off x="9617967" y="5059344"/>
            <a:ext cx="2357156" cy="3447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22 - DLgs 109/2012</a:t>
            </a:r>
          </a:p>
        </p:txBody>
      </p:sp>
      <p:sp>
        <p:nvSpPr>
          <p:cNvPr id="65" name="Rectangle 49"/>
          <p:cNvSpPr>
            <a:spLocks noChangeArrowheads="1"/>
          </p:cNvSpPr>
          <p:nvPr/>
        </p:nvSpPr>
        <p:spPr bwMode="auto">
          <a:xfrm>
            <a:off x="9617967" y="5521101"/>
            <a:ext cx="2357156" cy="3447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23 - DLgs 190/2012</a:t>
            </a:r>
          </a:p>
        </p:txBody>
      </p:sp>
      <p:sp>
        <p:nvSpPr>
          <p:cNvPr id="66" name="Rectangle 49"/>
          <p:cNvSpPr>
            <a:spLocks noChangeArrowheads="1"/>
          </p:cNvSpPr>
          <p:nvPr/>
        </p:nvSpPr>
        <p:spPr bwMode="auto">
          <a:xfrm>
            <a:off x="9617967" y="4597586"/>
            <a:ext cx="2357156" cy="34470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21 – Legge 183/2011</a:t>
            </a:r>
          </a:p>
        </p:txBody>
      </p:sp>
      <p:sp>
        <p:nvSpPr>
          <p:cNvPr id="67" name="Rectangle 49"/>
          <p:cNvSpPr>
            <a:spLocks noChangeArrowheads="1"/>
          </p:cNvSpPr>
          <p:nvPr/>
        </p:nvSpPr>
        <p:spPr bwMode="auto">
          <a:xfrm>
            <a:off x="9617967" y="5982860"/>
            <a:ext cx="2357156" cy="34470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24 – Legge 125/2013</a:t>
            </a:r>
          </a:p>
        </p:txBody>
      </p:sp>
      <p:sp>
        <p:nvSpPr>
          <p:cNvPr id="68" name="Rectangle 49"/>
          <p:cNvSpPr>
            <a:spLocks noChangeArrowheads="1"/>
          </p:cNvSpPr>
          <p:nvPr/>
        </p:nvSpPr>
        <p:spPr bwMode="auto">
          <a:xfrm>
            <a:off x="5679013" y="5968219"/>
            <a:ext cx="2313195" cy="3447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15 – DLgs 81/2008</a:t>
            </a:r>
          </a:p>
        </p:txBody>
      </p:sp>
      <p:sp>
        <p:nvSpPr>
          <p:cNvPr id="87" name="Text Box 28"/>
          <p:cNvSpPr txBox="1">
            <a:spLocks noChangeArrowheads="1"/>
          </p:cNvSpPr>
          <p:nvPr/>
        </p:nvSpPr>
        <p:spPr bwMode="auto">
          <a:xfrm>
            <a:off x="1813175" y="2260361"/>
            <a:ext cx="2235245" cy="369332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DLgs 231/2001</a:t>
            </a:r>
            <a:endParaRPr kumimoji="0" lang="it-IT" altLang="it-IT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5" name="CasellaDiTesto 94"/>
          <p:cNvSpPr txBox="1"/>
          <p:nvPr/>
        </p:nvSpPr>
        <p:spPr>
          <a:xfrm>
            <a:off x="1863969" y="1723292"/>
            <a:ext cx="2310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 edizione 2004</a:t>
            </a:r>
          </a:p>
        </p:txBody>
      </p:sp>
      <p:sp>
        <p:nvSpPr>
          <p:cNvPr id="96" name="CasellaDiTesto 95"/>
          <p:cNvSpPr txBox="1"/>
          <p:nvPr/>
        </p:nvSpPr>
        <p:spPr>
          <a:xfrm>
            <a:off x="6043245" y="1691052"/>
            <a:ext cx="17562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Revisione 2008</a:t>
            </a:r>
          </a:p>
        </p:txBody>
      </p:sp>
      <p:sp>
        <p:nvSpPr>
          <p:cNvPr id="97" name="CasellaDiTesto 96"/>
          <p:cNvSpPr txBox="1"/>
          <p:nvPr/>
        </p:nvSpPr>
        <p:spPr>
          <a:xfrm>
            <a:off x="9862036" y="1650022"/>
            <a:ext cx="17562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Revisione 2013</a:t>
            </a:r>
          </a:p>
        </p:txBody>
      </p:sp>
      <p:pic>
        <p:nvPicPr>
          <p:cNvPr id="98" name="Picture 7" descr="Pagine da ANCE">
            <a:extLst>
              <a:ext uri="{FF2B5EF4-FFF2-40B4-BE49-F238E27FC236}">
                <a16:creationId xmlns:a16="http://schemas.microsoft.com/office/drawing/2014/main" id="{C801FB93-71A8-4BDE-9262-FD73EED8E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146" y="2824692"/>
            <a:ext cx="1256714" cy="1826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9" name="Immagine 98">
            <a:extLst>
              <a:ext uri="{FF2B5EF4-FFF2-40B4-BE49-F238E27FC236}">
                <a16:creationId xmlns:a16="http://schemas.microsoft.com/office/drawing/2014/main" id="{2522A4A5-C9E2-4538-8A12-52246B6AF4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4826" y="2834232"/>
            <a:ext cx="1281603" cy="1826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0" name="Picture 6" descr="Copertina LG_davanti blu A4">
            <a:extLst>
              <a:ext uri="{FF2B5EF4-FFF2-40B4-BE49-F238E27FC236}">
                <a16:creationId xmlns:a16="http://schemas.microsoft.com/office/drawing/2014/main" id="{BCC89DB2-DE19-4FE2-9050-FBBF90D66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0470" y="2834226"/>
            <a:ext cx="1318590" cy="1826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745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96" grpId="0"/>
      <p:bldP spid="9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49"/>
          <p:cNvSpPr>
            <a:spLocks noChangeArrowheads="1"/>
          </p:cNvSpPr>
          <p:nvPr/>
        </p:nvSpPr>
        <p:spPr bwMode="auto">
          <a:xfrm>
            <a:off x="3110138" y="2064111"/>
            <a:ext cx="2592916" cy="344709"/>
          </a:xfrm>
          <a:prstGeom prst="rect">
            <a:avLst/>
          </a:prstGeom>
          <a:solidFill>
            <a:srgbClr val="B4DE86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25 - DLgs 39/2014</a:t>
            </a:r>
          </a:p>
        </p:txBody>
      </p:sp>
      <p:sp>
        <p:nvSpPr>
          <p:cNvPr id="70" name="Rectangle 49"/>
          <p:cNvSpPr>
            <a:spLocks noChangeArrowheads="1"/>
          </p:cNvSpPr>
          <p:nvPr/>
        </p:nvSpPr>
        <p:spPr bwMode="auto">
          <a:xfrm>
            <a:off x="3110138" y="2525868"/>
            <a:ext cx="2592916" cy="344709"/>
          </a:xfrm>
          <a:prstGeom prst="rect">
            <a:avLst/>
          </a:prstGeom>
          <a:solidFill>
            <a:srgbClr val="B4DE86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26 – Legge 186/2014</a:t>
            </a:r>
          </a:p>
        </p:txBody>
      </p:sp>
      <p:sp>
        <p:nvSpPr>
          <p:cNvPr id="71" name="Rectangle 49"/>
          <p:cNvSpPr>
            <a:spLocks noChangeArrowheads="1"/>
          </p:cNvSpPr>
          <p:nvPr/>
        </p:nvSpPr>
        <p:spPr bwMode="auto">
          <a:xfrm>
            <a:off x="3110138" y="2987625"/>
            <a:ext cx="2592916" cy="344709"/>
          </a:xfrm>
          <a:prstGeom prst="rect">
            <a:avLst/>
          </a:prstGeom>
          <a:solidFill>
            <a:srgbClr val="B4DE86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27 -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Legge 68/2015</a:t>
            </a:r>
            <a:endParaRPr kumimoji="0" lang="it-IT" alt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72" name="Rectangle 49"/>
          <p:cNvSpPr>
            <a:spLocks noChangeArrowheads="1"/>
          </p:cNvSpPr>
          <p:nvPr/>
        </p:nvSpPr>
        <p:spPr bwMode="auto">
          <a:xfrm>
            <a:off x="3110138" y="3449383"/>
            <a:ext cx="2592916" cy="344709"/>
          </a:xfrm>
          <a:prstGeom prst="rect">
            <a:avLst/>
          </a:prstGeom>
          <a:solidFill>
            <a:srgbClr val="B4DE86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28 -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Legge 69/2015</a:t>
            </a:r>
            <a:endParaRPr kumimoji="0" lang="it-IT" alt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73" name="Rectangle 49"/>
          <p:cNvSpPr>
            <a:spLocks noChangeArrowheads="1"/>
          </p:cNvSpPr>
          <p:nvPr/>
        </p:nvSpPr>
        <p:spPr bwMode="auto">
          <a:xfrm>
            <a:off x="3110138" y="3911140"/>
            <a:ext cx="2592916" cy="344709"/>
          </a:xfrm>
          <a:prstGeom prst="rect">
            <a:avLst/>
          </a:prstGeom>
          <a:solidFill>
            <a:srgbClr val="B4DE86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29 – DLgs 7/2016</a:t>
            </a:r>
          </a:p>
        </p:txBody>
      </p:sp>
      <p:sp>
        <p:nvSpPr>
          <p:cNvPr id="74" name="Rectangle 44"/>
          <p:cNvSpPr>
            <a:spLocks noChangeArrowheads="1"/>
          </p:cNvSpPr>
          <p:nvPr/>
        </p:nvSpPr>
        <p:spPr bwMode="auto">
          <a:xfrm>
            <a:off x="3110138" y="4372897"/>
            <a:ext cx="2592916" cy="344709"/>
          </a:xfrm>
          <a:prstGeom prst="rect">
            <a:avLst/>
          </a:prstGeom>
          <a:solidFill>
            <a:srgbClr val="B4DE86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30 - DLgs 125/2016</a:t>
            </a:r>
          </a:p>
        </p:txBody>
      </p:sp>
      <p:sp>
        <p:nvSpPr>
          <p:cNvPr id="75" name="Rectangle 45"/>
          <p:cNvSpPr>
            <a:spLocks noChangeArrowheads="1"/>
          </p:cNvSpPr>
          <p:nvPr/>
        </p:nvSpPr>
        <p:spPr bwMode="auto">
          <a:xfrm>
            <a:off x="3110138" y="4834655"/>
            <a:ext cx="2592916" cy="344709"/>
          </a:xfrm>
          <a:prstGeom prst="rect">
            <a:avLst/>
          </a:prstGeom>
          <a:solidFill>
            <a:srgbClr val="B4DE86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31 - Legge 199/2016 </a:t>
            </a:r>
          </a:p>
        </p:txBody>
      </p:sp>
      <p:sp>
        <p:nvSpPr>
          <p:cNvPr id="76" name="Rectangle 46"/>
          <p:cNvSpPr>
            <a:spLocks noChangeArrowheads="1"/>
          </p:cNvSpPr>
          <p:nvPr/>
        </p:nvSpPr>
        <p:spPr bwMode="auto">
          <a:xfrm>
            <a:off x="3110138" y="5296412"/>
            <a:ext cx="2592916" cy="344709"/>
          </a:xfrm>
          <a:prstGeom prst="rect">
            <a:avLst/>
          </a:prstGeom>
          <a:solidFill>
            <a:srgbClr val="B4DE86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32 - Dlgs 38/2017</a:t>
            </a:r>
          </a:p>
        </p:txBody>
      </p:sp>
      <p:sp>
        <p:nvSpPr>
          <p:cNvPr id="77" name="Rectangle 48"/>
          <p:cNvSpPr>
            <a:spLocks noChangeArrowheads="1"/>
          </p:cNvSpPr>
          <p:nvPr/>
        </p:nvSpPr>
        <p:spPr bwMode="auto">
          <a:xfrm>
            <a:off x="3110138" y="5758169"/>
            <a:ext cx="2592916" cy="344709"/>
          </a:xfrm>
          <a:prstGeom prst="rect">
            <a:avLst/>
          </a:prstGeom>
          <a:solidFill>
            <a:srgbClr val="B4DE86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33 - DLgs 90/2017</a:t>
            </a:r>
          </a:p>
        </p:txBody>
      </p:sp>
      <p:sp>
        <p:nvSpPr>
          <p:cNvPr id="78" name="Rectangle 49"/>
          <p:cNvSpPr>
            <a:spLocks noChangeArrowheads="1"/>
          </p:cNvSpPr>
          <p:nvPr/>
        </p:nvSpPr>
        <p:spPr bwMode="auto">
          <a:xfrm>
            <a:off x="6108316" y="2069958"/>
            <a:ext cx="2592916" cy="344709"/>
          </a:xfrm>
          <a:prstGeom prst="rect">
            <a:avLst/>
          </a:prstGeom>
          <a:solidFill>
            <a:srgbClr val="B4DE86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34 – Legge 103/2017</a:t>
            </a:r>
          </a:p>
        </p:txBody>
      </p:sp>
      <p:sp>
        <p:nvSpPr>
          <p:cNvPr id="79" name="Rectangle 49"/>
          <p:cNvSpPr>
            <a:spLocks noChangeArrowheads="1"/>
          </p:cNvSpPr>
          <p:nvPr/>
        </p:nvSpPr>
        <p:spPr bwMode="auto">
          <a:xfrm>
            <a:off x="6108316" y="2531715"/>
            <a:ext cx="2592916" cy="344709"/>
          </a:xfrm>
          <a:prstGeom prst="rect">
            <a:avLst/>
          </a:prstGeom>
          <a:solidFill>
            <a:srgbClr val="B4DE86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35 – Legge 161/2017</a:t>
            </a:r>
          </a:p>
        </p:txBody>
      </p:sp>
      <p:sp>
        <p:nvSpPr>
          <p:cNvPr id="80" name="Rectangle 49"/>
          <p:cNvSpPr>
            <a:spLocks noChangeArrowheads="1"/>
          </p:cNvSpPr>
          <p:nvPr/>
        </p:nvSpPr>
        <p:spPr bwMode="auto">
          <a:xfrm>
            <a:off x="6108316" y="2993474"/>
            <a:ext cx="2592916" cy="344709"/>
          </a:xfrm>
          <a:prstGeom prst="rect">
            <a:avLst/>
          </a:prstGeom>
          <a:solidFill>
            <a:srgbClr val="B4DE86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36 - Legge 167/2017</a:t>
            </a:r>
          </a:p>
        </p:txBody>
      </p:sp>
      <p:sp>
        <p:nvSpPr>
          <p:cNvPr id="81" name="Rectangle 49"/>
          <p:cNvSpPr>
            <a:spLocks noChangeArrowheads="1"/>
          </p:cNvSpPr>
          <p:nvPr/>
        </p:nvSpPr>
        <p:spPr bwMode="auto">
          <a:xfrm>
            <a:off x="6124381" y="3497257"/>
            <a:ext cx="2592916" cy="344709"/>
          </a:xfrm>
          <a:prstGeom prst="rect">
            <a:avLst/>
          </a:prstGeom>
          <a:solidFill>
            <a:srgbClr val="B4DE86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37 - Legge 179/2017</a:t>
            </a:r>
          </a:p>
        </p:txBody>
      </p:sp>
      <p:sp>
        <p:nvSpPr>
          <p:cNvPr id="82" name="Rectangle 49"/>
          <p:cNvSpPr>
            <a:spLocks noChangeArrowheads="1"/>
          </p:cNvSpPr>
          <p:nvPr/>
        </p:nvSpPr>
        <p:spPr bwMode="auto">
          <a:xfrm>
            <a:off x="6124381" y="3959014"/>
            <a:ext cx="2592916" cy="344709"/>
          </a:xfrm>
          <a:prstGeom prst="rect">
            <a:avLst/>
          </a:prstGeom>
          <a:solidFill>
            <a:srgbClr val="B4DE86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38 – DLgs 21/2018</a:t>
            </a:r>
          </a:p>
        </p:txBody>
      </p:sp>
      <p:sp>
        <p:nvSpPr>
          <p:cNvPr id="83" name="Rectangle 48"/>
          <p:cNvSpPr>
            <a:spLocks noChangeArrowheads="1"/>
          </p:cNvSpPr>
          <p:nvPr/>
        </p:nvSpPr>
        <p:spPr bwMode="auto">
          <a:xfrm>
            <a:off x="6146958" y="4420771"/>
            <a:ext cx="2592916" cy="344709"/>
          </a:xfrm>
          <a:prstGeom prst="rect">
            <a:avLst/>
          </a:prstGeom>
          <a:solidFill>
            <a:srgbClr val="B4DE86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39 – Legge 3/2019</a:t>
            </a:r>
          </a:p>
        </p:txBody>
      </p:sp>
      <p:sp>
        <p:nvSpPr>
          <p:cNvPr id="84" name="Rectangle 48"/>
          <p:cNvSpPr>
            <a:spLocks noChangeArrowheads="1"/>
          </p:cNvSpPr>
          <p:nvPr/>
        </p:nvSpPr>
        <p:spPr bwMode="auto">
          <a:xfrm>
            <a:off x="6146958" y="4882529"/>
            <a:ext cx="2592916" cy="344709"/>
          </a:xfrm>
          <a:prstGeom prst="rect">
            <a:avLst/>
          </a:prstGeom>
          <a:solidFill>
            <a:srgbClr val="B4DE86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40 – Legge 39/2019</a:t>
            </a:r>
          </a:p>
        </p:txBody>
      </p:sp>
      <p:sp>
        <p:nvSpPr>
          <p:cNvPr id="85" name="Rectangle 48"/>
          <p:cNvSpPr>
            <a:spLocks noChangeArrowheads="1"/>
          </p:cNvSpPr>
          <p:nvPr/>
        </p:nvSpPr>
        <p:spPr bwMode="auto">
          <a:xfrm>
            <a:off x="6146958" y="5344286"/>
            <a:ext cx="2592916" cy="344709"/>
          </a:xfrm>
          <a:prstGeom prst="rect">
            <a:avLst/>
          </a:prstGeom>
          <a:solidFill>
            <a:srgbClr val="B4DE86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41 – Legge 43/2019</a:t>
            </a:r>
          </a:p>
        </p:txBody>
      </p:sp>
      <p:sp>
        <p:nvSpPr>
          <p:cNvPr id="88" name="Rectangle 48"/>
          <p:cNvSpPr>
            <a:spLocks noChangeArrowheads="1"/>
          </p:cNvSpPr>
          <p:nvPr/>
        </p:nvSpPr>
        <p:spPr bwMode="auto">
          <a:xfrm>
            <a:off x="9086520" y="2058893"/>
            <a:ext cx="2592916" cy="344706"/>
          </a:xfrm>
          <a:prstGeom prst="rect">
            <a:avLst/>
          </a:prstGeom>
          <a:solidFill>
            <a:srgbClr val="B4DE86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43 – </a:t>
            </a:r>
            <a:r>
              <a:rPr kumimoji="0" lang="it-IT" alt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DL</a:t>
            </a: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124/2019</a:t>
            </a:r>
          </a:p>
        </p:txBody>
      </p:sp>
      <p:sp>
        <p:nvSpPr>
          <p:cNvPr id="89" name="Rectangle 48"/>
          <p:cNvSpPr>
            <a:spLocks noChangeArrowheads="1"/>
          </p:cNvSpPr>
          <p:nvPr/>
        </p:nvSpPr>
        <p:spPr bwMode="auto">
          <a:xfrm>
            <a:off x="9063074" y="2545402"/>
            <a:ext cx="2592916" cy="344709"/>
          </a:xfrm>
          <a:prstGeom prst="rect">
            <a:avLst/>
          </a:prstGeom>
          <a:solidFill>
            <a:srgbClr val="B4DE86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44 – DLgs 75/2020</a:t>
            </a:r>
          </a:p>
        </p:txBody>
      </p:sp>
      <p:sp>
        <p:nvSpPr>
          <p:cNvPr id="90" name="Rectangle 48"/>
          <p:cNvSpPr>
            <a:spLocks noChangeArrowheads="1"/>
          </p:cNvSpPr>
          <p:nvPr/>
        </p:nvSpPr>
        <p:spPr bwMode="auto">
          <a:xfrm>
            <a:off x="9074797" y="2996740"/>
            <a:ext cx="2592916" cy="344709"/>
          </a:xfrm>
          <a:prstGeom prst="rect">
            <a:avLst/>
          </a:prstGeom>
          <a:solidFill>
            <a:srgbClr val="B4DE86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45 – DLgs 184/2021</a:t>
            </a:r>
          </a:p>
        </p:txBody>
      </p:sp>
      <p:sp>
        <p:nvSpPr>
          <p:cNvPr id="91" name="Rectangle 48"/>
          <p:cNvSpPr>
            <a:spLocks noChangeArrowheads="1"/>
          </p:cNvSpPr>
          <p:nvPr/>
        </p:nvSpPr>
        <p:spPr bwMode="auto">
          <a:xfrm>
            <a:off x="9086520" y="3448078"/>
            <a:ext cx="2592916" cy="344709"/>
          </a:xfrm>
          <a:prstGeom prst="rect">
            <a:avLst/>
          </a:prstGeom>
          <a:solidFill>
            <a:srgbClr val="B4DE86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46 – DLgs 195/2021</a:t>
            </a:r>
          </a:p>
        </p:txBody>
      </p:sp>
      <p:sp>
        <p:nvSpPr>
          <p:cNvPr id="92" name="Rectangle 48"/>
          <p:cNvSpPr>
            <a:spLocks noChangeArrowheads="1"/>
          </p:cNvSpPr>
          <p:nvPr/>
        </p:nvSpPr>
        <p:spPr bwMode="auto">
          <a:xfrm>
            <a:off x="9063074" y="3925794"/>
            <a:ext cx="2592916" cy="344709"/>
          </a:xfrm>
          <a:prstGeom prst="rect">
            <a:avLst/>
          </a:prstGeom>
          <a:solidFill>
            <a:srgbClr val="B4DE86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47 – Legge 238/2021</a:t>
            </a:r>
          </a:p>
        </p:txBody>
      </p:sp>
      <p:sp>
        <p:nvSpPr>
          <p:cNvPr id="93" name="Rectangle 48"/>
          <p:cNvSpPr>
            <a:spLocks noChangeArrowheads="1"/>
          </p:cNvSpPr>
          <p:nvPr/>
        </p:nvSpPr>
        <p:spPr bwMode="auto">
          <a:xfrm>
            <a:off x="9074797" y="4368339"/>
            <a:ext cx="2592916" cy="344709"/>
          </a:xfrm>
          <a:prstGeom prst="rect">
            <a:avLst/>
          </a:prstGeom>
          <a:solidFill>
            <a:srgbClr val="B4DE86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48 – </a:t>
            </a:r>
            <a:r>
              <a:rPr kumimoji="0" lang="it-IT" alt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DL</a:t>
            </a: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13/2022</a:t>
            </a:r>
          </a:p>
        </p:txBody>
      </p:sp>
      <p:sp>
        <p:nvSpPr>
          <p:cNvPr id="94" name="Rectangle 48"/>
          <p:cNvSpPr>
            <a:spLocks noChangeArrowheads="1"/>
          </p:cNvSpPr>
          <p:nvPr/>
        </p:nvSpPr>
        <p:spPr bwMode="auto">
          <a:xfrm>
            <a:off x="6149889" y="5813209"/>
            <a:ext cx="2592916" cy="344709"/>
          </a:xfrm>
          <a:prstGeom prst="rect">
            <a:avLst/>
          </a:prstGeom>
          <a:solidFill>
            <a:srgbClr val="B4DE86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42 – </a:t>
            </a:r>
            <a:r>
              <a:rPr kumimoji="0" lang="it-IT" alt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DL</a:t>
            </a: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105/2019</a:t>
            </a:r>
          </a:p>
        </p:txBody>
      </p:sp>
      <p:sp>
        <p:nvSpPr>
          <p:cNvPr id="95" name="Title 1"/>
          <p:cNvSpPr txBox="1">
            <a:spLocks/>
          </p:cNvSpPr>
          <p:nvPr/>
        </p:nvSpPr>
        <p:spPr>
          <a:xfrm>
            <a:off x="2092569" y="240445"/>
            <a:ext cx="9746486" cy="1104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revisione 2022 delle Linee Guida Ance</a:t>
            </a:r>
          </a:p>
        </p:txBody>
      </p:sp>
      <p:sp>
        <p:nvSpPr>
          <p:cNvPr id="96" name="Rectangle 48"/>
          <p:cNvSpPr>
            <a:spLocks noChangeArrowheads="1"/>
          </p:cNvSpPr>
          <p:nvPr/>
        </p:nvSpPr>
        <p:spPr bwMode="auto">
          <a:xfrm>
            <a:off x="9104105" y="4872431"/>
            <a:ext cx="2592916" cy="344709"/>
          </a:xfrm>
          <a:prstGeom prst="rect">
            <a:avLst/>
          </a:prstGeom>
          <a:solidFill>
            <a:srgbClr val="B4DE86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49 – Legge 22/2022</a:t>
            </a:r>
          </a:p>
        </p:txBody>
      </p:sp>
      <p:pic>
        <p:nvPicPr>
          <p:cNvPr id="97" name="Immagine 96" descr="Copertina LG_davanti blu A4 2022 piccol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556" y="2697615"/>
            <a:ext cx="1703176" cy="2410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4981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2644E1-E88C-443D-FBBC-FF7CC4BE6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Aggiornamenti annuali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692C1BD-1441-045D-9D5B-44B9446C0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30" y="1832344"/>
            <a:ext cx="3435304" cy="486040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D285361-0B50-49B1-B38B-1C99D76C2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058" y="1832343"/>
            <a:ext cx="3435304" cy="486040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51AFA92-33BC-364C-FDDB-D5AA4C305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3786" y="1832341"/>
            <a:ext cx="3436504" cy="486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21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 bwMode="auto">
          <a:xfrm>
            <a:off x="9077649" y="5227099"/>
            <a:ext cx="757839" cy="1190235"/>
          </a:xfrm>
          <a:prstGeom prst="rect">
            <a:avLst/>
          </a:prstGeom>
          <a:pattFill prst="ltDnDiag">
            <a:fgClr>
              <a:schemeClr val="accent2">
                <a:lumMod val="50000"/>
              </a:schemeClr>
            </a:fgClr>
            <a:bgClr>
              <a:schemeClr val="bg1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ttangolo 9"/>
          <p:cNvSpPr/>
          <p:nvPr/>
        </p:nvSpPr>
        <p:spPr bwMode="auto">
          <a:xfrm>
            <a:off x="2083365" y="2200177"/>
            <a:ext cx="148407" cy="4217156"/>
          </a:xfrm>
          <a:prstGeom prst="rect">
            <a:avLst/>
          </a:prstGeom>
          <a:pattFill prst="ltUpDiag">
            <a:fgClr>
              <a:srgbClr val="FF0000"/>
            </a:fgClr>
            <a:bgClr>
              <a:schemeClr val="bg1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Aziende «standard» ANCE</a:t>
            </a:r>
          </a:p>
        </p:txBody>
      </p:sp>
      <p:cxnSp>
        <p:nvCxnSpPr>
          <p:cNvPr id="18" name="Connettore 2 17"/>
          <p:cNvCxnSpPr/>
          <p:nvPr/>
        </p:nvCxnSpPr>
        <p:spPr bwMode="auto">
          <a:xfrm>
            <a:off x="2083364" y="6291621"/>
            <a:ext cx="7888602" cy="0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1" name="Connettore 2 20"/>
          <p:cNvCxnSpPr/>
          <p:nvPr/>
        </p:nvCxnSpPr>
        <p:spPr bwMode="auto">
          <a:xfrm flipV="1">
            <a:off x="2097012" y="2074465"/>
            <a:ext cx="0" cy="4217156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7" name="Figura a mano libera 6"/>
          <p:cNvSpPr/>
          <p:nvPr/>
        </p:nvSpPr>
        <p:spPr bwMode="auto">
          <a:xfrm>
            <a:off x="2165444" y="2339539"/>
            <a:ext cx="7260609" cy="3856547"/>
          </a:xfrm>
          <a:custGeom>
            <a:avLst/>
            <a:gdLst>
              <a:gd name="connsiteX0" fmla="*/ 0 w 7260609"/>
              <a:gd name="connsiteY0" fmla="*/ 0 h 3856547"/>
              <a:gd name="connsiteX1" fmla="*/ 136477 w 7260609"/>
              <a:gd name="connsiteY1" fmla="*/ 2702256 h 3856547"/>
              <a:gd name="connsiteX2" fmla="*/ 504967 w 7260609"/>
              <a:gd name="connsiteY2" fmla="*/ 3548418 h 3856547"/>
              <a:gd name="connsiteX3" fmla="*/ 1282889 w 7260609"/>
              <a:gd name="connsiteY3" fmla="*/ 3766782 h 3856547"/>
              <a:gd name="connsiteX4" fmla="*/ 3507474 w 7260609"/>
              <a:gd name="connsiteY4" fmla="*/ 3848668 h 3856547"/>
              <a:gd name="connsiteX5" fmla="*/ 7260609 w 7260609"/>
              <a:gd name="connsiteY5" fmla="*/ 3848668 h 3856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60609" h="3856547">
                <a:moveTo>
                  <a:pt x="0" y="0"/>
                </a:moveTo>
                <a:cubicBezTo>
                  <a:pt x="26158" y="1055426"/>
                  <a:pt x="52316" y="2110853"/>
                  <a:pt x="136477" y="2702256"/>
                </a:cubicBezTo>
                <a:cubicBezTo>
                  <a:pt x="220638" y="3293659"/>
                  <a:pt x="313898" y="3370997"/>
                  <a:pt x="504967" y="3548418"/>
                </a:cubicBezTo>
                <a:cubicBezTo>
                  <a:pt x="696036" y="3725839"/>
                  <a:pt x="782471" y="3716740"/>
                  <a:pt x="1282889" y="3766782"/>
                </a:cubicBezTo>
                <a:cubicBezTo>
                  <a:pt x="1783307" y="3816824"/>
                  <a:pt x="2511187" y="3835020"/>
                  <a:pt x="3507474" y="3848668"/>
                </a:cubicBezTo>
                <a:cubicBezTo>
                  <a:pt x="4503761" y="3862316"/>
                  <a:pt x="5882185" y="3855492"/>
                  <a:pt x="7260609" y="3848668"/>
                </a:cubicBezTo>
              </a:path>
            </a:pathLst>
          </a:custGeom>
          <a:noFill/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14" name="Connettore 2 13"/>
          <p:cNvCxnSpPr/>
          <p:nvPr/>
        </p:nvCxnSpPr>
        <p:spPr bwMode="auto">
          <a:xfrm flipV="1">
            <a:off x="2237845" y="2200177"/>
            <a:ext cx="0" cy="4217156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8" name="CasellaDiTesto 7"/>
          <p:cNvSpPr txBox="1"/>
          <p:nvPr/>
        </p:nvSpPr>
        <p:spPr>
          <a:xfrm>
            <a:off x="2218883" y="2093878"/>
            <a:ext cx="179991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Limite superiore</a:t>
            </a:r>
            <a:r>
              <a:rPr kumimoji="0" lang="it-IT" sz="1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Non essere fra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pochissime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 particolare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complessità</a:t>
            </a:r>
          </a:p>
        </p:txBody>
      </p:sp>
      <p:cxnSp>
        <p:nvCxnSpPr>
          <p:cNvPr id="17" name="Connettore 2 16"/>
          <p:cNvCxnSpPr/>
          <p:nvPr/>
        </p:nvCxnSpPr>
        <p:spPr bwMode="auto">
          <a:xfrm flipV="1">
            <a:off x="9077648" y="5227099"/>
            <a:ext cx="0" cy="1190235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38100" cap="flat" cmpd="sng" algn="ctr">
            <a:solidFill>
              <a:schemeClr val="accent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CasellaDiTesto 18"/>
          <p:cNvSpPr txBox="1"/>
          <p:nvPr/>
        </p:nvSpPr>
        <p:spPr>
          <a:xfrm>
            <a:off x="6443331" y="5499333"/>
            <a:ext cx="2568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Limite inferiore</a:t>
            </a:r>
            <a:r>
              <a:rPr kumimoji="0" lang="it-IT" sz="1800" b="0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Avere una organizzazione</a:t>
            </a:r>
          </a:p>
        </p:txBody>
      </p:sp>
      <p:sp>
        <p:nvSpPr>
          <p:cNvPr id="12" name="Freccia bidirezionale orizzontale 11"/>
          <p:cNvSpPr/>
          <p:nvPr/>
        </p:nvSpPr>
        <p:spPr bwMode="auto">
          <a:xfrm>
            <a:off x="2237845" y="5048974"/>
            <a:ext cx="6839803" cy="595399"/>
          </a:xfrm>
          <a:prstGeom prst="leftRightArrow">
            <a:avLst/>
          </a:prstGeom>
          <a:gradFill rotWithShape="1">
            <a:gsLst>
              <a:gs pos="0">
                <a:schemeClr val="accent1">
                  <a:lumMod val="50000"/>
                </a:schemeClr>
              </a:gs>
              <a:gs pos="100000">
                <a:srgbClr val="0070C0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CasellaDiTesto 12"/>
          <p:cNvSpPr txBox="1"/>
          <p:nvPr/>
        </p:nvSpPr>
        <p:spPr>
          <a:xfrm rot="16200000">
            <a:off x="1411521" y="2645906"/>
            <a:ext cx="1045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Fatturato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5768167" y="6245914"/>
            <a:ext cx="3401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Posizione nella classifica nazionale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7ABD165-2097-4841-8227-93AE1200CDCD}"/>
              </a:ext>
            </a:extLst>
          </p:cNvPr>
          <p:cNvSpPr txBox="1"/>
          <p:nvPr/>
        </p:nvSpPr>
        <p:spPr>
          <a:xfrm>
            <a:off x="4710296" y="1849336"/>
            <a:ext cx="64809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 queste imprese l’analisi dei rischi effettuata da ANCE (identificazione dei reati applicabili e dei processi critici) è applicabile direttamente e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protocolli di prevenzione proposti sono da ritenere già adeguati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alla gravità e probabilità del sottostante reato che si intende prevenire.</a:t>
            </a:r>
          </a:p>
        </p:txBody>
      </p:sp>
    </p:spTree>
    <p:extLst>
      <p:ext uri="{BB962C8B-B14F-4D97-AF65-F5344CB8AC3E}">
        <p14:creationId xmlns:p14="http://schemas.microsoft.com/office/powerpoint/2010/main" val="164922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8" grpId="0"/>
      <p:bldP spid="19" grpId="0"/>
      <p:bldP spid="12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magine 7" descr="Immagine che contiene cielo, trasporto, esterni&#10;&#10;Descrizione generata automaticamente">
            <a:extLst>
              <a:ext uri="{FF2B5EF4-FFF2-40B4-BE49-F238E27FC236}">
                <a16:creationId xmlns:a16="http://schemas.microsoft.com/office/drawing/2014/main" id="{8B1BF2B3-5C1E-4AE2-A1E8-7F71D01E17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6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99D52A8-E64F-4143-962C-2344AC1C4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7670668" cy="2387600"/>
          </a:xfrm>
        </p:spPr>
        <p:txBody>
          <a:bodyPr>
            <a:normAutofit/>
          </a:bodyPr>
          <a:lstStyle/>
          <a:p>
            <a:pPr algn="l"/>
            <a:r>
              <a:rPr lang="it-IT" sz="6600" dirty="0" err="1">
                <a:solidFill>
                  <a:schemeClr val="tx1"/>
                </a:solidFill>
              </a:rPr>
              <a:t>SQuadra</a:t>
            </a:r>
            <a:r>
              <a:rPr lang="it-IT" sz="6600" dirty="0">
                <a:solidFill>
                  <a:schemeClr val="tx1"/>
                </a:solidFill>
              </a:rPr>
              <a:t>-Edilizia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7CED9FB-BA68-46F5-80EE-B68E679C0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8124592" cy="592975"/>
          </a:xfrm>
        </p:spPr>
        <p:txBody>
          <a:bodyPr anchor="ctr">
            <a:normAutofit/>
          </a:bodyPr>
          <a:lstStyle/>
          <a:p>
            <a:pPr algn="l"/>
            <a:r>
              <a:rPr lang="it-IT" dirty="0"/>
              <a:t>Applicativo in uso gratuito per le associate ad ANCE</a:t>
            </a:r>
          </a:p>
        </p:txBody>
      </p:sp>
    </p:spTree>
    <p:extLst>
      <p:ext uri="{BB962C8B-B14F-4D97-AF65-F5344CB8AC3E}">
        <p14:creationId xmlns:p14="http://schemas.microsoft.com/office/powerpoint/2010/main" val="34025871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A3C83989-E28B-6A88-F54F-AF358583F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Caratteristiche di </a:t>
            </a:r>
            <a:r>
              <a:rPr lang="it-IT" dirty="0" err="1"/>
              <a:t>SQuadra</a:t>
            </a:r>
            <a:r>
              <a:rPr lang="it-IT" dirty="0"/>
              <a:t>-Edilizia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9AC16EB-786B-C3FF-7C66-B1C2378DFEFB}"/>
              </a:ext>
            </a:extLst>
          </p:cNvPr>
          <p:cNvSpPr txBox="1"/>
          <p:nvPr/>
        </p:nvSpPr>
        <p:spPr>
          <a:xfrm>
            <a:off x="4998424" y="1480508"/>
            <a:ext cx="2933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Ricerca delle migliori pratiche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B17909D-98A4-6F4D-4313-402E6F6551AE}"/>
              </a:ext>
            </a:extLst>
          </p:cNvPr>
          <p:cNvSpPr txBox="1"/>
          <p:nvPr/>
        </p:nvSpPr>
        <p:spPr>
          <a:xfrm>
            <a:off x="3750078" y="2175803"/>
            <a:ext cx="418157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Predisposizione di esempi direttamente applicabili ad una impresa «standard»</a:t>
            </a:r>
          </a:p>
          <a:p>
            <a:pPr algn="r"/>
            <a:r>
              <a:rPr lang="it-IT" sz="1100" b="0" i="1" dirty="0">
                <a:solidFill>
                  <a:schemeClr val="accent6">
                    <a:lumMod val="50000"/>
                  </a:schemeClr>
                </a:solidFill>
              </a:rPr>
              <a:t>Non </a:t>
            </a:r>
            <a:r>
              <a:rPr lang="it-IT" sz="1100" i="1" dirty="0">
                <a:solidFill>
                  <a:schemeClr val="accent6">
                    <a:lumMod val="50000"/>
                  </a:schemeClr>
                </a:solidFill>
              </a:rPr>
              <a:t>come scrivere una procedura </a:t>
            </a:r>
            <a:r>
              <a:rPr lang="it-IT" sz="1100" b="0" i="1" dirty="0">
                <a:solidFill>
                  <a:schemeClr val="accent6">
                    <a:lumMod val="50000"/>
                  </a:schemeClr>
                </a:solidFill>
              </a:rPr>
              <a:t>ma </a:t>
            </a:r>
            <a:r>
              <a:rPr lang="it-IT" sz="1100" i="1" dirty="0">
                <a:solidFill>
                  <a:schemeClr val="accent6">
                    <a:lumMod val="50000"/>
                  </a:schemeClr>
                </a:solidFill>
              </a:rPr>
              <a:t>esempi concreti personalizzabili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2D1E66D-F2DC-DC4C-D8FB-598E2AD760B4}"/>
              </a:ext>
            </a:extLst>
          </p:cNvPr>
          <p:cNvSpPr txBox="1"/>
          <p:nvPr/>
        </p:nvSpPr>
        <p:spPr>
          <a:xfrm>
            <a:off x="3757831" y="4065955"/>
            <a:ext cx="239955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600" i="1" dirty="0">
                <a:solidFill>
                  <a:srgbClr val="B05E04"/>
                </a:solidFill>
              </a:rPr>
              <a:t>Risparmio costi consulenza</a:t>
            </a:r>
          </a:p>
          <a:p>
            <a:pPr marL="72000" indent="-72000" algn="l">
              <a:buFont typeface="Arial" panose="020B0604020202020204" pitchFamily="34" charset="0"/>
              <a:buChar char="•"/>
            </a:pPr>
            <a:r>
              <a:rPr lang="it-IT" sz="1100" i="1" dirty="0">
                <a:solidFill>
                  <a:srgbClr val="B05E04"/>
                </a:solidFill>
              </a:rPr>
              <a:t>Costi diretti</a:t>
            </a:r>
          </a:p>
          <a:p>
            <a:pPr marL="72000" indent="-72000" algn="l">
              <a:buFont typeface="Arial" panose="020B0604020202020204" pitchFamily="34" charset="0"/>
              <a:buChar char="•"/>
            </a:pPr>
            <a:r>
              <a:rPr lang="it-IT" sz="1100" i="1" dirty="0">
                <a:solidFill>
                  <a:srgbClr val="B05E04"/>
                </a:solidFill>
              </a:rPr>
              <a:t>Tempo per spiegare le specificità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9559D3C-D144-06AF-92FD-394FC50AF594}"/>
              </a:ext>
            </a:extLst>
          </p:cNvPr>
          <p:cNvSpPr txBox="1"/>
          <p:nvPr/>
        </p:nvSpPr>
        <p:spPr>
          <a:xfrm>
            <a:off x="3998101" y="4876404"/>
            <a:ext cx="2159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>
              <a:defRPr i="1">
                <a:solidFill>
                  <a:srgbClr val="B05E04"/>
                </a:solidFill>
              </a:defRPr>
            </a:lvl1pPr>
          </a:lstStyle>
          <a:p>
            <a:pPr algn="r"/>
            <a:r>
              <a:rPr lang="it-IT" sz="1600" dirty="0"/>
              <a:t>Tempi rapidi prima applicazione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D718897-A2CA-AEA4-B1B7-F7A37284DFBB}"/>
              </a:ext>
            </a:extLst>
          </p:cNvPr>
          <p:cNvSpPr txBox="1"/>
          <p:nvPr/>
        </p:nvSpPr>
        <p:spPr>
          <a:xfrm>
            <a:off x="2897491" y="5594520"/>
            <a:ext cx="3259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>
              <a:defRPr i="1">
                <a:solidFill>
                  <a:srgbClr val="B05E04"/>
                </a:solidFill>
              </a:defRPr>
            </a:lvl1pPr>
          </a:lstStyle>
          <a:p>
            <a:pPr algn="r"/>
            <a:r>
              <a:rPr lang="it-IT" sz="1600" dirty="0"/>
              <a:t>Soluzione specifica per l’azienda</a:t>
            </a:r>
          </a:p>
          <a:p>
            <a:pPr algn="r"/>
            <a:r>
              <a:rPr lang="it-IT" sz="1200" dirty="0"/>
              <a:t>Non adattamento di soluzioni generiche</a:t>
            </a:r>
          </a:p>
          <a:p>
            <a:pPr algn="r"/>
            <a:r>
              <a:rPr lang="it-IT" sz="1200" dirty="0"/>
              <a:t>Coinvolgimento e consapevolezza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558DE4C8-A603-540D-5AAA-2F898E9A87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8" b="9392"/>
          <a:stretch/>
        </p:blipFill>
        <p:spPr>
          <a:xfrm>
            <a:off x="9357409" y="4097906"/>
            <a:ext cx="2696112" cy="2647319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498E206-7B0C-0825-8439-11B0CE79FD52}"/>
              </a:ext>
            </a:extLst>
          </p:cNvPr>
          <p:cNvSpPr txBox="1"/>
          <p:nvPr/>
        </p:nvSpPr>
        <p:spPr>
          <a:xfrm>
            <a:off x="9746319" y="5837000"/>
            <a:ext cx="14622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>
              <a:defRPr i="1">
                <a:solidFill>
                  <a:srgbClr val="B05E04"/>
                </a:solidFill>
              </a:defRPr>
            </a:lvl1pPr>
          </a:lstStyle>
          <a:p>
            <a:pPr algn="r"/>
            <a:r>
              <a:rPr lang="it-IT" sz="1200" dirty="0"/>
              <a:t>Predisposizione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804332A-133D-D9F1-4AF0-19CB05B80619}"/>
              </a:ext>
            </a:extLst>
          </p:cNvPr>
          <p:cNvSpPr txBox="1"/>
          <p:nvPr/>
        </p:nvSpPr>
        <p:spPr>
          <a:xfrm>
            <a:off x="10625029" y="5357025"/>
            <a:ext cx="1169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>
              <a:defRPr i="1">
                <a:solidFill>
                  <a:srgbClr val="B05E04"/>
                </a:solidFill>
              </a:defRPr>
            </a:lvl1pPr>
          </a:lstStyle>
          <a:p>
            <a:r>
              <a:rPr lang="it-IT" sz="1200" dirty="0"/>
              <a:t>Applicazione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BB19AEF-8153-FE65-6359-54F21C25821E}"/>
              </a:ext>
            </a:extLst>
          </p:cNvPr>
          <p:cNvSpPr txBox="1"/>
          <p:nvPr/>
        </p:nvSpPr>
        <p:spPr>
          <a:xfrm>
            <a:off x="10537452" y="4910474"/>
            <a:ext cx="7669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>
              <a:defRPr i="1">
                <a:solidFill>
                  <a:srgbClr val="B05E04"/>
                </a:solidFill>
              </a:defRPr>
            </a:lvl1pPr>
          </a:lstStyle>
          <a:p>
            <a:pPr algn="r"/>
            <a:r>
              <a:rPr lang="it-IT" sz="1200" dirty="0"/>
              <a:t>Verifica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76440C2-EA7E-C7B7-BA9D-96124E932C0E}"/>
              </a:ext>
            </a:extLst>
          </p:cNvPr>
          <p:cNvSpPr txBox="1"/>
          <p:nvPr/>
        </p:nvSpPr>
        <p:spPr>
          <a:xfrm>
            <a:off x="10762649" y="4547475"/>
            <a:ext cx="1253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>
              <a:defRPr i="1">
                <a:solidFill>
                  <a:srgbClr val="B05E04"/>
                </a:solidFill>
              </a:defRPr>
            </a:lvl1pPr>
          </a:lstStyle>
          <a:p>
            <a:r>
              <a:rPr lang="it-IT" sz="1200" dirty="0"/>
              <a:t>Aggiornamento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1DDB30A-0888-0752-3A17-EA7E7C156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10" y="1803674"/>
            <a:ext cx="2310253" cy="2294232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1795F13-6D17-AA2C-9559-343878845515}"/>
              </a:ext>
            </a:extLst>
          </p:cNvPr>
          <p:cNvSpPr txBox="1"/>
          <p:nvPr/>
        </p:nvSpPr>
        <p:spPr>
          <a:xfrm>
            <a:off x="2356308" y="1730894"/>
            <a:ext cx="2277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solidFill>
                  <a:srgbClr val="C00000"/>
                </a:solidFill>
              </a:rPr>
              <a:t>Problematica per l’impresa di Costruzione</a:t>
            </a: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FEC904D8-BB72-0170-498C-76C248F6D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7651" y="1166527"/>
            <a:ext cx="3537869" cy="3102347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A7FBF976-9031-9F6B-E677-5853CD67E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65" y="4390469"/>
            <a:ext cx="2811039" cy="2408102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BEA81A80-1BFF-E483-AFFD-39A36FC966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8449" y="3373564"/>
            <a:ext cx="3537870" cy="3371661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8D7D5CE-A24D-B765-4799-B25DF26F828C}"/>
              </a:ext>
            </a:extLst>
          </p:cNvPr>
          <p:cNvSpPr txBox="1"/>
          <p:nvPr/>
        </p:nvSpPr>
        <p:spPr>
          <a:xfrm>
            <a:off x="0" y="4085175"/>
            <a:ext cx="3356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Strumenti per personalizzazione</a:t>
            </a:r>
          </a:p>
        </p:txBody>
      </p:sp>
    </p:spTree>
    <p:extLst>
      <p:ext uri="{BB962C8B-B14F-4D97-AF65-F5344CB8AC3E}">
        <p14:creationId xmlns:p14="http://schemas.microsoft.com/office/powerpoint/2010/main" val="419281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22" grpId="0"/>
      <p:bldP spid="23" grpId="0"/>
      <p:bldP spid="24" grpId="0"/>
      <p:bldP spid="25" grpId="0"/>
      <p:bldP spid="19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65105</TotalTime>
  <Words>1739</Words>
  <Application>Microsoft Office PowerPoint</Application>
  <PresentationFormat>Widescreen</PresentationFormat>
  <Paragraphs>274</Paragraphs>
  <Slides>38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38</vt:i4>
      </vt:variant>
    </vt:vector>
  </HeadingPairs>
  <TitlesOfParts>
    <vt:vector size="45" baseType="lpstr">
      <vt:lpstr>Arial</vt:lpstr>
      <vt:lpstr>Calibri</vt:lpstr>
      <vt:lpstr>Century Gothic</vt:lpstr>
      <vt:lpstr>Georgia</vt:lpstr>
      <vt:lpstr>Wingdings</vt:lpstr>
      <vt:lpstr>Tema di Office</vt:lpstr>
      <vt:lpstr>1_Tema di Office</vt:lpstr>
      <vt:lpstr>SQuadra-Edilizia  per associati ANCE</vt:lpstr>
      <vt:lpstr>Codici di comportamento</vt:lpstr>
      <vt:lpstr>Sentenza Cassazione 15/06/2022</vt:lpstr>
      <vt:lpstr>Le precedenti revisioni delle Linee Guida Ance</vt:lpstr>
      <vt:lpstr>Presentazione standard di PowerPoint</vt:lpstr>
      <vt:lpstr>Aggiornamenti annuali</vt:lpstr>
      <vt:lpstr>Aziende «standard» ANCE</vt:lpstr>
      <vt:lpstr>SQuadra-Edilizia</vt:lpstr>
      <vt:lpstr>Caratteristiche di SQuadra-Edilizia</vt:lpstr>
      <vt:lpstr>SQuadra Edilizia 2025</vt:lpstr>
      <vt:lpstr>Oltre 750 credenziali rilasciate</vt:lpstr>
      <vt:lpstr>SQuadra</vt:lpstr>
      <vt:lpstr>Richiesta credenziali</vt:lpstr>
      <vt:lpstr>Presentazione standard di PowerPoint</vt:lpstr>
      <vt:lpstr>Presentazione standard di PowerPoint</vt:lpstr>
      <vt:lpstr>Procedure</vt:lpstr>
      <vt:lpstr>Questionario iniziale</vt:lpstr>
      <vt:lpstr>Funzioni Aziendali</vt:lpstr>
      <vt:lpstr>Codice Etico e Parte Generale</vt:lpstr>
      <vt:lpstr>Parte Speciale del Modello</vt:lpstr>
      <vt:lpstr>Organizzazione della Parte Speciale</vt:lpstr>
      <vt:lpstr>Codice ANCE</vt:lpstr>
      <vt:lpstr>Organismo di Vigilanza per associati ANCE</vt:lpstr>
      <vt:lpstr>SQuadra-Segnalazioni per associati ANCE</vt:lpstr>
      <vt:lpstr>Segnalazioni</vt:lpstr>
      <vt:lpstr>Protezione da segnalazioni «strumentali»</vt:lpstr>
      <vt:lpstr>Presentazione standard di PowerPoint</vt:lpstr>
      <vt:lpstr>Controllo formazione</vt:lpstr>
      <vt:lpstr>Presentazione standard di PowerPoint</vt:lpstr>
      <vt:lpstr>SGSL per le PMI</vt:lpstr>
      <vt:lpstr>SQuadra - SGSL</vt:lpstr>
      <vt:lpstr>Attuazione SGSL: Lavoratori</vt:lpstr>
      <vt:lpstr>Obiettivi ipotizzati e reali</vt:lpstr>
      <vt:lpstr>Presentazione standard di PowerPoint</vt:lpstr>
      <vt:lpstr>Linee Guida di settore</vt:lpstr>
      <vt:lpstr>Linee Guida Privacy per le imprese Edili</vt:lpstr>
      <vt:lpstr>Obblighi - Opportunità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Giuliano Marullo</dc:creator>
  <cp:lastModifiedBy>Giuliano Marullo</cp:lastModifiedBy>
  <cp:revision>440</cp:revision>
  <cp:lastPrinted>2023-05-11T18:08:40Z</cp:lastPrinted>
  <dcterms:created xsi:type="dcterms:W3CDTF">2021-03-23T08:34:10Z</dcterms:created>
  <dcterms:modified xsi:type="dcterms:W3CDTF">2025-03-03T13:56:39Z</dcterms:modified>
</cp:coreProperties>
</file>