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0" r:id="rId5"/>
    <p:sldMasterId id="2147483708" r:id="rId6"/>
  </p:sldMasterIdLst>
  <p:notesMasterIdLst>
    <p:notesMasterId r:id="rId11"/>
  </p:notesMasterIdLst>
  <p:sldIdLst>
    <p:sldId id="801" r:id="rId7"/>
    <p:sldId id="806" r:id="rId8"/>
    <p:sldId id="807" r:id="rId9"/>
    <p:sldId id="808" r:id="rId10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0848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5E670D-2EB0-4715-9006-CFEB4A66480E}" v="1" dt="2026-09-07T09:36:04.2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ulla Alessandra" userId="76886ad8-5a71-44ab-9050-2cfc6c890bb6" providerId="ADAL" clId="{62A5C4BE-3773-42AB-9D04-2A88843A2286}"/>
    <pc:docChg chg="undo custSel addSld delSld modSld sldOrd delMainMaster addSection delSection">
      <pc:chgData name="Ciulla Alessandra" userId="76886ad8-5a71-44ab-9050-2cfc6c890bb6" providerId="ADAL" clId="{62A5C4BE-3773-42AB-9D04-2A88843A2286}" dt="2026-09-07T11:05:12.911" v="2286" actId="20577"/>
      <pc:docMkLst>
        <pc:docMk/>
      </pc:docMkLst>
      <pc:sldChg chg="addSp modSp">
        <pc:chgData name="Ciulla Alessandra" userId="76886ad8-5a71-44ab-9050-2cfc6c890bb6" providerId="ADAL" clId="{62A5C4BE-3773-42AB-9D04-2A88843A2286}" dt="2026-09-03T12:58:42.195" v="2"/>
        <pc:sldMkLst>
          <pc:docMk/>
          <pc:sldMk cId="1438724860" sldId="801"/>
        </pc:sldMkLst>
      </pc:sldChg>
      <pc:sldChg chg="delSp modSp add mod">
        <pc:chgData name="Ciulla Alessandra" userId="76886ad8-5a71-44ab-9050-2cfc6c890bb6" providerId="ADAL" clId="{62A5C4BE-3773-42AB-9D04-2A88843A2286}" dt="2026-09-07T08:55:17.200" v="1791" actId="1076"/>
        <pc:sldMkLst>
          <pc:docMk/>
          <pc:sldMk cId="0" sldId="806"/>
        </pc:sldMkLst>
        <pc:spChg chg="mod">
          <ac:chgData name="Ciulla Alessandra" userId="76886ad8-5a71-44ab-9050-2cfc6c890bb6" providerId="ADAL" clId="{62A5C4BE-3773-42AB-9D04-2A88843A2286}" dt="2026-09-07T08:14:45.633" v="1778" actId="115"/>
          <ac:spMkLst>
            <pc:docMk/>
            <pc:sldMk cId="0" sldId="806"/>
            <ac:spMk id="23" creationId="{00000000-0000-0000-0000-000000000000}"/>
          </ac:spMkLst>
        </pc:spChg>
        <pc:spChg chg="mod">
          <ac:chgData name="Ciulla Alessandra" userId="76886ad8-5a71-44ab-9050-2cfc6c890bb6" providerId="ADAL" clId="{62A5C4BE-3773-42AB-9D04-2A88843A2286}" dt="2026-09-07T08:12:42.555" v="1750" actId="207"/>
          <ac:spMkLst>
            <pc:docMk/>
            <pc:sldMk cId="0" sldId="806"/>
            <ac:spMk id="24" creationId="{00000000-0000-0000-0000-000000000000}"/>
          </ac:spMkLst>
        </pc:spChg>
        <pc:spChg chg="mod">
          <ac:chgData name="Ciulla Alessandra" userId="76886ad8-5a71-44ab-9050-2cfc6c890bb6" providerId="ADAL" clId="{62A5C4BE-3773-42AB-9D04-2A88843A2286}" dt="2026-09-07T08:14:50.632" v="1779" actId="115"/>
          <ac:spMkLst>
            <pc:docMk/>
            <pc:sldMk cId="0" sldId="806"/>
            <ac:spMk id="28" creationId="{00000000-0000-0000-0000-000000000000}"/>
          </ac:spMkLst>
        </pc:spChg>
        <pc:spChg chg="mod">
          <ac:chgData name="Ciulla Alessandra" userId="76886ad8-5a71-44ab-9050-2cfc6c890bb6" providerId="ADAL" clId="{62A5C4BE-3773-42AB-9D04-2A88843A2286}" dt="2026-09-07T08:13:55.609" v="1771" actId="20577"/>
          <ac:spMkLst>
            <pc:docMk/>
            <pc:sldMk cId="0" sldId="806"/>
            <ac:spMk id="29" creationId="{00000000-0000-0000-0000-000000000000}"/>
          </ac:spMkLst>
        </pc:spChg>
        <pc:spChg chg="mod">
          <ac:chgData name="Ciulla Alessandra" userId="76886ad8-5a71-44ab-9050-2cfc6c890bb6" providerId="ADAL" clId="{62A5C4BE-3773-42AB-9D04-2A88843A2286}" dt="2026-09-07T08:14:54.492" v="1780" actId="115"/>
          <ac:spMkLst>
            <pc:docMk/>
            <pc:sldMk cId="0" sldId="806"/>
            <ac:spMk id="33" creationId="{00000000-0000-0000-0000-000000000000}"/>
          </ac:spMkLst>
        </pc:spChg>
        <pc:spChg chg="mod">
          <ac:chgData name="Ciulla Alessandra" userId="76886ad8-5a71-44ab-9050-2cfc6c890bb6" providerId="ADAL" clId="{62A5C4BE-3773-42AB-9D04-2A88843A2286}" dt="2026-09-07T08:14:28.307" v="1777" actId="14100"/>
          <ac:spMkLst>
            <pc:docMk/>
            <pc:sldMk cId="0" sldId="806"/>
            <ac:spMk id="34" creationId="{00000000-0000-0000-0000-000000000000}"/>
          </ac:spMkLst>
        </pc:spChg>
        <pc:spChg chg="mod">
          <ac:chgData name="Ciulla Alessandra" userId="76886ad8-5a71-44ab-9050-2cfc6c890bb6" providerId="ADAL" clId="{62A5C4BE-3773-42AB-9D04-2A88843A2286}" dt="2026-09-04T10:27:01.578" v="449" actId="255"/>
          <ac:spMkLst>
            <pc:docMk/>
            <pc:sldMk cId="0" sldId="806"/>
            <ac:spMk id="36" creationId="{00000000-0000-0000-0000-000000000000}"/>
          </ac:spMkLst>
        </pc:spChg>
        <pc:spChg chg="mod">
          <ac:chgData name="Ciulla Alessandra" userId="76886ad8-5a71-44ab-9050-2cfc6c890bb6" providerId="ADAL" clId="{62A5C4BE-3773-42AB-9D04-2A88843A2286}" dt="2026-09-07T08:55:17.200" v="1791" actId="1076"/>
          <ac:spMkLst>
            <pc:docMk/>
            <pc:sldMk cId="0" sldId="806"/>
            <ac:spMk id="37" creationId="{00000000-0000-0000-0000-000000000000}"/>
          </ac:spMkLst>
        </pc:spChg>
      </pc:sldChg>
      <pc:sldChg chg="addSp delSp modSp add mod modClrScheme chgLayout">
        <pc:chgData name="Ciulla Alessandra" userId="76886ad8-5a71-44ab-9050-2cfc6c890bb6" providerId="ADAL" clId="{62A5C4BE-3773-42AB-9D04-2A88843A2286}" dt="2026-09-07T10:04:42.530" v="2257" actId="1076"/>
        <pc:sldMkLst>
          <pc:docMk/>
          <pc:sldMk cId="1737482830" sldId="807"/>
        </pc:sldMkLst>
        <pc:spChg chg="mod">
          <ac:chgData name="Ciulla Alessandra" userId="76886ad8-5a71-44ab-9050-2cfc6c890bb6" providerId="ADAL" clId="{62A5C4BE-3773-42AB-9D04-2A88843A2286}" dt="2026-09-07T09:56:24.320" v="2252" actId="6549"/>
          <ac:spMkLst>
            <pc:docMk/>
            <pc:sldMk cId="1737482830" sldId="807"/>
            <ac:spMk id="2" creationId="{18B629A0-9C59-85A9-64B3-2F09DFED0DD4}"/>
          </ac:spMkLst>
        </pc:spChg>
        <pc:spChg chg="add mod">
          <ac:chgData name="Ciulla Alessandra" userId="76886ad8-5a71-44ab-9050-2cfc6c890bb6" providerId="ADAL" clId="{62A5C4BE-3773-42AB-9D04-2A88843A2286}" dt="2026-09-07T09:55:11.034" v="2247" actId="1076"/>
          <ac:spMkLst>
            <pc:docMk/>
            <pc:sldMk cId="1737482830" sldId="807"/>
            <ac:spMk id="5" creationId="{A3F06D75-6575-5088-9980-08D804BF49F1}"/>
          </ac:spMkLst>
        </pc:spChg>
        <pc:spChg chg="add mod">
          <ac:chgData name="Ciulla Alessandra" userId="76886ad8-5a71-44ab-9050-2cfc6c890bb6" providerId="ADAL" clId="{62A5C4BE-3773-42AB-9D04-2A88843A2286}" dt="2026-09-07T09:53:04.598" v="2228" actId="1076"/>
          <ac:spMkLst>
            <pc:docMk/>
            <pc:sldMk cId="1737482830" sldId="807"/>
            <ac:spMk id="6" creationId="{12D18CC1-566E-2BF0-5103-354D8B8C7578}"/>
          </ac:spMkLst>
        </pc:spChg>
        <pc:spChg chg="add mod">
          <ac:chgData name="Ciulla Alessandra" userId="76886ad8-5a71-44ab-9050-2cfc6c890bb6" providerId="ADAL" clId="{62A5C4BE-3773-42AB-9D04-2A88843A2286}" dt="2026-09-07T09:53:01.906" v="2227" actId="14100"/>
          <ac:spMkLst>
            <pc:docMk/>
            <pc:sldMk cId="1737482830" sldId="807"/>
            <ac:spMk id="7" creationId="{DFBF3AC2-525E-5C4B-42E5-21825030F2E5}"/>
          </ac:spMkLst>
        </pc:spChg>
        <pc:spChg chg="add mod">
          <ac:chgData name="Ciulla Alessandra" userId="76886ad8-5a71-44ab-9050-2cfc6c890bb6" providerId="ADAL" clId="{62A5C4BE-3773-42AB-9D04-2A88843A2286}" dt="2026-09-07T10:04:35.307" v="2256" actId="1076"/>
          <ac:spMkLst>
            <pc:docMk/>
            <pc:sldMk cId="1737482830" sldId="807"/>
            <ac:spMk id="9" creationId="{AF7FE19F-290E-CCC0-DE29-76E35B0F6977}"/>
          </ac:spMkLst>
        </pc:spChg>
        <pc:spChg chg="add mod">
          <ac:chgData name="Ciulla Alessandra" userId="76886ad8-5a71-44ab-9050-2cfc6c890bb6" providerId="ADAL" clId="{62A5C4BE-3773-42AB-9D04-2A88843A2286}" dt="2026-09-07T10:04:42.530" v="2257" actId="1076"/>
          <ac:spMkLst>
            <pc:docMk/>
            <pc:sldMk cId="1737482830" sldId="807"/>
            <ac:spMk id="11" creationId="{C4A58F9D-7BA9-5878-21C3-58690150D2EF}"/>
          </ac:spMkLst>
        </pc:spChg>
        <pc:spChg chg="add mod">
          <ac:chgData name="Ciulla Alessandra" userId="76886ad8-5a71-44ab-9050-2cfc6c890bb6" providerId="ADAL" clId="{62A5C4BE-3773-42AB-9D04-2A88843A2286}" dt="2026-09-07T09:53:42.178" v="2235" actId="1076"/>
          <ac:spMkLst>
            <pc:docMk/>
            <pc:sldMk cId="1737482830" sldId="807"/>
            <ac:spMk id="13" creationId="{6E33100D-CE74-C9A8-FDBA-AABE2ACD93FA}"/>
          </ac:spMkLst>
        </pc:spChg>
        <pc:spChg chg="mod">
          <ac:chgData name="Ciulla Alessandra" userId="76886ad8-5a71-44ab-9050-2cfc6c890bb6" providerId="ADAL" clId="{62A5C4BE-3773-42AB-9D04-2A88843A2286}" dt="2026-09-07T09:51:40.572" v="2209" actId="1076"/>
          <ac:spMkLst>
            <pc:docMk/>
            <pc:sldMk cId="1737482830" sldId="807"/>
            <ac:spMk id="16" creationId="{0AB0090C-3977-F3FA-A6F2-780CBFB16023}"/>
          </ac:spMkLst>
        </pc:spChg>
        <pc:spChg chg="mod">
          <ac:chgData name="Ciulla Alessandra" userId="76886ad8-5a71-44ab-9050-2cfc6c890bb6" providerId="ADAL" clId="{62A5C4BE-3773-42AB-9D04-2A88843A2286}" dt="2026-09-07T09:55:26.529" v="2250" actId="108"/>
          <ac:spMkLst>
            <pc:docMk/>
            <pc:sldMk cId="1737482830" sldId="807"/>
            <ac:spMk id="18" creationId="{EBC1C9F0-CF21-DA62-761E-866ADDF214C0}"/>
          </ac:spMkLst>
        </pc:spChg>
        <pc:spChg chg="mod">
          <ac:chgData name="Ciulla Alessandra" userId="76886ad8-5a71-44ab-9050-2cfc6c890bb6" providerId="ADAL" clId="{62A5C4BE-3773-42AB-9D04-2A88843A2286}" dt="2026-09-07T07:58:33.707" v="1649" actId="14100"/>
          <ac:spMkLst>
            <pc:docMk/>
            <pc:sldMk cId="1737482830" sldId="807"/>
            <ac:spMk id="20" creationId="{D03AA8A5-D4EC-B3EE-4155-26777F99E9BE}"/>
          </ac:spMkLst>
        </pc:spChg>
        <pc:spChg chg="del mod">
          <ac:chgData name="Ciulla Alessandra" userId="76886ad8-5a71-44ab-9050-2cfc6c890bb6" providerId="ADAL" clId="{62A5C4BE-3773-42AB-9D04-2A88843A2286}" dt="2026-09-07T09:29:15.994" v="2066" actId="478"/>
          <ac:spMkLst>
            <pc:docMk/>
            <pc:sldMk cId="1737482830" sldId="807"/>
            <ac:spMk id="21" creationId="{F0D54C2C-2185-023E-3821-E5B2E4DC7C63}"/>
          </ac:spMkLst>
        </pc:spChg>
        <pc:spChg chg="del mod">
          <ac:chgData name="Ciulla Alessandra" userId="76886ad8-5a71-44ab-9050-2cfc6c890bb6" providerId="ADAL" clId="{62A5C4BE-3773-42AB-9D04-2A88843A2286}" dt="2026-09-07T09:29:18.338" v="2067" actId="478"/>
          <ac:spMkLst>
            <pc:docMk/>
            <pc:sldMk cId="1737482830" sldId="807"/>
            <ac:spMk id="22" creationId="{0D3A0602-2977-05AF-887F-BA6DB172FC69}"/>
          </ac:spMkLst>
        </pc:spChg>
        <pc:spChg chg="del mod">
          <ac:chgData name="Ciulla Alessandra" userId="76886ad8-5a71-44ab-9050-2cfc6c890bb6" providerId="ADAL" clId="{62A5C4BE-3773-42AB-9D04-2A88843A2286}" dt="2026-09-07T09:29:41.716" v="2071" actId="478"/>
          <ac:spMkLst>
            <pc:docMk/>
            <pc:sldMk cId="1737482830" sldId="807"/>
            <ac:spMk id="23" creationId="{BD0DE668-4394-C96E-443F-8CA5AB775655}"/>
          </ac:spMkLst>
        </pc:spChg>
        <pc:spChg chg="del mod">
          <ac:chgData name="Ciulla Alessandra" userId="76886ad8-5a71-44ab-9050-2cfc6c890bb6" providerId="ADAL" clId="{62A5C4BE-3773-42AB-9D04-2A88843A2286}" dt="2026-09-07T09:29:15.994" v="2066" actId="478"/>
          <ac:spMkLst>
            <pc:docMk/>
            <pc:sldMk cId="1737482830" sldId="807"/>
            <ac:spMk id="24" creationId="{C29CC863-68F6-0CD6-970C-B8C733D82AA7}"/>
          </ac:spMkLst>
        </pc:spChg>
        <pc:spChg chg="del mod">
          <ac:chgData name="Ciulla Alessandra" userId="76886ad8-5a71-44ab-9050-2cfc6c890bb6" providerId="ADAL" clId="{62A5C4BE-3773-42AB-9D04-2A88843A2286}" dt="2026-09-07T09:29:15.994" v="2066" actId="478"/>
          <ac:spMkLst>
            <pc:docMk/>
            <pc:sldMk cId="1737482830" sldId="807"/>
            <ac:spMk id="25" creationId="{2E1B6FD7-C75A-020E-1177-E6DE307E541C}"/>
          </ac:spMkLst>
        </pc:spChg>
        <pc:spChg chg="del mod">
          <ac:chgData name="Ciulla Alessandra" userId="76886ad8-5a71-44ab-9050-2cfc6c890bb6" providerId="ADAL" clId="{62A5C4BE-3773-42AB-9D04-2A88843A2286}" dt="2026-09-07T09:29:15.994" v="2066" actId="478"/>
          <ac:spMkLst>
            <pc:docMk/>
            <pc:sldMk cId="1737482830" sldId="807"/>
            <ac:spMk id="26" creationId="{48915F33-D038-0599-D6AE-D37E320607C2}"/>
          </ac:spMkLst>
        </pc:spChg>
        <pc:spChg chg="del mod">
          <ac:chgData name="Ciulla Alessandra" userId="76886ad8-5a71-44ab-9050-2cfc6c890bb6" providerId="ADAL" clId="{62A5C4BE-3773-42AB-9D04-2A88843A2286}" dt="2026-09-07T09:29:15.994" v="2066" actId="478"/>
          <ac:spMkLst>
            <pc:docMk/>
            <pc:sldMk cId="1737482830" sldId="807"/>
            <ac:spMk id="28" creationId="{9B2DA589-B57B-B2E4-184E-F49062F88F9B}"/>
          </ac:spMkLst>
        </pc:spChg>
        <pc:spChg chg="mod">
          <ac:chgData name="Ciulla Alessandra" userId="76886ad8-5a71-44ab-9050-2cfc6c890bb6" providerId="ADAL" clId="{62A5C4BE-3773-42AB-9D04-2A88843A2286}" dt="2026-09-07T08:50:55.890" v="1787" actId="20577"/>
          <ac:spMkLst>
            <pc:docMk/>
            <pc:sldMk cId="1737482830" sldId="807"/>
            <ac:spMk id="29" creationId="{C2F1A4B0-1061-BD5B-54AE-5C1091801B03}"/>
          </ac:spMkLst>
        </pc:spChg>
        <pc:spChg chg="del mod">
          <ac:chgData name="Ciulla Alessandra" userId="76886ad8-5a71-44ab-9050-2cfc6c890bb6" providerId="ADAL" clId="{62A5C4BE-3773-42AB-9D04-2A88843A2286}" dt="2026-09-07T09:29:15.994" v="2066" actId="478"/>
          <ac:spMkLst>
            <pc:docMk/>
            <pc:sldMk cId="1737482830" sldId="807"/>
            <ac:spMk id="30" creationId="{7B450B28-EF86-F8EF-2618-D9D7038E9434}"/>
          </ac:spMkLst>
        </pc:spChg>
        <pc:spChg chg="del mod">
          <ac:chgData name="Ciulla Alessandra" userId="76886ad8-5a71-44ab-9050-2cfc6c890bb6" providerId="ADAL" clId="{62A5C4BE-3773-42AB-9D04-2A88843A2286}" dt="2026-09-07T09:29:15.994" v="2066" actId="478"/>
          <ac:spMkLst>
            <pc:docMk/>
            <pc:sldMk cId="1737482830" sldId="807"/>
            <ac:spMk id="32" creationId="{8F27609F-CBDF-5727-46C5-88E06ED1BCBC}"/>
          </ac:spMkLst>
        </pc:spChg>
        <pc:spChg chg="del mod">
          <ac:chgData name="Ciulla Alessandra" userId="76886ad8-5a71-44ab-9050-2cfc6c890bb6" providerId="ADAL" clId="{62A5C4BE-3773-42AB-9D04-2A88843A2286}" dt="2026-09-07T09:29:15.994" v="2066" actId="478"/>
          <ac:spMkLst>
            <pc:docMk/>
            <pc:sldMk cId="1737482830" sldId="807"/>
            <ac:spMk id="34" creationId="{9AC7B6AE-CB26-81E3-5F31-6B1E87B68F50}"/>
          </ac:spMkLst>
        </pc:spChg>
        <pc:spChg chg="del mod">
          <ac:chgData name="Ciulla Alessandra" userId="76886ad8-5a71-44ab-9050-2cfc6c890bb6" providerId="ADAL" clId="{62A5C4BE-3773-42AB-9D04-2A88843A2286}" dt="2026-09-07T09:29:15.994" v="2066" actId="478"/>
          <ac:spMkLst>
            <pc:docMk/>
            <pc:sldMk cId="1737482830" sldId="807"/>
            <ac:spMk id="36" creationId="{78012D1A-C0CF-9D7E-3B1C-01997A86DD1E}"/>
          </ac:spMkLst>
        </pc:spChg>
        <pc:spChg chg="add del mod">
          <ac:chgData name="Ciulla Alessandra" userId="76886ad8-5a71-44ab-9050-2cfc6c890bb6" providerId="ADAL" clId="{62A5C4BE-3773-42AB-9D04-2A88843A2286}" dt="2026-09-07T09:29:15.994" v="2066" actId="478"/>
          <ac:spMkLst>
            <pc:docMk/>
            <pc:sldMk cId="1737482830" sldId="807"/>
            <ac:spMk id="55" creationId="{242FE0E4-4AB9-B9C7-B136-2BA934BA81EB}"/>
          </ac:spMkLst>
        </pc:spChg>
      </pc:sldChg>
      <pc:sldChg chg="addSp delSp modSp add mod">
        <pc:chgData name="Ciulla Alessandra" userId="76886ad8-5a71-44ab-9050-2cfc6c890bb6" providerId="ADAL" clId="{62A5C4BE-3773-42AB-9D04-2A88843A2286}" dt="2026-09-07T11:05:12.911" v="2286" actId="20577"/>
        <pc:sldMkLst>
          <pc:docMk/>
          <pc:sldMk cId="1438820824" sldId="808"/>
        </pc:sldMkLst>
        <pc:spChg chg="add del">
          <ac:chgData name="Ciulla Alessandra" userId="76886ad8-5a71-44ab-9050-2cfc6c890bb6" providerId="ADAL" clId="{62A5C4BE-3773-42AB-9D04-2A88843A2286}" dt="2026-09-07T09:54:26.576" v="2242" actId="11529"/>
          <ac:spMkLst>
            <pc:docMk/>
            <pc:sldMk cId="1438820824" sldId="808"/>
            <ac:spMk id="5" creationId="{2A749DC8-B460-0761-AB3B-5ABEDB3FDB07}"/>
          </ac:spMkLst>
        </pc:spChg>
        <pc:spChg chg="del mod">
          <ac:chgData name="Ciulla Alessandra" userId="76886ad8-5a71-44ab-9050-2cfc6c890bb6" providerId="ADAL" clId="{62A5C4BE-3773-42AB-9D04-2A88843A2286}" dt="2026-09-07T09:53:53.568" v="2237" actId="478"/>
          <ac:spMkLst>
            <pc:docMk/>
            <pc:sldMk cId="1438820824" sldId="808"/>
            <ac:spMk id="16" creationId="{0F939449-7934-C944-4817-2B3EFC2AF2E2}"/>
          </ac:spMkLst>
        </pc:spChg>
        <pc:spChg chg="del mod">
          <ac:chgData name="Ciulla Alessandra" userId="76886ad8-5a71-44ab-9050-2cfc6c890bb6" providerId="ADAL" clId="{62A5C4BE-3773-42AB-9D04-2A88843A2286}" dt="2026-09-07T09:53:55.749" v="2238" actId="478"/>
          <ac:spMkLst>
            <pc:docMk/>
            <pc:sldMk cId="1438820824" sldId="808"/>
            <ac:spMk id="18" creationId="{A1606D95-7350-41FE-77A8-E4C98D4F7753}"/>
          </ac:spMkLst>
        </pc:spChg>
        <pc:spChg chg="mod">
          <ac:chgData name="Ciulla Alessandra" userId="76886ad8-5a71-44ab-9050-2cfc6c890bb6" providerId="ADAL" clId="{62A5C4BE-3773-42AB-9D04-2A88843A2286}" dt="2026-09-07T09:55:46.014" v="2251" actId="1076"/>
          <ac:spMkLst>
            <pc:docMk/>
            <pc:sldMk cId="1438820824" sldId="808"/>
            <ac:spMk id="20" creationId="{7D9D1F37-7D1E-6D92-A829-2E63C56ABCE3}"/>
          </ac:spMkLst>
        </pc:spChg>
        <pc:spChg chg="mod">
          <ac:chgData name="Ciulla Alessandra" userId="76886ad8-5a71-44ab-9050-2cfc6c890bb6" providerId="ADAL" clId="{62A5C4BE-3773-42AB-9D04-2A88843A2286}" dt="2026-09-07T10:06:02.072" v="2265" actId="20577"/>
          <ac:spMkLst>
            <pc:docMk/>
            <pc:sldMk cId="1438820824" sldId="808"/>
            <ac:spMk id="21" creationId="{B61F97FE-38C5-2A77-39CE-D376F1CA8666}"/>
          </ac:spMkLst>
        </pc:spChg>
        <pc:spChg chg="mod">
          <ac:chgData name="Ciulla Alessandra" userId="76886ad8-5a71-44ab-9050-2cfc6c890bb6" providerId="ADAL" clId="{62A5C4BE-3773-42AB-9D04-2A88843A2286}" dt="2026-09-07T09:55:46.014" v="2251" actId="1076"/>
          <ac:spMkLst>
            <pc:docMk/>
            <pc:sldMk cId="1438820824" sldId="808"/>
            <ac:spMk id="22" creationId="{88E47D54-87C5-295A-E9AC-B4E4761F9065}"/>
          </ac:spMkLst>
        </pc:spChg>
        <pc:spChg chg="del">
          <ac:chgData name="Ciulla Alessandra" userId="76886ad8-5a71-44ab-9050-2cfc6c890bb6" providerId="ADAL" clId="{62A5C4BE-3773-42AB-9D04-2A88843A2286}" dt="2026-09-07T09:53:56.921" v="2239" actId="478"/>
          <ac:spMkLst>
            <pc:docMk/>
            <pc:sldMk cId="1438820824" sldId="808"/>
            <ac:spMk id="23" creationId="{D1155360-A1B0-840B-39F4-21F7F3479088}"/>
          </ac:spMkLst>
        </pc:spChg>
        <pc:spChg chg="mod">
          <ac:chgData name="Ciulla Alessandra" userId="76886ad8-5a71-44ab-9050-2cfc6c890bb6" providerId="ADAL" clId="{62A5C4BE-3773-42AB-9D04-2A88843A2286}" dt="2026-09-07T09:55:46.014" v="2251" actId="1076"/>
          <ac:spMkLst>
            <pc:docMk/>
            <pc:sldMk cId="1438820824" sldId="808"/>
            <ac:spMk id="24" creationId="{332D2E9C-2974-CA90-F743-71375BBF259B}"/>
          </ac:spMkLst>
        </pc:spChg>
        <pc:spChg chg="mod">
          <ac:chgData name="Ciulla Alessandra" userId="76886ad8-5a71-44ab-9050-2cfc6c890bb6" providerId="ADAL" clId="{62A5C4BE-3773-42AB-9D04-2A88843A2286}" dt="2026-09-07T09:55:46.014" v="2251" actId="1076"/>
          <ac:spMkLst>
            <pc:docMk/>
            <pc:sldMk cId="1438820824" sldId="808"/>
            <ac:spMk id="25" creationId="{F1BEDD5C-F901-98CC-21EF-A694BB78A7F5}"/>
          </ac:spMkLst>
        </pc:spChg>
        <pc:spChg chg="mod">
          <ac:chgData name="Ciulla Alessandra" userId="76886ad8-5a71-44ab-9050-2cfc6c890bb6" providerId="ADAL" clId="{62A5C4BE-3773-42AB-9D04-2A88843A2286}" dt="2026-09-07T10:05:48.997" v="2263" actId="20577"/>
          <ac:spMkLst>
            <pc:docMk/>
            <pc:sldMk cId="1438820824" sldId="808"/>
            <ac:spMk id="26" creationId="{5FEEEFDE-D40F-17DE-3D49-B05536F04059}"/>
          </ac:spMkLst>
        </pc:spChg>
        <pc:spChg chg="mod">
          <ac:chgData name="Ciulla Alessandra" userId="76886ad8-5a71-44ab-9050-2cfc6c890bb6" providerId="ADAL" clId="{62A5C4BE-3773-42AB-9D04-2A88843A2286}" dt="2026-09-07T10:05:27.203" v="2261" actId="1076"/>
          <ac:spMkLst>
            <pc:docMk/>
            <pc:sldMk cId="1438820824" sldId="808"/>
            <ac:spMk id="27" creationId="{0CFDB5E3-FE4E-C4FB-9B6B-16D9120858CD}"/>
          </ac:spMkLst>
        </pc:spChg>
        <pc:spChg chg="mod">
          <ac:chgData name="Ciulla Alessandra" userId="76886ad8-5a71-44ab-9050-2cfc6c890bb6" providerId="ADAL" clId="{62A5C4BE-3773-42AB-9D04-2A88843A2286}" dt="2026-09-07T10:06:18.072" v="2266" actId="115"/>
          <ac:spMkLst>
            <pc:docMk/>
            <pc:sldMk cId="1438820824" sldId="808"/>
            <ac:spMk id="28" creationId="{73B86C1C-530B-F3C4-7879-2877B96420CD}"/>
          </ac:spMkLst>
        </pc:spChg>
        <pc:spChg chg="mod">
          <ac:chgData name="Ciulla Alessandra" userId="76886ad8-5a71-44ab-9050-2cfc6c890bb6" providerId="ADAL" clId="{62A5C4BE-3773-42AB-9D04-2A88843A2286}" dt="2026-09-07T09:55:46.014" v="2251" actId="1076"/>
          <ac:spMkLst>
            <pc:docMk/>
            <pc:sldMk cId="1438820824" sldId="808"/>
            <ac:spMk id="29" creationId="{1E90B32F-FF38-8B00-F34E-E8D4C29132BC}"/>
          </ac:spMkLst>
        </pc:spChg>
        <pc:spChg chg="mod">
          <ac:chgData name="Ciulla Alessandra" userId="76886ad8-5a71-44ab-9050-2cfc6c890bb6" providerId="ADAL" clId="{62A5C4BE-3773-42AB-9D04-2A88843A2286}" dt="2026-09-07T09:55:46.014" v="2251" actId="1076"/>
          <ac:spMkLst>
            <pc:docMk/>
            <pc:sldMk cId="1438820824" sldId="808"/>
            <ac:spMk id="30" creationId="{1A11273E-7DA2-6F7E-01B9-191EE839D69F}"/>
          </ac:spMkLst>
        </pc:spChg>
        <pc:spChg chg="mod">
          <ac:chgData name="Ciulla Alessandra" userId="76886ad8-5a71-44ab-9050-2cfc6c890bb6" providerId="ADAL" clId="{62A5C4BE-3773-42AB-9D04-2A88843A2286}" dt="2026-09-07T10:05:57.369" v="2264" actId="20577"/>
          <ac:spMkLst>
            <pc:docMk/>
            <pc:sldMk cId="1438820824" sldId="808"/>
            <ac:spMk id="31" creationId="{963A2F60-058B-85C3-129B-8DF653BF2A89}"/>
          </ac:spMkLst>
        </pc:spChg>
        <pc:spChg chg="mod">
          <ac:chgData name="Ciulla Alessandra" userId="76886ad8-5a71-44ab-9050-2cfc6c890bb6" providerId="ADAL" clId="{62A5C4BE-3773-42AB-9D04-2A88843A2286}" dt="2026-09-07T09:55:46.014" v="2251" actId="1076"/>
          <ac:spMkLst>
            <pc:docMk/>
            <pc:sldMk cId="1438820824" sldId="808"/>
            <ac:spMk id="32" creationId="{977E4E8D-D858-DED5-8BEF-F24311B87E23}"/>
          </ac:spMkLst>
        </pc:spChg>
        <pc:spChg chg="mod">
          <ac:chgData name="Ciulla Alessandra" userId="76886ad8-5a71-44ab-9050-2cfc6c890bb6" providerId="ADAL" clId="{62A5C4BE-3773-42AB-9D04-2A88843A2286}" dt="2026-09-07T11:05:12.911" v="2286" actId="20577"/>
          <ac:spMkLst>
            <pc:docMk/>
            <pc:sldMk cId="1438820824" sldId="808"/>
            <ac:spMk id="34" creationId="{669D47E1-D53A-42CB-7D8D-659068BE8B2F}"/>
          </ac:spMkLst>
        </pc:spChg>
        <pc:spChg chg="mod">
          <ac:chgData name="Ciulla Alessandra" userId="76886ad8-5a71-44ab-9050-2cfc6c890bb6" providerId="ADAL" clId="{62A5C4BE-3773-42AB-9D04-2A88843A2286}" dt="2026-09-07T09:55:46.014" v="2251" actId="1076"/>
          <ac:spMkLst>
            <pc:docMk/>
            <pc:sldMk cId="1438820824" sldId="808"/>
            <ac:spMk id="55" creationId="{5877318A-15F3-AED1-2D5A-33BB360AA92D}"/>
          </ac:spMkLst>
        </pc:spChg>
      </pc:sldChg>
      <pc:sldChg chg="new del">
        <pc:chgData name="Ciulla Alessandra" userId="76886ad8-5a71-44ab-9050-2cfc6c890bb6" providerId="ADAL" clId="{62A5C4BE-3773-42AB-9D04-2A88843A2286}" dt="2026-09-07T09:21:39.622" v="1793" actId="680"/>
        <pc:sldMkLst>
          <pc:docMk/>
          <pc:sldMk cId="2755118643" sldId="80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AF84B-885D-4593-8DF0-4143EBE57C3F}" type="datetimeFigureOut">
              <a:rPr lang="it-IT" smtClean="0"/>
              <a:t>08/09/2026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0E2C1-1991-4AE5-A06B-A8915923F2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559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35063F-75B3-A840-BD8A-A74602CDE0A2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751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1629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3891" y="260648"/>
            <a:ext cx="10327348" cy="430439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1" i="0">
                <a:solidFill>
                  <a:srgbClr val="11498A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bg object 16"/>
          <p:cNvSpPr/>
          <p:nvPr userDrawn="1"/>
        </p:nvSpPr>
        <p:spPr>
          <a:xfrm>
            <a:off x="407368" y="403447"/>
            <a:ext cx="228600" cy="22831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119" y="0"/>
                </a:moveTo>
                <a:lnTo>
                  <a:pt x="0" y="0"/>
                </a:lnTo>
                <a:lnTo>
                  <a:pt x="0" y="171132"/>
                </a:lnTo>
                <a:lnTo>
                  <a:pt x="171119" y="171132"/>
                </a:lnTo>
                <a:lnTo>
                  <a:pt x="171119" y="0"/>
                </a:lnTo>
                <a:close/>
              </a:path>
            </a:pathLst>
          </a:custGeom>
          <a:solidFill>
            <a:srgbClr val="939598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</p:spTree>
    <p:extLst>
      <p:ext uri="{BB962C8B-B14F-4D97-AF65-F5344CB8AC3E}">
        <p14:creationId xmlns:p14="http://schemas.microsoft.com/office/powerpoint/2010/main" val="292588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3891" y="260648"/>
            <a:ext cx="10327348" cy="430439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1" i="0">
                <a:solidFill>
                  <a:srgbClr val="11498A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bg object 16"/>
          <p:cNvSpPr/>
          <p:nvPr userDrawn="1"/>
        </p:nvSpPr>
        <p:spPr>
          <a:xfrm>
            <a:off x="407368" y="403447"/>
            <a:ext cx="228600" cy="22831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119" y="0"/>
                </a:moveTo>
                <a:lnTo>
                  <a:pt x="0" y="0"/>
                </a:lnTo>
                <a:lnTo>
                  <a:pt x="0" y="171132"/>
                </a:lnTo>
                <a:lnTo>
                  <a:pt x="171119" y="171132"/>
                </a:lnTo>
                <a:lnTo>
                  <a:pt x="171119" y="0"/>
                </a:lnTo>
                <a:close/>
              </a:path>
            </a:pathLst>
          </a:custGeom>
          <a:solidFill>
            <a:srgbClr val="939598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</p:spTree>
    <p:extLst>
      <p:ext uri="{BB962C8B-B14F-4D97-AF65-F5344CB8AC3E}">
        <p14:creationId xmlns:p14="http://schemas.microsoft.com/office/powerpoint/2010/main" val="2165687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3891" y="260648"/>
            <a:ext cx="10327348" cy="430439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1" i="0">
                <a:solidFill>
                  <a:srgbClr val="11498A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bg object 16"/>
          <p:cNvSpPr/>
          <p:nvPr userDrawn="1"/>
        </p:nvSpPr>
        <p:spPr>
          <a:xfrm>
            <a:off x="407368" y="403447"/>
            <a:ext cx="228600" cy="22831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119" y="0"/>
                </a:moveTo>
                <a:lnTo>
                  <a:pt x="0" y="0"/>
                </a:lnTo>
                <a:lnTo>
                  <a:pt x="0" y="171132"/>
                </a:lnTo>
                <a:lnTo>
                  <a:pt x="171119" y="171132"/>
                </a:lnTo>
                <a:lnTo>
                  <a:pt x="171119" y="0"/>
                </a:lnTo>
                <a:close/>
              </a:path>
            </a:pathLst>
          </a:custGeom>
          <a:solidFill>
            <a:srgbClr val="939598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</p:spTree>
    <p:extLst>
      <p:ext uri="{BB962C8B-B14F-4D97-AF65-F5344CB8AC3E}">
        <p14:creationId xmlns:p14="http://schemas.microsoft.com/office/powerpoint/2010/main" val="978707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3891" y="260648"/>
            <a:ext cx="10327348" cy="430439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1" i="0">
                <a:solidFill>
                  <a:srgbClr val="11498A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bg object 16"/>
          <p:cNvSpPr/>
          <p:nvPr userDrawn="1"/>
        </p:nvSpPr>
        <p:spPr>
          <a:xfrm>
            <a:off x="407368" y="403447"/>
            <a:ext cx="228600" cy="22831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119" y="0"/>
                </a:moveTo>
                <a:lnTo>
                  <a:pt x="0" y="0"/>
                </a:lnTo>
                <a:lnTo>
                  <a:pt x="0" y="171132"/>
                </a:lnTo>
                <a:lnTo>
                  <a:pt x="171119" y="171132"/>
                </a:lnTo>
                <a:lnTo>
                  <a:pt x="171119" y="0"/>
                </a:lnTo>
                <a:close/>
              </a:path>
            </a:pathLst>
          </a:custGeom>
          <a:solidFill>
            <a:srgbClr val="939598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</p:spTree>
    <p:extLst>
      <p:ext uri="{BB962C8B-B14F-4D97-AF65-F5344CB8AC3E}">
        <p14:creationId xmlns:p14="http://schemas.microsoft.com/office/powerpoint/2010/main" val="3461461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3891" y="260648"/>
            <a:ext cx="10327348" cy="430439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1" i="0">
                <a:solidFill>
                  <a:srgbClr val="11498A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bg object 16"/>
          <p:cNvSpPr/>
          <p:nvPr userDrawn="1"/>
        </p:nvSpPr>
        <p:spPr>
          <a:xfrm>
            <a:off x="407368" y="403447"/>
            <a:ext cx="228600" cy="22831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119" y="0"/>
                </a:moveTo>
                <a:lnTo>
                  <a:pt x="0" y="0"/>
                </a:lnTo>
                <a:lnTo>
                  <a:pt x="0" y="171132"/>
                </a:lnTo>
                <a:lnTo>
                  <a:pt x="171119" y="171132"/>
                </a:lnTo>
                <a:lnTo>
                  <a:pt x="171119" y="0"/>
                </a:lnTo>
                <a:close/>
              </a:path>
            </a:pathLst>
          </a:custGeom>
          <a:solidFill>
            <a:srgbClr val="939598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</p:spTree>
    <p:extLst>
      <p:ext uri="{BB962C8B-B14F-4D97-AF65-F5344CB8AC3E}">
        <p14:creationId xmlns:p14="http://schemas.microsoft.com/office/powerpoint/2010/main" val="1043385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3891" y="260648"/>
            <a:ext cx="10327348" cy="430439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1" i="0">
                <a:solidFill>
                  <a:srgbClr val="11498A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bg object 16"/>
          <p:cNvSpPr/>
          <p:nvPr userDrawn="1"/>
        </p:nvSpPr>
        <p:spPr>
          <a:xfrm>
            <a:off x="407368" y="403447"/>
            <a:ext cx="228600" cy="22831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119" y="0"/>
                </a:moveTo>
                <a:lnTo>
                  <a:pt x="0" y="0"/>
                </a:lnTo>
                <a:lnTo>
                  <a:pt x="0" y="171132"/>
                </a:lnTo>
                <a:lnTo>
                  <a:pt x="171119" y="171132"/>
                </a:lnTo>
                <a:lnTo>
                  <a:pt x="171119" y="0"/>
                </a:lnTo>
                <a:close/>
              </a:path>
            </a:pathLst>
          </a:custGeom>
          <a:solidFill>
            <a:srgbClr val="939598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</p:spTree>
    <p:extLst>
      <p:ext uri="{BB962C8B-B14F-4D97-AF65-F5344CB8AC3E}">
        <p14:creationId xmlns:p14="http://schemas.microsoft.com/office/powerpoint/2010/main" val="1239412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3891" y="260648"/>
            <a:ext cx="10327348" cy="430439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1" i="0">
                <a:solidFill>
                  <a:srgbClr val="11498A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bg object 16"/>
          <p:cNvSpPr/>
          <p:nvPr userDrawn="1"/>
        </p:nvSpPr>
        <p:spPr>
          <a:xfrm>
            <a:off x="407368" y="403447"/>
            <a:ext cx="228600" cy="22831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119" y="0"/>
                </a:moveTo>
                <a:lnTo>
                  <a:pt x="0" y="0"/>
                </a:lnTo>
                <a:lnTo>
                  <a:pt x="0" y="171132"/>
                </a:lnTo>
                <a:lnTo>
                  <a:pt x="171119" y="171132"/>
                </a:lnTo>
                <a:lnTo>
                  <a:pt x="171119" y="0"/>
                </a:lnTo>
                <a:close/>
              </a:path>
            </a:pathLst>
          </a:custGeom>
          <a:solidFill>
            <a:srgbClr val="939598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</p:spTree>
    <p:extLst>
      <p:ext uri="{BB962C8B-B14F-4D97-AF65-F5344CB8AC3E}">
        <p14:creationId xmlns:p14="http://schemas.microsoft.com/office/powerpoint/2010/main" val="1811147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3891" y="260648"/>
            <a:ext cx="10327348" cy="430439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1" i="0">
                <a:solidFill>
                  <a:srgbClr val="11498A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bg object 16"/>
          <p:cNvSpPr/>
          <p:nvPr userDrawn="1"/>
        </p:nvSpPr>
        <p:spPr>
          <a:xfrm>
            <a:off x="407368" y="403447"/>
            <a:ext cx="228600" cy="22831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119" y="0"/>
                </a:moveTo>
                <a:lnTo>
                  <a:pt x="0" y="0"/>
                </a:lnTo>
                <a:lnTo>
                  <a:pt x="0" y="171132"/>
                </a:lnTo>
                <a:lnTo>
                  <a:pt x="171119" y="171132"/>
                </a:lnTo>
                <a:lnTo>
                  <a:pt x="171119" y="0"/>
                </a:lnTo>
                <a:close/>
              </a:path>
            </a:pathLst>
          </a:custGeom>
          <a:solidFill>
            <a:srgbClr val="939598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</p:spTree>
    <p:extLst>
      <p:ext uri="{BB962C8B-B14F-4D97-AF65-F5344CB8AC3E}">
        <p14:creationId xmlns:p14="http://schemas.microsoft.com/office/powerpoint/2010/main" val="2011417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3891" y="260648"/>
            <a:ext cx="10327348" cy="430439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1" i="0">
                <a:solidFill>
                  <a:srgbClr val="11498A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bg object 16"/>
          <p:cNvSpPr/>
          <p:nvPr userDrawn="1"/>
        </p:nvSpPr>
        <p:spPr>
          <a:xfrm>
            <a:off x="407368" y="403447"/>
            <a:ext cx="228600" cy="22831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119" y="0"/>
                </a:moveTo>
                <a:lnTo>
                  <a:pt x="0" y="0"/>
                </a:lnTo>
                <a:lnTo>
                  <a:pt x="0" y="171132"/>
                </a:lnTo>
                <a:lnTo>
                  <a:pt x="171119" y="171132"/>
                </a:lnTo>
                <a:lnTo>
                  <a:pt x="171119" y="0"/>
                </a:lnTo>
                <a:close/>
              </a:path>
            </a:pathLst>
          </a:custGeom>
          <a:solidFill>
            <a:srgbClr val="939598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</p:spTree>
    <p:extLst>
      <p:ext uri="{BB962C8B-B14F-4D97-AF65-F5344CB8AC3E}">
        <p14:creationId xmlns:p14="http://schemas.microsoft.com/office/powerpoint/2010/main" val="3805791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3891" y="260648"/>
            <a:ext cx="10327348" cy="430439"/>
          </a:xfrm>
        </p:spPr>
        <p:txBody>
          <a:bodyPr lIns="0" tIns="0" rIns="0" bIns="0"/>
          <a:lstStyle>
            <a:lvl1pPr>
              <a:defRPr sz="2797" b="1" i="0">
                <a:solidFill>
                  <a:srgbClr val="11498A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bg object 16"/>
          <p:cNvSpPr/>
          <p:nvPr userDrawn="1"/>
        </p:nvSpPr>
        <p:spPr>
          <a:xfrm>
            <a:off x="407368" y="403447"/>
            <a:ext cx="228600" cy="22831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119" y="0"/>
                </a:moveTo>
                <a:lnTo>
                  <a:pt x="0" y="0"/>
                </a:lnTo>
                <a:lnTo>
                  <a:pt x="0" y="171132"/>
                </a:lnTo>
                <a:lnTo>
                  <a:pt x="171119" y="171132"/>
                </a:lnTo>
                <a:lnTo>
                  <a:pt x="171119" y="0"/>
                </a:lnTo>
                <a:close/>
              </a:path>
            </a:pathLst>
          </a:custGeom>
          <a:solidFill>
            <a:srgbClr val="939598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</p:spTree>
    <p:extLst>
      <p:ext uri="{BB962C8B-B14F-4D97-AF65-F5344CB8AC3E}">
        <p14:creationId xmlns:p14="http://schemas.microsoft.com/office/powerpoint/2010/main" val="1259203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6047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7">
            <a:extLst>
              <a:ext uri="{FF2B5EF4-FFF2-40B4-BE49-F238E27FC236}">
                <a16:creationId xmlns:a16="http://schemas.microsoft.com/office/drawing/2014/main" id="{BE044FC7-5BF8-C696-A2B7-228FCF95687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6158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7">
            <a:extLst>
              <a:ext uri="{FF2B5EF4-FFF2-40B4-BE49-F238E27FC236}">
                <a16:creationId xmlns:a16="http://schemas.microsoft.com/office/drawing/2014/main" id="{F6C093D1-7A1C-56A2-4092-33DFA6F168B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612859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7">
            <a:extLst>
              <a:ext uri="{FF2B5EF4-FFF2-40B4-BE49-F238E27FC236}">
                <a16:creationId xmlns:a16="http://schemas.microsoft.com/office/drawing/2014/main" id="{010741BD-C9F3-EA2E-45A5-BDBF8BD5199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187265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32316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27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12A1-8AB5-4A65-B1F3-72E91134C10F}" type="datetime1">
              <a:rPr lang="it-IT" smtClean="0"/>
              <a:t>08/09/2026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81435-5E16-4E15-B55E-4A4A52F143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69667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>
          <a:xfrm>
            <a:off x="918004" y="2137336"/>
            <a:ext cx="10355989" cy="138499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61946"/>
      </p:ext>
    </p:extLst>
  </p:cSld>
  <p:clrMapOvr>
    <a:masterClrMapping/>
  </p:clrMapOvr>
  <p:transition spd="slow">
    <p:randomBa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7" name="Holder 2"/>
          <p:cNvSpPr txBox="1">
            <a:spLocks/>
          </p:cNvSpPr>
          <p:nvPr userDrawn="1"/>
        </p:nvSpPr>
        <p:spPr>
          <a:xfrm>
            <a:off x="909749" y="2104199"/>
            <a:ext cx="10327348" cy="430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rgbClr val="11498A"/>
                </a:solidFill>
                <a:latin typeface="Calibri"/>
                <a:ea typeface="+mj-ea"/>
                <a:cs typeface="Calibri"/>
              </a:defRPr>
            </a:lvl1pPr>
          </a:lstStyle>
          <a:p>
            <a:endParaRPr lang="it-IT" sz="2797" dirty="0"/>
          </a:p>
        </p:txBody>
      </p:sp>
      <p:sp>
        <p:nvSpPr>
          <p:cNvPr id="8" name="Segnaposto tes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168818"/>
            <a:ext cx="5384800" cy="225424"/>
          </a:xfrm>
        </p:spPr>
        <p:txBody>
          <a:bodyPr vert="horz"/>
          <a:lstStyle>
            <a:lvl1pPr>
              <a:defRPr sz="1465" b="1">
                <a:solidFill>
                  <a:srgbClr val="103676"/>
                </a:solidFill>
              </a:defRPr>
            </a:lvl1pPr>
            <a:lvl2pPr>
              <a:defRPr sz="1465">
                <a:solidFill>
                  <a:srgbClr val="103676"/>
                </a:solidFill>
              </a:defRPr>
            </a:lvl2pPr>
            <a:lvl3pPr>
              <a:defRPr sz="1465">
                <a:solidFill>
                  <a:srgbClr val="103676"/>
                </a:solidFill>
              </a:defRPr>
            </a:lvl3pPr>
            <a:lvl4pPr>
              <a:defRPr sz="1465">
                <a:solidFill>
                  <a:srgbClr val="103676"/>
                </a:solidFill>
              </a:defRPr>
            </a:lvl4pPr>
            <a:lvl5pPr>
              <a:defRPr sz="1465">
                <a:solidFill>
                  <a:srgbClr val="103676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 </a:t>
            </a:r>
          </a:p>
        </p:txBody>
      </p:sp>
      <p:sp>
        <p:nvSpPr>
          <p:cNvPr id="9" name="Holder 3"/>
          <p:cNvSpPr>
            <a:spLocks noGrp="1"/>
          </p:cNvSpPr>
          <p:nvPr>
            <p:ph type="body" idx="1"/>
          </p:nvPr>
        </p:nvSpPr>
        <p:spPr>
          <a:xfrm>
            <a:off x="914400" y="2109829"/>
            <a:ext cx="10363200" cy="245901"/>
          </a:xfrm>
        </p:spPr>
        <p:txBody>
          <a:bodyPr lIns="0" tIns="0" rIns="0" bIns="0"/>
          <a:lstStyle>
            <a:lvl1pPr algn="just">
              <a:defRPr sz="1598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82725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680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7725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548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288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3891" y="260648"/>
            <a:ext cx="10327348" cy="430439"/>
          </a:xfrm>
        </p:spPr>
        <p:txBody>
          <a:bodyPr lIns="0" tIns="0" rIns="0" bIns="0"/>
          <a:lstStyle>
            <a:lvl1pPr>
              <a:defRPr sz="2797" b="1" i="0">
                <a:solidFill>
                  <a:srgbClr val="11498A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bg object 16"/>
          <p:cNvSpPr/>
          <p:nvPr userDrawn="1"/>
        </p:nvSpPr>
        <p:spPr>
          <a:xfrm>
            <a:off x="407368" y="403447"/>
            <a:ext cx="228600" cy="22831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119" y="0"/>
                </a:moveTo>
                <a:lnTo>
                  <a:pt x="0" y="0"/>
                </a:lnTo>
                <a:lnTo>
                  <a:pt x="0" y="171132"/>
                </a:lnTo>
                <a:lnTo>
                  <a:pt x="171119" y="171132"/>
                </a:lnTo>
                <a:lnTo>
                  <a:pt x="171119" y="0"/>
                </a:lnTo>
                <a:close/>
              </a:path>
            </a:pathLst>
          </a:custGeom>
          <a:solidFill>
            <a:srgbClr val="939598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</p:spTree>
    <p:extLst>
      <p:ext uri="{BB962C8B-B14F-4D97-AF65-F5344CB8AC3E}">
        <p14:creationId xmlns:p14="http://schemas.microsoft.com/office/powerpoint/2010/main" val="11285594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2635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1654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6562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9662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768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0031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5695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5" name="Holder 3"/>
          <p:cNvSpPr>
            <a:spLocks noGrp="1"/>
          </p:cNvSpPr>
          <p:nvPr>
            <p:ph type="body" idx="1"/>
          </p:nvPr>
        </p:nvSpPr>
        <p:spPr>
          <a:xfrm>
            <a:off x="914400" y="2109829"/>
            <a:ext cx="10363200" cy="245901"/>
          </a:xfrm>
        </p:spPr>
        <p:txBody>
          <a:bodyPr lIns="0" tIns="0" rIns="0" bIns="0"/>
          <a:lstStyle>
            <a:lvl1pPr algn="just">
              <a:defRPr sz="1598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6" name="Segnaposto tes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168818"/>
            <a:ext cx="5384800" cy="225424"/>
          </a:xfrm>
        </p:spPr>
        <p:txBody>
          <a:bodyPr vert="horz"/>
          <a:lstStyle>
            <a:lvl1pPr>
              <a:defRPr sz="1465" b="1">
                <a:solidFill>
                  <a:srgbClr val="103676"/>
                </a:solidFill>
              </a:defRPr>
            </a:lvl1pPr>
            <a:lvl2pPr>
              <a:defRPr sz="1465">
                <a:solidFill>
                  <a:srgbClr val="103676"/>
                </a:solidFill>
              </a:defRPr>
            </a:lvl2pPr>
            <a:lvl3pPr>
              <a:defRPr sz="1465">
                <a:solidFill>
                  <a:srgbClr val="103676"/>
                </a:solidFill>
              </a:defRPr>
            </a:lvl3pPr>
            <a:lvl4pPr>
              <a:defRPr sz="1465">
                <a:solidFill>
                  <a:srgbClr val="103676"/>
                </a:solidFill>
              </a:defRPr>
            </a:lvl4pPr>
            <a:lvl5pPr>
              <a:defRPr sz="1465">
                <a:solidFill>
                  <a:srgbClr val="103676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 </a:t>
            </a:r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it-IT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3425963403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30B81C-FFD5-FC9A-5EE4-B4D52A5BCB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1C57A27-3F75-7BE6-084E-6BF38FEB3B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6B6182A-2077-95B5-F6F1-312FC801E3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87AA36-6A90-4786-9A11-CB59F2EDCB8C}" type="datetimeFigureOut">
              <a:rPr lang="it-IT" smtClean="0"/>
              <a:t>08/09/2026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4E7326D-A566-25C4-3FD1-3880E728D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2767E1-9E05-70CD-EDBF-C0B8E6385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E50431-1F14-4993-9E69-247EBFA890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989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3891" y="260648"/>
            <a:ext cx="10327348" cy="430439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1" i="0">
                <a:solidFill>
                  <a:srgbClr val="11498A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bg object 16"/>
          <p:cNvSpPr/>
          <p:nvPr userDrawn="1"/>
        </p:nvSpPr>
        <p:spPr>
          <a:xfrm>
            <a:off x="407368" y="403447"/>
            <a:ext cx="228600" cy="22831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119" y="0"/>
                </a:moveTo>
                <a:lnTo>
                  <a:pt x="0" y="0"/>
                </a:lnTo>
                <a:lnTo>
                  <a:pt x="0" y="171132"/>
                </a:lnTo>
                <a:lnTo>
                  <a:pt x="171119" y="171132"/>
                </a:lnTo>
                <a:lnTo>
                  <a:pt x="171119" y="0"/>
                </a:lnTo>
                <a:close/>
              </a:path>
            </a:pathLst>
          </a:custGeom>
          <a:solidFill>
            <a:srgbClr val="939598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</p:spTree>
    <p:extLst>
      <p:ext uri="{BB962C8B-B14F-4D97-AF65-F5344CB8AC3E}">
        <p14:creationId xmlns:p14="http://schemas.microsoft.com/office/powerpoint/2010/main" val="4179406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5" name="Holder 3"/>
          <p:cNvSpPr>
            <a:spLocks noGrp="1"/>
          </p:cNvSpPr>
          <p:nvPr>
            <p:ph type="body" idx="1"/>
          </p:nvPr>
        </p:nvSpPr>
        <p:spPr>
          <a:xfrm>
            <a:off x="914400" y="2109829"/>
            <a:ext cx="10363200" cy="245901"/>
          </a:xfrm>
        </p:spPr>
        <p:txBody>
          <a:bodyPr lIns="0" tIns="0" rIns="0" bIns="0"/>
          <a:lstStyle>
            <a:lvl1pPr algn="just">
              <a:defRPr sz="1598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6" name="Segnaposto tes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168818"/>
            <a:ext cx="5384800" cy="225424"/>
          </a:xfrm>
        </p:spPr>
        <p:txBody>
          <a:bodyPr vert="horz"/>
          <a:lstStyle>
            <a:lvl1pPr>
              <a:defRPr sz="1465" b="1">
                <a:solidFill>
                  <a:srgbClr val="103676"/>
                </a:solidFill>
              </a:defRPr>
            </a:lvl1pPr>
            <a:lvl2pPr>
              <a:defRPr sz="1465">
                <a:solidFill>
                  <a:srgbClr val="103676"/>
                </a:solidFill>
              </a:defRPr>
            </a:lvl2pPr>
            <a:lvl3pPr>
              <a:defRPr sz="1465">
                <a:solidFill>
                  <a:srgbClr val="103676"/>
                </a:solidFill>
              </a:defRPr>
            </a:lvl3pPr>
            <a:lvl4pPr>
              <a:defRPr sz="1465">
                <a:solidFill>
                  <a:srgbClr val="103676"/>
                </a:solidFill>
              </a:defRPr>
            </a:lvl4pPr>
            <a:lvl5pPr>
              <a:defRPr sz="1465">
                <a:solidFill>
                  <a:srgbClr val="103676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 </a:t>
            </a:r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it-IT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900977040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3891" y="260648"/>
            <a:ext cx="10327348" cy="430439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1" i="0">
                <a:solidFill>
                  <a:srgbClr val="11498A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bg object 16"/>
          <p:cNvSpPr/>
          <p:nvPr userDrawn="1"/>
        </p:nvSpPr>
        <p:spPr>
          <a:xfrm>
            <a:off x="407368" y="403447"/>
            <a:ext cx="228600" cy="22831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119" y="0"/>
                </a:moveTo>
                <a:lnTo>
                  <a:pt x="0" y="0"/>
                </a:lnTo>
                <a:lnTo>
                  <a:pt x="0" y="171132"/>
                </a:lnTo>
                <a:lnTo>
                  <a:pt x="171119" y="171132"/>
                </a:lnTo>
                <a:lnTo>
                  <a:pt x="171119" y="0"/>
                </a:lnTo>
                <a:close/>
              </a:path>
            </a:pathLst>
          </a:custGeom>
          <a:solidFill>
            <a:srgbClr val="939598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</p:spTree>
    <p:extLst>
      <p:ext uri="{BB962C8B-B14F-4D97-AF65-F5344CB8AC3E}">
        <p14:creationId xmlns:p14="http://schemas.microsoft.com/office/powerpoint/2010/main" val="1925910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3891" y="260648"/>
            <a:ext cx="10327348" cy="430439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1" i="0">
                <a:solidFill>
                  <a:srgbClr val="11498A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bg object 16"/>
          <p:cNvSpPr/>
          <p:nvPr userDrawn="1"/>
        </p:nvSpPr>
        <p:spPr>
          <a:xfrm>
            <a:off x="407368" y="403447"/>
            <a:ext cx="228600" cy="22831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119" y="0"/>
                </a:moveTo>
                <a:lnTo>
                  <a:pt x="0" y="0"/>
                </a:lnTo>
                <a:lnTo>
                  <a:pt x="0" y="171132"/>
                </a:lnTo>
                <a:lnTo>
                  <a:pt x="171119" y="171132"/>
                </a:lnTo>
                <a:lnTo>
                  <a:pt x="171119" y="0"/>
                </a:lnTo>
                <a:close/>
              </a:path>
            </a:pathLst>
          </a:custGeom>
          <a:solidFill>
            <a:srgbClr val="939598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</p:spTree>
    <p:extLst>
      <p:ext uri="{BB962C8B-B14F-4D97-AF65-F5344CB8AC3E}">
        <p14:creationId xmlns:p14="http://schemas.microsoft.com/office/powerpoint/2010/main" val="2047527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3891" y="260648"/>
            <a:ext cx="10327348" cy="430439"/>
          </a:xfrm>
          <a:prstGeom prst="rect">
            <a:avLst/>
          </a:prstGeom>
        </p:spPr>
        <p:txBody>
          <a:bodyPr lIns="0" tIns="0" rIns="0" bIns="0"/>
          <a:lstStyle>
            <a:lvl1pPr>
              <a:defRPr sz="2797" b="1" i="0">
                <a:solidFill>
                  <a:srgbClr val="11498A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bg object 16"/>
          <p:cNvSpPr/>
          <p:nvPr userDrawn="1"/>
        </p:nvSpPr>
        <p:spPr>
          <a:xfrm>
            <a:off x="407368" y="403447"/>
            <a:ext cx="228600" cy="22831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119" y="0"/>
                </a:moveTo>
                <a:lnTo>
                  <a:pt x="0" y="0"/>
                </a:lnTo>
                <a:lnTo>
                  <a:pt x="0" y="171132"/>
                </a:lnTo>
                <a:lnTo>
                  <a:pt x="171119" y="171132"/>
                </a:lnTo>
                <a:lnTo>
                  <a:pt x="171119" y="0"/>
                </a:lnTo>
                <a:close/>
              </a:path>
            </a:pathLst>
          </a:custGeom>
          <a:solidFill>
            <a:srgbClr val="939598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</p:spTree>
    <p:extLst>
      <p:ext uri="{BB962C8B-B14F-4D97-AF65-F5344CB8AC3E}">
        <p14:creationId xmlns:p14="http://schemas.microsoft.com/office/powerpoint/2010/main" val="3674543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5585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8853">
        <a:defRPr>
          <a:latin typeface="+mn-lt"/>
          <a:ea typeface="+mn-ea"/>
          <a:cs typeface="+mn-cs"/>
        </a:defRPr>
      </a:lvl2pPr>
      <a:lvl3pPr marL="1217706">
        <a:defRPr>
          <a:latin typeface="+mn-lt"/>
          <a:ea typeface="+mn-ea"/>
          <a:cs typeface="+mn-cs"/>
        </a:defRPr>
      </a:lvl3pPr>
      <a:lvl4pPr marL="1826560">
        <a:defRPr>
          <a:latin typeface="+mn-lt"/>
          <a:ea typeface="+mn-ea"/>
          <a:cs typeface="+mn-cs"/>
        </a:defRPr>
      </a:lvl4pPr>
      <a:lvl5pPr marL="2435413">
        <a:defRPr>
          <a:latin typeface="+mn-lt"/>
          <a:ea typeface="+mn-ea"/>
          <a:cs typeface="+mn-cs"/>
        </a:defRPr>
      </a:lvl5pPr>
      <a:lvl6pPr marL="3044266">
        <a:defRPr>
          <a:latin typeface="+mn-lt"/>
          <a:ea typeface="+mn-ea"/>
          <a:cs typeface="+mn-cs"/>
        </a:defRPr>
      </a:lvl6pPr>
      <a:lvl7pPr marL="3653119">
        <a:defRPr>
          <a:latin typeface="+mn-lt"/>
          <a:ea typeface="+mn-ea"/>
          <a:cs typeface="+mn-cs"/>
        </a:defRPr>
      </a:lvl7pPr>
      <a:lvl8pPr marL="4261973">
        <a:defRPr>
          <a:latin typeface="+mn-lt"/>
          <a:ea typeface="+mn-ea"/>
          <a:cs typeface="+mn-cs"/>
        </a:defRPr>
      </a:lvl8pPr>
      <a:lvl9pPr marL="487082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8853">
        <a:defRPr>
          <a:latin typeface="+mn-lt"/>
          <a:ea typeface="+mn-ea"/>
          <a:cs typeface="+mn-cs"/>
        </a:defRPr>
      </a:lvl2pPr>
      <a:lvl3pPr marL="1217706">
        <a:defRPr>
          <a:latin typeface="+mn-lt"/>
          <a:ea typeface="+mn-ea"/>
          <a:cs typeface="+mn-cs"/>
        </a:defRPr>
      </a:lvl3pPr>
      <a:lvl4pPr marL="1826560">
        <a:defRPr>
          <a:latin typeface="+mn-lt"/>
          <a:ea typeface="+mn-ea"/>
          <a:cs typeface="+mn-cs"/>
        </a:defRPr>
      </a:lvl4pPr>
      <a:lvl5pPr marL="2435413">
        <a:defRPr>
          <a:latin typeface="+mn-lt"/>
          <a:ea typeface="+mn-ea"/>
          <a:cs typeface="+mn-cs"/>
        </a:defRPr>
      </a:lvl5pPr>
      <a:lvl6pPr marL="3044266">
        <a:defRPr>
          <a:latin typeface="+mn-lt"/>
          <a:ea typeface="+mn-ea"/>
          <a:cs typeface="+mn-cs"/>
        </a:defRPr>
      </a:lvl6pPr>
      <a:lvl7pPr marL="3653119">
        <a:defRPr>
          <a:latin typeface="+mn-lt"/>
          <a:ea typeface="+mn-ea"/>
          <a:cs typeface="+mn-cs"/>
        </a:defRPr>
      </a:lvl7pPr>
      <a:lvl8pPr marL="4261973">
        <a:defRPr>
          <a:latin typeface="+mn-lt"/>
          <a:ea typeface="+mn-ea"/>
          <a:cs typeface="+mn-cs"/>
        </a:defRPr>
      </a:lvl8pPr>
      <a:lvl9pPr marL="487082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2326" y="976703"/>
            <a:ext cx="10327348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rgbClr val="11498A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8004" y="2137336"/>
            <a:ext cx="103559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1" name="object 5"/>
          <p:cNvSpPr/>
          <p:nvPr userDrawn="1"/>
        </p:nvSpPr>
        <p:spPr>
          <a:xfrm>
            <a:off x="11453283" y="6161080"/>
            <a:ext cx="0" cy="479468"/>
          </a:xfrm>
          <a:custGeom>
            <a:avLst/>
            <a:gdLst/>
            <a:ahLst/>
            <a:cxnLst/>
            <a:rect l="l" t="t" r="r" b="b"/>
            <a:pathLst>
              <a:path h="360045">
                <a:moveTo>
                  <a:pt x="0" y="0"/>
                </a:moveTo>
                <a:lnTo>
                  <a:pt x="0" y="359994"/>
                </a:lnTo>
              </a:path>
            </a:pathLst>
          </a:custGeom>
          <a:ln w="12700">
            <a:solidFill>
              <a:srgbClr val="11498A"/>
            </a:solidFill>
          </a:ln>
        </p:spPr>
        <p:txBody>
          <a:bodyPr wrap="square" lIns="0" tIns="0" rIns="0" bIns="0" rtlCol="0"/>
          <a:lstStyle/>
          <a:p>
            <a:endParaRPr sz="2397"/>
          </a:p>
        </p:txBody>
      </p:sp>
      <p:grpSp>
        <p:nvGrpSpPr>
          <p:cNvPr id="12" name="object 6"/>
          <p:cNvGrpSpPr/>
          <p:nvPr userDrawn="1"/>
        </p:nvGrpSpPr>
        <p:grpSpPr>
          <a:xfrm>
            <a:off x="9272533" y="6153090"/>
            <a:ext cx="1875367" cy="477777"/>
            <a:chOff x="6954399" y="4620514"/>
            <a:chExt cx="1406525" cy="358775"/>
          </a:xfrm>
        </p:grpSpPr>
        <p:pic>
          <p:nvPicPr>
            <p:cNvPr id="13" name="object 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71239" y="4666038"/>
              <a:ext cx="889608" cy="132600"/>
            </a:xfrm>
            <a:prstGeom prst="rect">
              <a:avLst/>
            </a:prstGeom>
          </p:spPr>
        </p:pic>
        <p:pic>
          <p:nvPicPr>
            <p:cNvPr id="14" name="object 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54399" y="4665009"/>
              <a:ext cx="211510" cy="134493"/>
            </a:xfrm>
            <a:prstGeom prst="rect">
              <a:avLst/>
            </a:prstGeom>
          </p:spPr>
        </p:pic>
        <p:pic>
          <p:nvPicPr>
            <p:cNvPr id="15" name="object 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87106" y="4663878"/>
              <a:ext cx="186319" cy="136715"/>
            </a:xfrm>
            <a:prstGeom prst="rect">
              <a:avLst/>
            </a:prstGeom>
          </p:spPr>
        </p:pic>
        <p:sp>
          <p:nvSpPr>
            <p:cNvPr id="17" name="object 10"/>
            <p:cNvSpPr/>
            <p:nvPr/>
          </p:nvSpPr>
          <p:spPr>
            <a:xfrm>
              <a:off x="7417752" y="4620514"/>
              <a:ext cx="11430" cy="358775"/>
            </a:xfrm>
            <a:custGeom>
              <a:avLst/>
              <a:gdLst/>
              <a:ahLst/>
              <a:cxnLst/>
              <a:rect l="l" t="t" r="r" b="b"/>
              <a:pathLst>
                <a:path w="11429" h="358775">
                  <a:moveTo>
                    <a:pt x="11188" y="0"/>
                  </a:moveTo>
                  <a:lnTo>
                    <a:pt x="0" y="0"/>
                  </a:lnTo>
                  <a:lnTo>
                    <a:pt x="0" y="358305"/>
                  </a:lnTo>
                  <a:lnTo>
                    <a:pt x="11188" y="358305"/>
                  </a:lnTo>
                  <a:lnTo>
                    <a:pt x="11188" y="0"/>
                  </a:lnTo>
                  <a:close/>
                </a:path>
              </a:pathLst>
            </a:custGeom>
            <a:solidFill>
              <a:srgbClr val="002E6E"/>
            </a:solidFill>
          </p:spPr>
          <p:txBody>
            <a:bodyPr wrap="square" lIns="0" tIns="0" rIns="0" bIns="0" rtlCol="0"/>
            <a:lstStyle/>
            <a:p>
              <a:endParaRPr sz="2397"/>
            </a:p>
          </p:txBody>
        </p:sp>
      </p:grpSp>
      <p:sp>
        <p:nvSpPr>
          <p:cNvPr id="20" name="Holder 7"/>
          <p:cNvSpPr>
            <a:spLocks noGrp="1"/>
          </p:cNvSpPr>
          <p:nvPr>
            <p:ph type="sldNum" sz="quarter" idx="4"/>
          </p:nvPr>
        </p:nvSpPr>
        <p:spPr>
          <a:xfrm>
            <a:off x="11480800" y="6168818"/>
            <a:ext cx="467360" cy="28690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731">
                <a:solidFill>
                  <a:srgbClr val="103676"/>
                </a:solidFill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0723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8853">
        <a:defRPr>
          <a:latin typeface="+mn-lt"/>
          <a:ea typeface="+mn-ea"/>
          <a:cs typeface="+mn-cs"/>
        </a:defRPr>
      </a:lvl2pPr>
      <a:lvl3pPr marL="1217706">
        <a:defRPr>
          <a:latin typeface="+mn-lt"/>
          <a:ea typeface="+mn-ea"/>
          <a:cs typeface="+mn-cs"/>
        </a:defRPr>
      </a:lvl3pPr>
      <a:lvl4pPr marL="1826560">
        <a:defRPr>
          <a:latin typeface="+mn-lt"/>
          <a:ea typeface="+mn-ea"/>
          <a:cs typeface="+mn-cs"/>
        </a:defRPr>
      </a:lvl4pPr>
      <a:lvl5pPr marL="2435413">
        <a:defRPr>
          <a:latin typeface="+mn-lt"/>
          <a:ea typeface="+mn-ea"/>
          <a:cs typeface="+mn-cs"/>
        </a:defRPr>
      </a:lvl5pPr>
      <a:lvl6pPr marL="3044266">
        <a:defRPr>
          <a:latin typeface="+mn-lt"/>
          <a:ea typeface="+mn-ea"/>
          <a:cs typeface="+mn-cs"/>
        </a:defRPr>
      </a:lvl6pPr>
      <a:lvl7pPr marL="3653119">
        <a:defRPr>
          <a:latin typeface="+mn-lt"/>
          <a:ea typeface="+mn-ea"/>
          <a:cs typeface="+mn-cs"/>
        </a:defRPr>
      </a:lvl7pPr>
      <a:lvl8pPr marL="4261973">
        <a:defRPr>
          <a:latin typeface="+mn-lt"/>
          <a:ea typeface="+mn-ea"/>
          <a:cs typeface="+mn-cs"/>
        </a:defRPr>
      </a:lvl8pPr>
      <a:lvl9pPr marL="487082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8853">
        <a:defRPr>
          <a:latin typeface="+mn-lt"/>
          <a:ea typeface="+mn-ea"/>
          <a:cs typeface="+mn-cs"/>
        </a:defRPr>
      </a:lvl2pPr>
      <a:lvl3pPr marL="1217706">
        <a:defRPr>
          <a:latin typeface="+mn-lt"/>
          <a:ea typeface="+mn-ea"/>
          <a:cs typeface="+mn-cs"/>
        </a:defRPr>
      </a:lvl3pPr>
      <a:lvl4pPr marL="1826560">
        <a:defRPr>
          <a:latin typeface="+mn-lt"/>
          <a:ea typeface="+mn-ea"/>
          <a:cs typeface="+mn-cs"/>
        </a:defRPr>
      </a:lvl4pPr>
      <a:lvl5pPr marL="2435413">
        <a:defRPr>
          <a:latin typeface="+mn-lt"/>
          <a:ea typeface="+mn-ea"/>
          <a:cs typeface="+mn-cs"/>
        </a:defRPr>
      </a:lvl5pPr>
      <a:lvl6pPr marL="3044266">
        <a:defRPr>
          <a:latin typeface="+mn-lt"/>
          <a:ea typeface="+mn-ea"/>
          <a:cs typeface="+mn-cs"/>
        </a:defRPr>
      </a:lvl6pPr>
      <a:lvl7pPr marL="3653119">
        <a:defRPr>
          <a:latin typeface="+mn-lt"/>
          <a:ea typeface="+mn-ea"/>
          <a:cs typeface="+mn-cs"/>
        </a:defRPr>
      </a:lvl7pPr>
      <a:lvl8pPr marL="4261973">
        <a:defRPr>
          <a:latin typeface="+mn-lt"/>
          <a:ea typeface="+mn-ea"/>
          <a:cs typeface="+mn-cs"/>
        </a:defRPr>
      </a:lvl8pPr>
      <a:lvl9pPr marL="487082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560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220025" y="1037297"/>
            <a:ext cx="184731" cy="461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39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4298395" y="1857148"/>
            <a:ext cx="7562217" cy="429630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800" b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Relazione sullo stato di attuazione del Piano Mattei, aggiornata al 30 giugno 2026, trasmessa ai sensi dell’art. 5 del decreto-legge 15 novembre 2023, n. 161, convertito, con modificazioni, dalla legge 11 gennaio 2024, n. 2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1600" b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		(</a:t>
            </a:r>
            <a:r>
              <a:rPr lang="it-IT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Doc. CCXXXIII, n. 3)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  <a:buNone/>
            </a:pPr>
            <a:endParaRPr lang="it-IT" sz="1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  <a:buNone/>
            </a:pPr>
            <a:endParaRPr lang="it-IT" sz="1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1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AUDIZIONE ANCE</a:t>
            </a:r>
          </a:p>
          <a:p>
            <a:pPr algn="r">
              <a:lnSpc>
                <a:spcPct val="115000"/>
              </a:lnSpc>
              <a:buNone/>
            </a:pPr>
            <a:r>
              <a:rPr lang="it-IT" sz="1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COMMISSIONE AFFARI ESTERI</a:t>
            </a:r>
          </a:p>
          <a:p>
            <a:pPr algn="r">
              <a:lnSpc>
                <a:spcPct val="115000"/>
              </a:lnSpc>
              <a:buNone/>
            </a:pPr>
            <a:r>
              <a:rPr lang="it-IT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CAMERA DEI DEPUTATI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  <a:buNone/>
            </a:pPr>
            <a:endParaRPr lang="it-IT" sz="14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1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 SETTEMBRE 2026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(Doc. CCXXXIII, n. 3)(Doc. CCXXXIII, n. )</a:t>
            </a: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3F87ADD4-5A98-83FF-15B4-17A0BE5ECB47}"/>
              </a:ext>
            </a:extLst>
          </p:cNvPr>
          <p:cNvSpPr>
            <a:spLocks/>
          </p:cNvSpPr>
          <p:nvPr/>
        </p:nvSpPr>
        <p:spPr bwMode="auto">
          <a:xfrm>
            <a:off x="5548" y="4727"/>
            <a:ext cx="4639287" cy="6858000"/>
          </a:xfrm>
          <a:custGeom>
            <a:avLst/>
            <a:gdLst>
              <a:gd name="T0" fmla="+- 0 4514 7"/>
              <a:gd name="T1" fmla="*/ T0 w 9244"/>
              <a:gd name="T2" fmla="*/ 0 h 14298"/>
              <a:gd name="T3" fmla="+- 0 14 7"/>
              <a:gd name="T4" fmla="*/ T3 w 9244"/>
              <a:gd name="T5" fmla="*/ 0 h 14298"/>
              <a:gd name="T6" fmla="+- 0 1636 7"/>
              <a:gd name="T7" fmla="*/ T6 w 9244"/>
              <a:gd name="T8" fmla="*/ 5118 h 14298"/>
              <a:gd name="T9" fmla="+- 0 7 7"/>
              <a:gd name="T10" fmla="*/ T9 w 9244"/>
              <a:gd name="T11" fmla="*/ 5118 h 14298"/>
              <a:gd name="T12" fmla="+- 0 7 7"/>
              <a:gd name="T13" fmla="*/ T12 w 9244"/>
              <a:gd name="T14" fmla="*/ 9538 h 14298"/>
              <a:gd name="T15" fmla="+- 0 2894 7"/>
              <a:gd name="T16" fmla="*/ T15 w 9244"/>
              <a:gd name="T17" fmla="*/ 9538 h 14298"/>
              <a:gd name="T18" fmla="+- 0 4322 7"/>
              <a:gd name="T19" fmla="*/ T18 w 9244"/>
              <a:gd name="T20" fmla="*/ 14297 h 14298"/>
              <a:gd name="T21" fmla="+- 0 9251 7"/>
              <a:gd name="T22" fmla="*/ T21 w 9244"/>
              <a:gd name="T23" fmla="*/ 14297 h 14298"/>
              <a:gd name="T24" fmla="+- 0 4514 7"/>
              <a:gd name="T25" fmla="*/ T24 w 9244"/>
              <a:gd name="T26" fmla="*/ 0 h 14298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  <a:cxn ang="0">
                <a:pos x="T13" y="T14"/>
              </a:cxn>
              <a:cxn ang="0">
                <a:pos x="T16" y="T17"/>
              </a:cxn>
              <a:cxn ang="0">
                <a:pos x="T19" y="T20"/>
              </a:cxn>
              <a:cxn ang="0">
                <a:pos x="T22" y="T23"/>
              </a:cxn>
              <a:cxn ang="0">
                <a:pos x="T25" y="T26"/>
              </a:cxn>
            </a:cxnLst>
            <a:rect l="0" t="0" r="r" b="b"/>
            <a:pathLst>
              <a:path w="9244" h="14298">
                <a:moveTo>
                  <a:pt x="4507" y="0"/>
                </a:moveTo>
                <a:lnTo>
                  <a:pt x="7" y="0"/>
                </a:lnTo>
                <a:lnTo>
                  <a:pt x="1629" y="5118"/>
                </a:lnTo>
                <a:lnTo>
                  <a:pt x="0" y="5118"/>
                </a:lnTo>
                <a:lnTo>
                  <a:pt x="0" y="9538"/>
                </a:lnTo>
                <a:lnTo>
                  <a:pt x="2887" y="9538"/>
                </a:lnTo>
                <a:lnTo>
                  <a:pt x="4315" y="14297"/>
                </a:lnTo>
                <a:lnTo>
                  <a:pt x="9244" y="14297"/>
                </a:lnTo>
                <a:lnTo>
                  <a:pt x="4507" y="0"/>
                </a:lnTo>
                <a:close/>
              </a:path>
            </a:pathLst>
          </a:custGeom>
          <a:solidFill>
            <a:srgbClr val="174083">
              <a:alpha val="25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121920" tIns="60960" rIns="121920" bIns="6096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magine 3" descr="Immagine che contiene Carattere, Elementi grafici, grafica, testo&#10;&#10;Il contenuto generato dall'IA potrebbe non essere corretto.">
            <a:extLst>
              <a:ext uri="{FF2B5EF4-FFF2-40B4-BE49-F238E27FC236}">
                <a16:creationId xmlns:a16="http://schemas.microsoft.com/office/drawing/2014/main" id="{D52329C1-5A67-E181-17B6-E82E221E10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443" y="539640"/>
            <a:ext cx="3206629" cy="8611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8724860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01168"/>
            <a:ext cx="107442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 b="1" i="0">
                <a:solidFill>
                  <a:srgbClr val="082B65"/>
                </a:solidFill>
                <a:latin typeface="Arial"/>
              </a:defRPr>
            </a:pPr>
            <a:r>
              <a:rPr kumimoji="0" sz="2300" b="1" i="0" u="none" strike="noStrike" kern="1200" cap="none" spc="0" normalizeH="0" baseline="0" noProof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AFRICA: PIANO MATTEI E NUOVE OPPORTUNITÀ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4088" y="658368"/>
            <a:ext cx="10515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50" b="0" i="1">
                <a:solidFill>
                  <a:srgbClr val="5F646E"/>
                </a:solidFill>
                <a:latin typeface="Arial"/>
              </a:defRPr>
            </a:pPr>
            <a:r>
              <a:rPr kumimoji="0" sz="1150" b="0" i="1" u="none" strike="noStrike" kern="1200" cap="none" spc="0" normalizeH="0" baseline="0" noProof="0">
                <a:ln>
                  <a:noFill/>
                </a:ln>
                <a:solidFill>
                  <a:srgbClr val="5F646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Una priorità strategica per la crescita internazionale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005840"/>
            <a:ext cx="10698480" cy="13716"/>
          </a:xfrm>
          <a:prstGeom prst="rect">
            <a:avLst/>
          </a:prstGeom>
          <a:solidFill>
            <a:srgbClr val="082B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5800" y="1170432"/>
            <a:ext cx="2148840" cy="777240"/>
          </a:xfrm>
          <a:prstGeom prst="roundRect">
            <a:avLst/>
          </a:prstGeom>
          <a:solidFill>
            <a:srgbClr val="EFF4FA"/>
          </a:solidFill>
          <a:ln>
            <a:solidFill>
              <a:srgbClr val="D7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1243584"/>
            <a:ext cx="214884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00" b="1" i="0">
                <a:solidFill>
                  <a:srgbClr val="082B65"/>
                </a:solidFill>
                <a:latin typeface="Arial"/>
              </a:defRPr>
            </a:pPr>
            <a:r>
              <a:rPr kumimoji="0" sz="1900" b="1" i="0" u="none" strike="noStrike" kern="1200" cap="none" spc="0" normalizeH="0" baseline="0" noProof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13 mld 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627632"/>
            <a:ext cx="2093976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19" b="1" i="0">
                <a:solidFill>
                  <a:srgbClr val="5F646E"/>
                </a:solidFill>
                <a:latin typeface="Arial"/>
              </a:defRPr>
            </a:pPr>
            <a:r>
              <a:rPr kumimoji="0" sz="819" b="1" i="0" u="none" strike="noStrike" kern="1200" cap="none" spc="0" normalizeH="0" baseline="0" noProof="0">
                <a:ln>
                  <a:noFill/>
                </a:ln>
                <a:solidFill>
                  <a:srgbClr val="5F646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LAVORI IN AFRICA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71800" y="1170432"/>
            <a:ext cx="2148840" cy="777240"/>
          </a:xfrm>
          <a:prstGeom prst="roundRect">
            <a:avLst/>
          </a:prstGeom>
          <a:solidFill>
            <a:srgbClr val="EFF4FA"/>
          </a:solidFill>
          <a:ln>
            <a:solidFill>
              <a:srgbClr val="D7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71800" y="1243584"/>
            <a:ext cx="214884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00" b="1" i="0">
                <a:solidFill>
                  <a:srgbClr val="082B65"/>
                </a:solidFill>
                <a:latin typeface="Arial"/>
              </a:defRPr>
            </a:pPr>
            <a:r>
              <a:rPr kumimoji="0" sz="1900" b="1" i="0" u="none" strike="noStrike" kern="1200" cap="none" spc="0" normalizeH="0" baseline="0" noProof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5,6 mld 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99232" y="1627632"/>
            <a:ext cx="2093976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19" b="1" i="0">
                <a:solidFill>
                  <a:srgbClr val="5F646E"/>
                </a:solidFill>
                <a:latin typeface="Arial"/>
              </a:defRPr>
            </a:pPr>
            <a:r>
              <a:rPr kumimoji="0" sz="819" b="1" i="0" u="none" strike="noStrike" kern="1200" cap="none" spc="0" normalizeH="0" baseline="0" noProof="0">
                <a:ln>
                  <a:noFill/>
                </a:ln>
                <a:solidFill>
                  <a:srgbClr val="5F646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NORD AFRICA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257800" y="1170432"/>
            <a:ext cx="2148840" cy="777240"/>
          </a:xfrm>
          <a:prstGeom prst="roundRect">
            <a:avLst/>
          </a:prstGeom>
          <a:solidFill>
            <a:srgbClr val="EFF4FA"/>
          </a:solidFill>
          <a:ln>
            <a:solidFill>
              <a:srgbClr val="D7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57800" y="1243584"/>
            <a:ext cx="214884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00" b="1" i="0">
                <a:solidFill>
                  <a:srgbClr val="082B65"/>
                </a:solidFill>
                <a:latin typeface="Arial"/>
              </a:defRPr>
            </a:pPr>
            <a:r>
              <a:rPr kumimoji="0" sz="1900" b="1" i="0" u="none" strike="noStrike" kern="1200" cap="none" spc="0" normalizeH="0" baseline="0" noProof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7,3 mld €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85232" y="1627632"/>
            <a:ext cx="2093976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19" b="1" i="0">
                <a:solidFill>
                  <a:srgbClr val="5F646E"/>
                </a:solidFill>
                <a:latin typeface="Arial"/>
              </a:defRPr>
            </a:pPr>
            <a:r>
              <a:rPr kumimoji="0" sz="819" b="1" i="0" u="none" strike="noStrike" kern="1200" cap="none" spc="0" normalizeH="0" baseline="0" noProof="0">
                <a:ln>
                  <a:noFill/>
                </a:ln>
                <a:solidFill>
                  <a:srgbClr val="5F646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AFRICA SUB-SAHARIANA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43800" y="1170432"/>
            <a:ext cx="2148840" cy="777240"/>
          </a:xfrm>
          <a:prstGeom prst="roundRect">
            <a:avLst/>
          </a:prstGeom>
          <a:solidFill>
            <a:srgbClr val="EFF4FA"/>
          </a:solidFill>
          <a:ln>
            <a:solidFill>
              <a:srgbClr val="D7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43800" y="1243584"/>
            <a:ext cx="214884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00" b="1" i="0">
                <a:solidFill>
                  <a:srgbClr val="082B65"/>
                </a:solidFill>
                <a:latin typeface="Arial"/>
              </a:defRPr>
            </a:pPr>
            <a:r>
              <a:rPr kumimoji="0" sz="1900" b="1" i="0" u="none" strike="noStrike" kern="1200" cap="none" spc="0" normalizeH="0" baseline="0" noProof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11%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71231" y="1627632"/>
            <a:ext cx="2093976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19" b="1" i="0">
                <a:solidFill>
                  <a:srgbClr val="5F646E"/>
                </a:solidFill>
                <a:latin typeface="Arial"/>
              </a:defRPr>
            </a:pPr>
            <a:r>
              <a:rPr kumimoji="0" sz="819" b="1" i="0" u="none" strike="noStrike" kern="1200" cap="none" spc="0" normalizeH="0" baseline="0" noProof="0">
                <a:ln>
                  <a:noFill/>
                </a:ln>
                <a:solidFill>
                  <a:srgbClr val="5F646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DELLE COMMESSE TOTALI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829800" y="1170432"/>
            <a:ext cx="1554480" cy="777240"/>
          </a:xfrm>
          <a:prstGeom prst="roundRect">
            <a:avLst/>
          </a:prstGeom>
          <a:solidFill>
            <a:srgbClr val="EFF4FA"/>
          </a:solidFill>
          <a:ln>
            <a:solidFill>
              <a:srgbClr val="D7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829800" y="1243584"/>
            <a:ext cx="155448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00" b="1" i="0">
                <a:solidFill>
                  <a:srgbClr val="082B65"/>
                </a:solidFill>
                <a:latin typeface="Arial"/>
              </a:defRPr>
            </a:pPr>
            <a:r>
              <a:rPr kumimoji="0" sz="1900" b="1" i="0" u="none" strike="noStrike" kern="1200" cap="none" spc="0" normalizeH="0" baseline="0" noProof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7+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857232" y="1627632"/>
            <a:ext cx="1499616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19" b="1" i="0">
                <a:solidFill>
                  <a:srgbClr val="5F646E"/>
                </a:solidFill>
                <a:latin typeface="Arial"/>
              </a:defRPr>
            </a:pPr>
            <a:r>
              <a:rPr kumimoji="0" sz="819" b="1" i="0" u="none" strike="noStrike" kern="1200" cap="none" spc="0" normalizeH="0" baseline="0" noProof="0">
                <a:ln>
                  <a:noFill/>
                </a:ln>
                <a:solidFill>
                  <a:srgbClr val="5F646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PAESI DEL PIANO MATTEI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85800" y="2148840"/>
            <a:ext cx="3429000" cy="310896"/>
          </a:xfrm>
          <a:prstGeom prst="roundRect">
            <a:avLst/>
          </a:prstGeom>
          <a:solidFill>
            <a:srgbClr val="082B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8952" y="2157984"/>
            <a:ext cx="3282696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50" b="1" i="0">
                <a:solidFill>
                  <a:srgbClr val="FFFFFF"/>
                </a:solidFill>
                <a:latin typeface="Arial"/>
              </a:defRPr>
            </a:pPr>
            <a:r>
              <a:rPr kumimoji="0" sz="11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OPPORTUNITÀ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85800" y="2542032"/>
            <a:ext cx="3429000" cy="2395728"/>
          </a:xfrm>
          <a:prstGeom prst="roundRect">
            <a:avLst/>
          </a:prstGeom>
          <a:solidFill>
            <a:srgbClr val="F7F9FC"/>
          </a:solidFill>
          <a:ln>
            <a:solidFill>
              <a:srgbClr val="D7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50392" y="2646573"/>
            <a:ext cx="3099816" cy="28469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50" b="1" i="0">
                <a:solidFill>
                  <a:srgbClr val="082B65"/>
                </a:solidFill>
                <a:latin typeface="Arial"/>
              </a:defRPr>
            </a:pPr>
            <a:r>
              <a:rPr kumimoji="0" sz="1250" b="1" i="0" u="sng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INFRASTRUTTURE PRIORITARIE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73252" y="3081326"/>
            <a:ext cx="2978901" cy="7325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 </a:t>
            </a: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Grandi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corridoi</a:t>
            </a: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infrastrutturali</a:t>
            </a:r>
            <a:b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 Infrastrutture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aeroportuali</a:t>
            </a:r>
            <a:b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 Dighe e opere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idrauliche</a:t>
            </a:r>
            <a:b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 Nuova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architettura</a:t>
            </a: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logistica</a:t>
            </a: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del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continente</a:t>
            </a:r>
            <a:endParaRPr kumimoji="0" sz="104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379976" y="2148840"/>
            <a:ext cx="3429000" cy="310896"/>
          </a:xfrm>
          <a:prstGeom prst="roundRect">
            <a:avLst/>
          </a:prstGeom>
          <a:solidFill>
            <a:srgbClr val="082B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453128" y="2157984"/>
            <a:ext cx="3282696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50" b="1" i="0">
                <a:solidFill>
                  <a:srgbClr val="FFFFFF"/>
                </a:solidFill>
                <a:latin typeface="Arial"/>
              </a:defRPr>
            </a:pPr>
            <a:r>
              <a:rPr kumimoji="0" sz="11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AZIONE ANCE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379976" y="2542032"/>
            <a:ext cx="3429000" cy="2395728"/>
          </a:xfrm>
          <a:prstGeom prst="roundRect">
            <a:avLst/>
          </a:prstGeom>
          <a:solidFill>
            <a:srgbClr val="F7F9FC"/>
          </a:solidFill>
          <a:ln>
            <a:solidFill>
              <a:srgbClr val="D7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44568" y="2646573"/>
            <a:ext cx="3099816" cy="28469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50" b="1" i="0">
                <a:solidFill>
                  <a:srgbClr val="082B65"/>
                </a:solidFill>
                <a:latin typeface="Arial"/>
              </a:defRPr>
            </a:pPr>
            <a:r>
              <a:rPr kumimoji="0" sz="1250" b="1" i="0" u="sng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ACCESSO AI PROGETTI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79976" y="3308075"/>
            <a:ext cx="3355848" cy="89255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 </a:t>
            </a:r>
            <a:r>
              <a:rPr kumimoji="0" lang="it-IT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Costante c</a:t>
            </a:r>
            <a:r>
              <a:rPr kumimoji="0" sz="1040" b="0" i="0" u="none" strike="noStrike" kern="1200" cap="none" spc="0" normalizeH="0" baseline="0" noProof="0" dirty="0" err="1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ollaborazione</a:t>
            </a: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con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Struttura</a:t>
            </a: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di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Missione</a:t>
            </a: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 Cabina di Regia</a:t>
            </a:r>
            <a:r>
              <a:rPr kumimoji="0" lang="it-IT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</a:t>
            </a:r>
            <a:b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 </a:t>
            </a:r>
            <a:r>
              <a:rPr kumimoji="0" sz="1040" b="0" i="0" u="none" strike="noStrike" kern="1200" cap="none" spc="0" normalizeH="0" baseline="0" noProof="0" dirty="0" err="1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Monitoraggio</a:t>
            </a: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040" b="0" i="0" u="none" strike="noStrike" kern="1200" cap="none" spc="0" normalizeH="0" baseline="0" noProof="0" dirty="0" err="1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dei</a:t>
            </a: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040" b="0" i="0" u="none" strike="noStrike" kern="1200" cap="none" spc="0" normalizeH="0" baseline="0" noProof="0" dirty="0" err="1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progetti</a:t>
            </a: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040" b="0" i="0" u="none" strike="noStrike" kern="1200" cap="none" spc="0" normalizeH="0" baseline="0" noProof="0" dirty="0" err="1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nei</a:t>
            </a: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040" b="0" i="0" u="none" strike="noStrike" kern="1200" cap="none" spc="0" normalizeH="0" baseline="0" noProof="0" dirty="0" err="1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Paesi</a:t>
            </a: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di interesse</a:t>
            </a:r>
            <a:r>
              <a:rPr kumimoji="0" lang="it-IT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</a:t>
            </a:r>
            <a:b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 </a:t>
            </a:r>
            <a:r>
              <a:rPr kumimoji="0" sz="1040" b="0" i="0" u="none" strike="noStrike" kern="1200" cap="none" spc="0" normalizeH="0" baseline="0" noProof="0" dirty="0" err="1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Missioni</a:t>
            </a: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 </a:t>
            </a:r>
            <a:r>
              <a:rPr kumimoji="0" sz="1040" b="0" i="0" u="none" strike="noStrike" kern="1200" cap="none" spc="0" normalizeH="0" baseline="0" noProof="0" dirty="0" err="1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iniziative</a:t>
            </a: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040" b="0" i="0" u="none" strike="noStrike" kern="1200" cap="none" spc="0" normalizeH="0" baseline="0" noProof="0" dirty="0" err="1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mirate</a:t>
            </a:r>
            <a:r>
              <a:rPr kumimoji="0" lang="it-IT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</a:t>
            </a:r>
            <a:b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 Maggiore </a:t>
            </a:r>
            <a:r>
              <a:rPr kumimoji="0" sz="1040" b="0" i="0" u="none" strike="noStrike" kern="1200" cap="none" spc="0" normalizeH="0" baseline="0" noProof="0" dirty="0" err="1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accessibilità</a:t>
            </a: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040" b="0" i="0" u="none" strike="noStrike" kern="1200" cap="none" spc="0" normalizeH="0" baseline="0" noProof="0" dirty="0" err="1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agli</a:t>
            </a: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040" b="0" i="0" u="none" strike="noStrike" kern="1200" cap="none" spc="0" normalizeH="0" baseline="0" noProof="0" dirty="0" err="1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strumenti</a:t>
            </a: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del Piano Mattei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074152" y="2148840"/>
            <a:ext cx="3310128" cy="310896"/>
          </a:xfrm>
          <a:prstGeom prst="roundRect">
            <a:avLst/>
          </a:prstGeom>
          <a:solidFill>
            <a:srgbClr val="082B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147304" y="2157984"/>
            <a:ext cx="3163824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50" b="1" i="0">
                <a:solidFill>
                  <a:srgbClr val="FFFFFF"/>
                </a:solidFill>
                <a:latin typeface="Arial"/>
              </a:defRPr>
            </a:pPr>
            <a:r>
              <a:rPr kumimoji="0" sz="11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SISTEMA-PAESE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074152" y="2542032"/>
            <a:ext cx="3310128" cy="2395728"/>
          </a:xfrm>
          <a:prstGeom prst="roundRect">
            <a:avLst/>
          </a:prstGeom>
          <a:solidFill>
            <a:srgbClr val="F7F9FC"/>
          </a:solidFill>
          <a:ln>
            <a:solidFill>
              <a:srgbClr val="D7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238744" y="2550393"/>
            <a:ext cx="2980944" cy="4770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50" b="1" i="0">
                <a:solidFill>
                  <a:srgbClr val="082B65"/>
                </a:solidFill>
                <a:latin typeface="Arial"/>
              </a:defRPr>
            </a:pPr>
            <a:r>
              <a:rPr kumimoji="0" sz="1250" b="1" i="0" u="sng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COMPETERE SUI MERCATI GLOBALI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147304" y="3328800"/>
            <a:ext cx="3209544" cy="89255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kumimoji="0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Diplomazia</a:t>
            </a: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economica</a:t>
            </a:r>
            <a:r>
              <a:rPr kumimoji="0" lang="it-IT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</a:t>
            </a:r>
            <a:b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 Finanza e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garanzie</a:t>
            </a:r>
            <a:r>
              <a:rPr kumimoji="0" lang="it-IT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</a:t>
            </a:r>
            <a:b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Supporto</a:t>
            </a: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di CDP, SACE e SIMEST</a:t>
            </a:r>
            <a:b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Condizioni</a:t>
            </a: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di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gara</a:t>
            </a: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non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penalizzanti</a:t>
            </a:r>
            <a:r>
              <a:rPr kumimoji="0" sz="104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per le imprese </a:t>
            </a:r>
            <a:r>
              <a:rPr kumimoji="0" sz="104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italiane</a:t>
            </a:r>
            <a:endParaRPr kumimoji="0" sz="104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685800" y="5230368"/>
            <a:ext cx="10698480" cy="685800"/>
          </a:xfrm>
          <a:prstGeom prst="roundRect">
            <a:avLst/>
          </a:prstGeom>
          <a:solidFill>
            <a:srgbClr val="EFF4FA"/>
          </a:solidFill>
          <a:ln>
            <a:solidFill>
              <a:srgbClr val="D7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96112" y="5224790"/>
            <a:ext cx="1508760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>
                <a:solidFill>
                  <a:srgbClr val="082B65"/>
                </a:solidFill>
                <a:latin typeface="Arial"/>
              </a:defRPr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MESSAGGIO CHIAVE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60562" y="5402764"/>
            <a:ext cx="8848013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50" b="1" i="0">
                <a:solidFill>
                  <a:srgbClr val="082B65"/>
                </a:solidFill>
                <a:latin typeface="Arial"/>
              </a:defRPr>
            </a:pPr>
            <a:r>
              <a:rPr kumimoji="0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L’impegno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finanziario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dell’Italia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deve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tradursi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 </a:t>
            </a:r>
            <a:r>
              <a:rPr kumimoji="0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progetti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gare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 </a:t>
            </a:r>
            <a:r>
              <a:rPr kumimoji="0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commesse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accessibili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alle imprese </a:t>
            </a:r>
            <a:r>
              <a:rPr kumimoji="0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italiane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  <p:pic>
        <p:nvPicPr>
          <p:cNvPr id="40" name="Picture 39" descr="9bae5607-f028-4ce5-aa8b-28e2ebadfe5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199632"/>
            <a:ext cx="1783080" cy="4870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DB425-9A1B-599F-11FA-E007587F0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B629A0-9C59-85A9-64B3-2F09DFED0DD4}"/>
              </a:ext>
            </a:extLst>
          </p:cNvPr>
          <p:cNvSpPr txBox="1"/>
          <p:nvPr/>
        </p:nvSpPr>
        <p:spPr>
          <a:xfrm>
            <a:off x="685800" y="197486"/>
            <a:ext cx="10744200" cy="44627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 b="1" i="0">
                <a:solidFill>
                  <a:srgbClr val="082B65"/>
                </a:solidFill>
                <a:latin typeface="Arial"/>
              </a:defRPr>
            </a:pPr>
            <a:r>
              <a:rPr kumimoji="0" sz="2300" b="1" i="0" u="none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AFRICA: </a:t>
            </a:r>
            <a:r>
              <a:rPr kumimoji="0" lang="it-IT" sz="2300" b="1" i="0" u="none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strumenti operativi e azioni a supporto delle imprese</a:t>
            </a:r>
            <a:endParaRPr kumimoji="0" sz="2300" b="1" i="0" u="none" strike="noStrike" kern="1200" cap="none" spc="0" normalizeH="0" baseline="0" noProof="0" dirty="0">
              <a:ln>
                <a:noFill/>
              </a:ln>
              <a:solidFill>
                <a:srgbClr val="082B6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3A5BD-0B23-D8A5-3AB9-26E4C40C294B}"/>
              </a:ext>
            </a:extLst>
          </p:cNvPr>
          <p:cNvSpPr txBox="1"/>
          <p:nvPr/>
        </p:nvSpPr>
        <p:spPr>
          <a:xfrm>
            <a:off x="704088" y="658368"/>
            <a:ext cx="10515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50" b="0" i="1">
                <a:solidFill>
                  <a:srgbClr val="5F646E"/>
                </a:solidFill>
                <a:latin typeface="Arial"/>
              </a:defRPr>
            </a:pPr>
            <a:r>
              <a:rPr kumimoji="0" sz="1150" b="0" i="1" u="none" strike="noStrike" kern="1200" cap="none" spc="0" normalizeH="0" baseline="0" noProof="0">
                <a:ln>
                  <a:noFill/>
                </a:ln>
                <a:solidFill>
                  <a:srgbClr val="5F646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Una priorità strategica per la crescita internazionale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D47830-C83A-FE71-8C8C-60264EFA7BEF}"/>
              </a:ext>
            </a:extLst>
          </p:cNvPr>
          <p:cNvSpPr/>
          <p:nvPr/>
        </p:nvSpPr>
        <p:spPr>
          <a:xfrm>
            <a:off x="612648" y="935272"/>
            <a:ext cx="10698480" cy="13716"/>
          </a:xfrm>
          <a:prstGeom prst="rect">
            <a:avLst/>
          </a:prstGeom>
          <a:solidFill>
            <a:srgbClr val="082B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0" name="Picture 39" descr="9bae5607-f028-4ce5-aa8b-28e2ebadfe55.png">
            <a:extLst>
              <a:ext uri="{FF2B5EF4-FFF2-40B4-BE49-F238E27FC236}">
                <a16:creationId xmlns:a16="http://schemas.microsoft.com/office/drawing/2014/main" id="{FB6A4355-1315-069B-A37A-842C3F72D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199632"/>
            <a:ext cx="1783080" cy="487008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AB0090C-3977-F3FA-A6F2-780CBFB16023}"/>
              </a:ext>
            </a:extLst>
          </p:cNvPr>
          <p:cNvSpPr txBox="1"/>
          <p:nvPr/>
        </p:nvSpPr>
        <p:spPr>
          <a:xfrm>
            <a:off x="2585266" y="1174915"/>
            <a:ext cx="7453679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190848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defRPr sz="1150" b="1" i="0">
                <a:solidFill>
                  <a:srgbClr val="FFFFFF"/>
                </a:solidFill>
                <a:latin typeface="Arial"/>
              </a:defRPr>
            </a:pPr>
            <a:r>
              <a:rPr lang="it-IT" sz="1400" b="1" dirty="0">
                <a:solidFill>
                  <a:srgbClr val="FFFFFF"/>
                </a:solidFill>
                <a:latin typeface="Arial"/>
              </a:rPr>
              <a:t>STRUMENTI OPERATIVI</a:t>
            </a:r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EBC1C9F0-CF21-DA62-761E-866ADDF214C0}"/>
              </a:ext>
            </a:extLst>
          </p:cNvPr>
          <p:cNvSpPr/>
          <p:nvPr/>
        </p:nvSpPr>
        <p:spPr>
          <a:xfrm>
            <a:off x="1259996" y="2115687"/>
            <a:ext cx="4576600" cy="14281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082B65"/>
                </a:solidFill>
                <a:latin typeface="Arial"/>
              </a:rPr>
              <a:t>SPORTELLO UNICO PER L’ASSISTENZA TECNICA</a:t>
            </a:r>
          </a:p>
          <a:p>
            <a:pPr algn="ctr"/>
            <a:r>
              <a:rPr lang="it-IT" sz="1040" dirty="0">
                <a:solidFill>
                  <a:srgbClr val="303741"/>
                </a:solidFill>
                <a:latin typeface="Arial"/>
              </a:rPr>
              <a:t>Creazione di un </a:t>
            </a:r>
            <a:r>
              <a:rPr lang="it-IT" sz="1200" b="1" dirty="0">
                <a:solidFill>
                  <a:srgbClr val="190848"/>
                </a:solidFill>
                <a:latin typeface="Arial"/>
              </a:rPr>
              <a:t>punto di accesso semplificato </a:t>
            </a:r>
            <a:r>
              <a:rPr lang="it-IT" sz="1040" dirty="0">
                <a:solidFill>
                  <a:srgbClr val="303741"/>
                </a:solidFill>
                <a:latin typeface="Arial"/>
              </a:rPr>
              <a:t>al quale le imprese possano rivolgersi per essere indirizzate verso gli strumenti finanziari più appropriati, come i finanziamenti per gli studi di fattibilità messi a disposizione da CDP, SIMEST e ICE Agenzia, attraverso il Fondo Italiano per il Clima</a:t>
            </a:r>
          </a:p>
          <a:p>
            <a:pPr algn="ctr"/>
            <a:endParaRPr lang="it-IT" sz="1040" dirty="0">
              <a:solidFill>
                <a:srgbClr val="303741"/>
              </a:solidFill>
              <a:latin typeface="Arial"/>
            </a:endParaRP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A3F06D75-6575-5088-9980-08D804BF49F1}"/>
              </a:ext>
            </a:extLst>
          </p:cNvPr>
          <p:cNvSpPr/>
          <p:nvPr/>
        </p:nvSpPr>
        <p:spPr>
          <a:xfrm>
            <a:off x="3404585" y="1585942"/>
            <a:ext cx="573932" cy="38037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12D18CC1-566E-2BF0-5103-354D8B8C7578}"/>
              </a:ext>
            </a:extLst>
          </p:cNvPr>
          <p:cNvSpPr/>
          <p:nvPr/>
        </p:nvSpPr>
        <p:spPr>
          <a:xfrm>
            <a:off x="6877454" y="2004720"/>
            <a:ext cx="4054550" cy="161684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082B65"/>
                </a:solidFill>
                <a:latin typeface="Arial"/>
              </a:rPr>
              <a:t>FONDO PER L’EQUITY</a:t>
            </a:r>
          </a:p>
          <a:p>
            <a:pPr algn="ctr"/>
            <a:r>
              <a:rPr lang="it-IT" sz="1040" dirty="0">
                <a:solidFill>
                  <a:srgbClr val="303741"/>
                </a:solidFill>
                <a:latin typeface="Arial"/>
              </a:rPr>
              <a:t>Strumento dedicato al finanziamento delle quote di capitale nei consorzi internazionali, per progetti strategici in Africa con l’obiettivo di supportare le joint venture tra aziende italiane e africane, riducendo i rischi legati alla fase di costruzione.</a:t>
            </a:r>
          </a:p>
          <a:p>
            <a:pPr algn="ctr"/>
            <a:endParaRPr lang="it-IT" sz="1040" dirty="0">
              <a:solidFill>
                <a:srgbClr val="303741"/>
              </a:solidFill>
              <a:latin typeface="Arial"/>
            </a:endParaRPr>
          </a:p>
          <a:p>
            <a:pPr algn="ctr"/>
            <a:r>
              <a:rPr lang="it-IT" sz="1040" dirty="0">
                <a:solidFill>
                  <a:srgbClr val="303741"/>
                </a:solidFill>
                <a:latin typeface="Arial"/>
              </a:rPr>
              <a:t>In questo contesto, si inserisce la proposta dell’Ance del Fondo  </a:t>
            </a:r>
            <a:r>
              <a:rPr lang="it-IT" sz="1040" b="1" dirty="0">
                <a:solidFill>
                  <a:srgbClr val="190848"/>
                </a:solidFill>
                <a:latin typeface="Arial"/>
              </a:rPr>
              <a:t>«</a:t>
            </a:r>
            <a:r>
              <a:rPr lang="it-IT" sz="1200" b="1" dirty="0" err="1">
                <a:solidFill>
                  <a:srgbClr val="190848"/>
                </a:solidFill>
                <a:latin typeface="Arial"/>
              </a:rPr>
              <a:t>primAfrica</a:t>
            </a:r>
            <a:r>
              <a:rPr lang="it-IT" sz="1200" b="1" dirty="0">
                <a:solidFill>
                  <a:srgbClr val="190848"/>
                </a:solidFill>
                <a:latin typeface="Arial"/>
              </a:rPr>
              <a:t> </a:t>
            </a:r>
            <a:r>
              <a:rPr lang="it-IT" sz="1200" b="1" dirty="0" err="1">
                <a:solidFill>
                  <a:srgbClr val="190848"/>
                </a:solidFill>
                <a:latin typeface="Arial"/>
              </a:rPr>
              <a:t>Climate</a:t>
            </a:r>
            <a:r>
              <a:rPr lang="it-IT" sz="1200" b="1" dirty="0">
                <a:solidFill>
                  <a:srgbClr val="190848"/>
                </a:solidFill>
                <a:latin typeface="Arial"/>
              </a:rPr>
              <a:t> Fund»</a:t>
            </a:r>
            <a:r>
              <a:rPr lang="it-IT" sz="1040" b="1" dirty="0">
                <a:solidFill>
                  <a:srgbClr val="303741"/>
                </a:solidFill>
                <a:latin typeface="Arial"/>
              </a:rPr>
              <a:t>, </a:t>
            </a:r>
            <a:r>
              <a:rPr lang="it-IT" sz="1040" dirty="0">
                <a:solidFill>
                  <a:srgbClr val="303741"/>
                </a:solidFill>
                <a:latin typeface="Arial"/>
              </a:rPr>
              <a:t>pensato per sostenere le imprese italiane e le infrastrutture verdi nel continente africano</a:t>
            </a:r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DFBF3AC2-525E-5C4B-42E5-21825030F2E5}"/>
              </a:ext>
            </a:extLst>
          </p:cNvPr>
          <p:cNvSpPr/>
          <p:nvPr/>
        </p:nvSpPr>
        <p:spPr>
          <a:xfrm>
            <a:off x="8560340" y="1547719"/>
            <a:ext cx="573932" cy="38037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F7FE19F-290E-CCC0-DE29-76E35B0F6977}"/>
              </a:ext>
            </a:extLst>
          </p:cNvPr>
          <p:cNvSpPr txBox="1"/>
          <p:nvPr/>
        </p:nvSpPr>
        <p:spPr>
          <a:xfrm>
            <a:off x="4356185" y="4022893"/>
            <a:ext cx="3823331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190848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defRPr sz="1150" b="1" i="0">
                <a:solidFill>
                  <a:srgbClr val="FFFFFF"/>
                </a:solidFill>
                <a:latin typeface="Arial"/>
              </a:defRPr>
            </a:pPr>
            <a:r>
              <a:rPr lang="it-IT" sz="1400" b="1" dirty="0">
                <a:solidFill>
                  <a:srgbClr val="FFFFFF"/>
                </a:solidFill>
                <a:latin typeface="Arial"/>
              </a:rPr>
              <a:t>FORMAZIONE DEL CAPITALE UMANO</a:t>
            </a: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C4A58F9D-7BA9-5878-21C3-58690150D2EF}"/>
              </a:ext>
            </a:extLst>
          </p:cNvPr>
          <p:cNvSpPr/>
          <p:nvPr/>
        </p:nvSpPr>
        <p:spPr>
          <a:xfrm>
            <a:off x="4122814" y="4869299"/>
            <a:ext cx="4578669" cy="138367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lang="it-IT" sz="1040" dirty="0">
                <a:solidFill>
                  <a:srgbClr val="303741"/>
                </a:solidFill>
                <a:latin typeface="Arial"/>
              </a:rPr>
              <a:t>Grande attenzione alla </a:t>
            </a:r>
            <a:r>
              <a:rPr lang="it-IT" sz="1040" b="1" dirty="0">
                <a:solidFill>
                  <a:srgbClr val="190848"/>
                </a:solidFill>
                <a:latin typeface="Arial"/>
              </a:rPr>
              <a:t>formazione.</a:t>
            </a:r>
          </a:p>
          <a:p>
            <a:pPr algn="just" defTabSz="457200"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lang="it-IT" sz="1040" dirty="0">
                <a:solidFill>
                  <a:srgbClr val="303741"/>
                </a:solidFill>
                <a:latin typeface="Arial"/>
              </a:rPr>
              <a:t>Avvio di un Progetto di formazione </a:t>
            </a:r>
            <a:r>
              <a:rPr lang="it-IT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</a:rPr>
              <a:t>THAMM PLUS</a:t>
            </a:r>
            <a:r>
              <a:rPr lang="it-IT" sz="1040" dirty="0">
                <a:solidFill>
                  <a:srgbClr val="303741"/>
                </a:solidFill>
                <a:latin typeface="Arial"/>
              </a:rPr>
              <a:t>: formazione per </a:t>
            </a:r>
            <a:r>
              <a:rPr lang="it-IT" sz="1040" b="1" dirty="0">
                <a:solidFill>
                  <a:srgbClr val="303741"/>
                </a:solidFill>
                <a:latin typeface="Arial"/>
              </a:rPr>
              <a:t>i lavoratori tunisini</a:t>
            </a:r>
            <a:r>
              <a:rPr lang="it-IT" sz="1040" dirty="0">
                <a:solidFill>
                  <a:srgbClr val="303741"/>
                </a:solidFill>
                <a:latin typeface="Arial"/>
              </a:rPr>
              <a:t>, per inserimento in Italia in aziende del settore, con l’obiettivo di rispondere alla forte carenza di manodopera e per:</a:t>
            </a:r>
          </a:p>
          <a:p>
            <a:pPr marL="171450" indent="-171450" algn="just" defTabSz="457200">
              <a:buFont typeface="Wingdings" panose="05000000000000000000" pitchFamily="2" charset="2"/>
              <a:buChar char="Ø"/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lang="it-IT" sz="1100" b="1" dirty="0">
                <a:solidFill>
                  <a:srgbClr val="190848"/>
                </a:solidFill>
                <a:latin typeface="Arial"/>
              </a:rPr>
              <a:t>creare valore e competenze in loco;</a:t>
            </a:r>
          </a:p>
          <a:p>
            <a:pPr marL="171450" indent="-171450" algn="just" defTabSz="457200">
              <a:buFont typeface="Wingdings" panose="05000000000000000000" pitchFamily="2" charset="2"/>
              <a:buChar char="Ø"/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lang="it-IT" sz="1100" b="1" dirty="0">
                <a:solidFill>
                  <a:srgbClr val="190848"/>
                </a:solidFill>
                <a:latin typeface="Arial"/>
              </a:rPr>
              <a:t>dare concretezza alla filosofia del Piano Mattei</a:t>
            </a:r>
          </a:p>
          <a:p>
            <a:pPr algn="ctr"/>
            <a:endParaRPr lang="it-IT" sz="1040" dirty="0">
              <a:solidFill>
                <a:srgbClr val="303741"/>
              </a:solidFill>
              <a:latin typeface="Arial"/>
            </a:endParaRPr>
          </a:p>
        </p:txBody>
      </p:sp>
      <p:sp>
        <p:nvSpPr>
          <p:cNvPr id="13" name="Freccia in giù 12">
            <a:extLst>
              <a:ext uri="{FF2B5EF4-FFF2-40B4-BE49-F238E27FC236}">
                <a16:creationId xmlns:a16="http://schemas.microsoft.com/office/drawing/2014/main" id="{6E33100D-CE74-C9A8-FDBA-AABE2ACD93FA}"/>
              </a:ext>
            </a:extLst>
          </p:cNvPr>
          <p:cNvSpPr/>
          <p:nvPr/>
        </p:nvSpPr>
        <p:spPr>
          <a:xfrm>
            <a:off x="6125183" y="4409795"/>
            <a:ext cx="573932" cy="38037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7482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A9CDD-567B-0D9F-2964-D941C7D53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570A38-B4C0-2D9F-9DA5-C210010F7971}"/>
              </a:ext>
            </a:extLst>
          </p:cNvPr>
          <p:cNvSpPr txBox="1"/>
          <p:nvPr/>
        </p:nvSpPr>
        <p:spPr>
          <a:xfrm>
            <a:off x="685800" y="201168"/>
            <a:ext cx="107442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 b="1" i="0">
                <a:solidFill>
                  <a:srgbClr val="082B65"/>
                </a:solidFill>
                <a:latin typeface="Arial"/>
              </a:defRPr>
            </a:pPr>
            <a:r>
              <a:rPr kumimoji="0" sz="2300" b="1" i="0" u="none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AFRICA: PIANO MATTEI E NUOVE OPPORTUNITÀ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DCD0F2-F151-23D7-ABF1-0D0804E8D80E}"/>
              </a:ext>
            </a:extLst>
          </p:cNvPr>
          <p:cNvSpPr txBox="1"/>
          <p:nvPr/>
        </p:nvSpPr>
        <p:spPr>
          <a:xfrm>
            <a:off x="704088" y="658368"/>
            <a:ext cx="10515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50" b="0" i="1">
                <a:solidFill>
                  <a:srgbClr val="5F646E"/>
                </a:solidFill>
                <a:latin typeface="Arial"/>
              </a:defRPr>
            </a:pPr>
            <a:r>
              <a:rPr kumimoji="0" sz="1150" b="0" i="1" u="none" strike="noStrike" kern="1200" cap="none" spc="0" normalizeH="0" baseline="0" noProof="0">
                <a:ln>
                  <a:noFill/>
                </a:ln>
                <a:solidFill>
                  <a:srgbClr val="5F646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Una priorità strategica per la crescita internazionale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90B9D7-6CD6-451D-73E2-27069B0D6104}"/>
              </a:ext>
            </a:extLst>
          </p:cNvPr>
          <p:cNvSpPr/>
          <p:nvPr/>
        </p:nvSpPr>
        <p:spPr>
          <a:xfrm>
            <a:off x="612648" y="935272"/>
            <a:ext cx="10698480" cy="13716"/>
          </a:xfrm>
          <a:prstGeom prst="rect">
            <a:avLst/>
          </a:prstGeom>
          <a:solidFill>
            <a:srgbClr val="082B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D9D1F37-7D1E-6D92-A829-2E63C56ABCE3}"/>
              </a:ext>
            </a:extLst>
          </p:cNvPr>
          <p:cNvSpPr/>
          <p:nvPr/>
        </p:nvSpPr>
        <p:spPr>
          <a:xfrm>
            <a:off x="763988" y="1909974"/>
            <a:ext cx="3469684" cy="370583"/>
          </a:xfrm>
          <a:prstGeom prst="roundRect">
            <a:avLst/>
          </a:prstGeom>
          <a:solidFill>
            <a:srgbClr val="082B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61F97FE-38C5-2A77-39CE-D376F1CA8666}"/>
              </a:ext>
            </a:extLst>
          </p:cNvPr>
          <p:cNvSpPr txBox="1"/>
          <p:nvPr/>
        </p:nvSpPr>
        <p:spPr>
          <a:xfrm>
            <a:off x="868678" y="1872871"/>
            <a:ext cx="3191257" cy="44627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50" b="1" i="0">
                <a:solidFill>
                  <a:srgbClr val="FFFFFF"/>
                </a:solidFill>
                <a:latin typeface="Arial"/>
              </a:defRPr>
            </a:pPr>
            <a:r>
              <a:rPr lang="it-IT" sz="1150" b="1" dirty="0">
                <a:solidFill>
                  <a:srgbClr val="FFFFFF"/>
                </a:solidFill>
                <a:latin typeface="Arial"/>
              </a:rPr>
              <a:t>INGRESSO NUOVI PAESI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50" b="1" i="0">
                <a:solidFill>
                  <a:srgbClr val="FFFFFF"/>
                </a:solidFill>
                <a:latin typeface="Arial"/>
              </a:defRPr>
            </a:pPr>
            <a:endParaRPr kumimoji="0" sz="11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88E47D54-87C5-295A-E9AC-B4E4761F9065}"/>
              </a:ext>
            </a:extLst>
          </p:cNvPr>
          <p:cNvSpPr/>
          <p:nvPr/>
        </p:nvSpPr>
        <p:spPr>
          <a:xfrm>
            <a:off x="704088" y="2342645"/>
            <a:ext cx="3395474" cy="2523930"/>
          </a:xfrm>
          <a:prstGeom prst="roundRect">
            <a:avLst/>
          </a:prstGeom>
          <a:solidFill>
            <a:srgbClr val="F7F9FC"/>
          </a:solidFill>
          <a:ln>
            <a:solidFill>
              <a:srgbClr val="D7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2D2E9C-2974-CA90-F743-71375BBF259B}"/>
              </a:ext>
            </a:extLst>
          </p:cNvPr>
          <p:cNvSpPr txBox="1"/>
          <p:nvPr/>
        </p:nvSpPr>
        <p:spPr>
          <a:xfrm>
            <a:off x="937258" y="2342645"/>
            <a:ext cx="3036802" cy="201285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kumimoji="0" lang="it-IT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Gradimento per estensione dell’operatività del Piano Mattei, a 4 nuovi Paesi, portando a 18 i paesi d’intervento: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kumimoji="0" lang="it-IT" sz="1040" b="1" i="0" u="none" strike="noStrike" kern="1200" cap="none" spc="0" normalizeH="0" baseline="0" noProof="0" dirty="0">
                <a:ln>
                  <a:noFill/>
                </a:ln>
                <a:solidFill>
                  <a:srgbClr val="19084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Gabon,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kumimoji="0" lang="it-IT" sz="1040" b="1" i="0" u="none" strike="noStrike" kern="1200" cap="none" spc="0" normalizeH="0" baseline="0" noProof="0" dirty="0">
                <a:ln>
                  <a:noFill/>
                </a:ln>
                <a:solidFill>
                  <a:srgbClr val="19084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Repubblica Democratica del Congo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kumimoji="0" lang="it-IT" sz="1040" b="1" i="0" u="none" strike="noStrike" kern="1200" cap="none" spc="0" normalizeH="0" baseline="0" noProof="0" dirty="0">
                <a:ln>
                  <a:noFill/>
                </a:ln>
                <a:solidFill>
                  <a:srgbClr val="19084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Ruanda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kumimoji="0" lang="it-IT" sz="1040" b="1" i="0" u="none" strike="noStrike" kern="1200" cap="none" spc="0" normalizeH="0" baseline="0" noProof="0" dirty="0">
                <a:ln>
                  <a:noFill/>
                </a:ln>
                <a:solidFill>
                  <a:srgbClr val="19084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Zambia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40" b="0" i="0">
                <a:solidFill>
                  <a:srgbClr val="303741"/>
                </a:solidFill>
                <a:latin typeface="Arial"/>
              </a:defRPr>
            </a:pPr>
            <a:endParaRPr kumimoji="0" lang="it-IT" sz="1040" b="0" i="0" u="none" strike="noStrike" kern="1200" cap="none" spc="0" normalizeH="0" baseline="0" noProof="0" dirty="0">
              <a:ln>
                <a:noFill/>
              </a:ln>
              <a:solidFill>
                <a:srgbClr val="30374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defTabSz="457200"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kumimoji="0" lang="it-IT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Auspicabile allargamento verso altri potenziali paesi</a:t>
            </a:r>
            <a:r>
              <a:rPr kumimoji="0" lang="it-IT" sz="1040" b="1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lang="it-IT" sz="1040" b="1" dirty="0">
                <a:solidFill>
                  <a:srgbClr val="190848"/>
                </a:solidFill>
                <a:latin typeface="Arial"/>
              </a:rPr>
              <a:t>Camerun, Nigeria, Namibia, Sudafrica, Uganda e la Libia.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40" b="0" i="0">
                <a:solidFill>
                  <a:srgbClr val="303741"/>
                </a:solidFill>
                <a:latin typeface="Arial"/>
              </a:defRPr>
            </a:pPr>
            <a:endParaRPr kumimoji="0" lang="it-IT" sz="1040" b="0" i="0" u="none" strike="noStrike" kern="1200" cap="none" spc="0" normalizeH="0" baseline="0" noProof="0" dirty="0">
              <a:ln>
                <a:noFill/>
              </a:ln>
              <a:solidFill>
                <a:srgbClr val="30374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F1BEDD5C-F901-98CC-21EF-A694BB78A7F5}"/>
              </a:ext>
            </a:extLst>
          </p:cNvPr>
          <p:cNvSpPr/>
          <p:nvPr/>
        </p:nvSpPr>
        <p:spPr>
          <a:xfrm>
            <a:off x="4398263" y="1919118"/>
            <a:ext cx="3469683" cy="370583"/>
          </a:xfrm>
          <a:prstGeom prst="roundRect">
            <a:avLst/>
          </a:prstGeom>
          <a:solidFill>
            <a:srgbClr val="082B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EEEFDE-D40F-17DE-3D49-B05536F04059}"/>
              </a:ext>
            </a:extLst>
          </p:cNvPr>
          <p:cNvSpPr txBox="1"/>
          <p:nvPr/>
        </p:nvSpPr>
        <p:spPr>
          <a:xfrm>
            <a:off x="4416684" y="1919116"/>
            <a:ext cx="3282696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50" b="1" i="0">
                <a:solidFill>
                  <a:srgbClr val="FFFFFF"/>
                </a:solidFill>
                <a:latin typeface="Arial"/>
              </a:defRPr>
            </a:pPr>
            <a:r>
              <a:rPr lang="it-IT" sz="1200" b="1" dirty="0">
                <a:solidFill>
                  <a:srgbClr val="FFFFFF"/>
                </a:solidFill>
                <a:latin typeface="Arial"/>
              </a:rPr>
              <a:t>LANCIO NUOVA PIATTAFORMA ONLINE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50" b="1" i="0">
                <a:solidFill>
                  <a:srgbClr val="FFFFFF"/>
                </a:solidFill>
                <a:latin typeface="Arial"/>
              </a:defRPr>
            </a:pP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0CFDB5E3-FE4E-C4FB-9B6B-16D9120858CD}"/>
              </a:ext>
            </a:extLst>
          </p:cNvPr>
          <p:cNvSpPr/>
          <p:nvPr/>
        </p:nvSpPr>
        <p:spPr>
          <a:xfrm>
            <a:off x="4416684" y="2411457"/>
            <a:ext cx="3411584" cy="1692771"/>
          </a:xfrm>
          <a:prstGeom prst="roundRect">
            <a:avLst/>
          </a:prstGeom>
          <a:solidFill>
            <a:srgbClr val="F7F9FC"/>
          </a:solidFill>
          <a:ln>
            <a:solidFill>
              <a:srgbClr val="D7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B86C1C-530B-F3C4-7879-2877B96420CD}"/>
              </a:ext>
            </a:extLst>
          </p:cNvPr>
          <p:cNvSpPr txBox="1"/>
          <p:nvPr/>
        </p:nvSpPr>
        <p:spPr>
          <a:xfrm>
            <a:off x="4562856" y="2476538"/>
            <a:ext cx="3099816" cy="28469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50" b="1" i="0">
                <a:solidFill>
                  <a:srgbClr val="082B65"/>
                </a:solidFill>
                <a:latin typeface="Arial"/>
              </a:defRPr>
            </a:pPr>
            <a:r>
              <a:rPr lang="it-IT" sz="1250" b="1" u="sng" dirty="0">
                <a:solidFill>
                  <a:srgbClr val="082B65"/>
                </a:solidFill>
                <a:latin typeface="Arial"/>
              </a:rPr>
              <a:t>MONITORAGGIO </a:t>
            </a:r>
            <a:r>
              <a:rPr kumimoji="0" sz="1250" b="1" i="0" u="sng" strike="noStrike" kern="1200" cap="none" spc="0" normalizeH="0" baseline="0" noProof="0" dirty="0">
                <a:ln>
                  <a:noFill/>
                </a:ln>
                <a:solidFill>
                  <a:srgbClr val="082B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PROGETTI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E90B32F-FF38-8B00-F34E-E8D4C29132BC}"/>
              </a:ext>
            </a:extLst>
          </p:cNvPr>
          <p:cNvSpPr txBox="1"/>
          <p:nvPr/>
        </p:nvSpPr>
        <p:spPr>
          <a:xfrm>
            <a:off x="4526280" y="2757886"/>
            <a:ext cx="3099816" cy="7325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kumimoji="0" lang="it-IT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Apprezzamento per la realizzazione della piattaforma online sul Piano Mattei, con la </a:t>
            </a:r>
            <a:r>
              <a:rPr lang="it-IT" sz="1040" b="1" dirty="0">
                <a:solidFill>
                  <a:srgbClr val="190848"/>
                </a:solidFill>
                <a:latin typeface="Arial"/>
              </a:rPr>
              <a:t>mappatura dei 76 progetti avviati dall’Italia nei 18 paesi Africani </a:t>
            </a:r>
            <a:endParaRPr sz="1040" b="1" dirty="0">
              <a:solidFill>
                <a:srgbClr val="190848"/>
              </a:solidFill>
              <a:latin typeface="Arial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1A11273E-7DA2-6F7E-01B9-191EE839D69F}"/>
              </a:ext>
            </a:extLst>
          </p:cNvPr>
          <p:cNvSpPr/>
          <p:nvPr/>
        </p:nvSpPr>
        <p:spPr>
          <a:xfrm>
            <a:off x="8092440" y="1909974"/>
            <a:ext cx="3378706" cy="379727"/>
          </a:xfrm>
          <a:prstGeom prst="roundRect">
            <a:avLst/>
          </a:prstGeom>
          <a:solidFill>
            <a:srgbClr val="082B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63A2F60-058B-85C3-129B-8DF653BF2A89}"/>
              </a:ext>
            </a:extLst>
          </p:cNvPr>
          <p:cNvSpPr txBox="1"/>
          <p:nvPr/>
        </p:nvSpPr>
        <p:spPr>
          <a:xfrm>
            <a:off x="8165592" y="1901971"/>
            <a:ext cx="3163824" cy="44627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50" b="1" i="0">
                <a:solidFill>
                  <a:srgbClr val="FFFFFF"/>
                </a:solidFill>
                <a:latin typeface="Arial"/>
              </a:defRPr>
            </a:pPr>
            <a:r>
              <a:rPr lang="it-IT" sz="1150" b="1" dirty="0">
                <a:solidFill>
                  <a:srgbClr val="FFFFFF"/>
                </a:solidFill>
                <a:latin typeface="Arial"/>
              </a:rPr>
              <a:t>POTENZIAMENTO DELLE RISORSE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50" b="1" i="0">
                <a:solidFill>
                  <a:srgbClr val="FFFFFF"/>
                </a:solidFill>
                <a:latin typeface="Arial"/>
              </a:defRPr>
            </a:pPr>
            <a:endParaRPr kumimoji="0" sz="11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977E4E8D-D858-DED5-8BEF-F24311B87E23}"/>
              </a:ext>
            </a:extLst>
          </p:cNvPr>
          <p:cNvSpPr/>
          <p:nvPr/>
        </p:nvSpPr>
        <p:spPr>
          <a:xfrm>
            <a:off x="8019287" y="2371996"/>
            <a:ext cx="3688730" cy="2342891"/>
          </a:xfrm>
          <a:prstGeom prst="roundRect">
            <a:avLst/>
          </a:prstGeom>
          <a:solidFill>
            <a:srgbClr val="F7F9FC"/>
          </a:solidFill>
          <a:ln>
            <a:solidFill>
              <a:srgbClr val="D7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69D47E1-D53A-42CB-7D8D-659068BE8B2F}"/>
              </a:ext>
            </a:extLst>
          </p:cNvPr>
          <p:cNvSpPr txBox="1"/>
          <p:nvPr/>
        </p:nvSpPr>
        <p:spPr>
          <a:xfrm>
            <a:off x="8165592" y="2619113"/>
            <a:ext cx="3380229" cy="169277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kumimoji="0" lang="it-IT" sz="1040" b="0" i="0" u="none" strike="noStrike" kern="1200" cap="none" spc="0" normalizeH="0" baseline="0" noProof="0" dirty="0">
                <a:ln>
                  <a:noFill/>
                </a:ln>
                <a:solidFill>
                  <a:srgbClr val="3037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Apprezzamento per l’aumento delle risorse destinate al programma del Piano, con:</a:t>
            </a:r>
          </a:p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kumimoji="0" lang="it-IT" sz="1040" b="1" i="0" u="none" strike="noStrike" kern="1200" cap="none" spc="0" normalizeH="0" baseline="0" noProof="0" dirty="0">
                <a:ln>
                  <a:noFill/>
                </a:ln>
                <a:solidFill>
                  <a:srgbClr val="19084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potenziamento del Fondo italiano per il clima per 1,2 miliardi di euro;</a:t>
            </a:r>
          </a:p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lang="it-IT" sz="1040" b="1" dirty="0">
                <a:solidFill>
                  <a:srgbClr val="190848"/>
                </a:solidFill>
                <a:latin typeface="Arial"/>
              </a:rPr>
              <a:t>a</a:t>
            </a:r>
            <a:r>
              <a:rPr kumimoji="0" lang="it-IT" sz="1040" b="1" i="0" u="none" strike="noStrike" kern="1200" cap="none" spc="0" normalizeH="0" baseline="0" noProof="0" dirty="0" err="1">
                <a:ln>
                  <a:noFill/>
                </a:ln>
                <a:solidFill>
                  <a:srgbClr val="19084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umento</a:t>
            </a:r>
            <a:r>
              <a:rPr kumimoji="0" lang="it-IT" sz="1040" b="1" i="0" u="none" strike="noStrike" kern="1200" cap="none" spc="0" normalizeH="0" baseline="0" noProof="0" dirty="0">
                <a:ln>
                  <a:noFill/>
                </a:ln>
                <a:solidFill>
                  <a:srgbClr val="19084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garanzie SACE per oltre 4 miliardi di euro;</a:t>
            </a:r>
          </a:p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040" b="0" i="0">
                <a:solidFill>
                  <a:srgbClr val="303741"/>
                </a:solidFill>
                <a:latin typeface="Arial"/>
              </a:defRPr>
            </a:pPr>
            <a:endParaRPr kumimoji="0" lang="it-IT" sz="1040" b="1" i="0" u="none" strike="noStrike" kern="1200" cap="none" spc="0" normalizeH="0" baseline="0" noProof="0" dirty="0">
              <a:ln>
                <a:noFill/>
              </a:ln>
              <a:solidFill>
                <a:srgbClr val="19084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1040" b="0" i="0">
                <a:solidFill>
                  <a:srgbClr val="303741"/>
                </a:solidFill>
                <a:latin typeface="Arial"/>
              </a:defRPr>
            </a:pPr>
            <a:r>
              <a:rPr lang="it-IT" sz="1040" dirty="0">
                <a:solidFill>
                  <a:srgbClr val="303741"/>
                </a:solidFill>
                <a:latin typeface="Arial"/>
              </a:rPr>
              <a:t>Molto positiva la sinergia </a:t>
            </a:r>
            <a:r>
              <a:rPr kumimoji="0" lang="it-IT" sz="1040" b="1" i="0" u="none" strike="noStrike" kern="1200" cap="none" spc="0" normalizeH="0" baseline="0" noProof="0" dirty="0">
                <a:ln>
                  <a:noFill/>
                </a:ln>
                <a:solidFill>
                  <a:srgbClr val="19084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 la Banca Mondiale </a:t>
            </a:r>
            <a:r>
              <a:rPr kumimoji="0" lang="it-IT" sz="1040" i="0" u="sng" strike="noStrike" kern="1200" cap="none" spc="0" normalizeH="0" baseline="0" noProof="0" dirty="0">
                <a:ln>
                  <a:noFill/>
                </a:ln>
                <a:solidFill>
                  <a:srgbClr val="19084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 interventi per oltre 550 milioni di euro </a:t>
            </a:r>
            <a:r>
              <a:rPr kumimoji="0" lang="it-IT" sz="1040" b="1" i="0" u="none" strike="noStrike" kern="1200" cap="none" spc="0" normalizeH="0" baseline="0" noProof="0" dirty="0">
                <a:ln>
                  <a:noFill/>
                </a:ln>
                <a:solidFill>
                  <a:srgbClr val="19084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 con la Banca Africana di Sviluppo </a:t>
            </a:r>
            <a:r>
              <a:rPr kumimoji="0" lang="it-IT" sz="1040" i="0" u="sng" strike="noStrike" kern="1200" cap="none" spc="0" normalizeH="0" baseline="0" noProof="0" dirty="0">
                <a:ln>
                  <a:noFill/>
                </a:ln>
                <a:solidFill>
                  <a:srgbClr val="19084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 ulteriori 200 milioni di euro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0838221-550C-6401-E075-104777D7ECE6}"/>
              </a:ext>
            </a:extLst>
          </p:cNvPr>
          <p:cNvSpPr txBox="1"/>
          <p:nvPr/>
        </p:nvSpPr>
        <p:spPr>
          <a:xfrm>
            <a:off x="937258" y="3776365"/>
            <a:ext cx="1827633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>
                <a:solidFill>
                  <a:srgbClr val="082B65"/>
                </a:solidFill>
                <a:latin typeface="Arial"/>
              </a:defRPr>
            </a:pP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rgbClr val="082B6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0" name="Picture 39" descr="9bae5607-f028-4ce5-aa8b-28e2ebadfe55.png">
            <a:extLst>
              <a:ext uri="{FF2B5EF4-FFF2-40B4-BE49-F238E27FC236}">
                <a16:creationId xmlns:a16="http://schemas.microsoft.com/office/drawing/2014/main" id="{FAA8457C-8C71-3427-1A94-9263E441F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199632"/>
            <a:ext cx="1783080" cy="487008"/>
          </a:xfrm>
          <a:prstGeom prst="rect">
            <a:avLst/>
          </a:prstGeom>
        </p:spPr>
      </p:pic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5877318A-15F3-AED1-2D5A-33BB360AA92D}"/>
              </a:ext>
            </a:extLst>
          </p:cNvPr>
          <p:cNvSpPr txBox="1"/>
          <p:nvPr/>
        </p:nvSpPr>
        <p:spPr>
          <a:xfrm>
            <a:off x="2560125" y="21697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8820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1498A">
            <a:alpha val="25000"/>
          </a:srgbClr>
        </a:solidFill>
      </a:spPr>
      <a:bodyPr wrap="square" lIns="0" tIns="0" rIns="0" bIns="0" rtlCol="0"/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1498A">
            <a:alpha val="25000"/>
          </a:srgbClr>
        </a:solidFill>
      </a:spPr>
      <a:bodyPr wrap="square" lIns="0" tIns="0" rIns="0" bIns="0" rtlCol="0"/>
      <a:lstStyle>
        <a:defPPr>
          <a:defRPr/>
        </a:defPPr>
      </a:lst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4949193-7343-44d4-8c9c-be5cea451eaf" xsi:nil="true"/>
    <lcf76f155ced4ddcb4097134ff3c332f xmlns="5a9134ac-4315-406b-b3ee-a998f44ce7d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603258844406C498BB388E020841A1A" ma:contentTypeVersion="13" ma:contentTypeDescription="Creare un nuovo documento." ma:contentTypeScope="" ma:versionID="1d3561b613bb8adaa1834e35b21dbf6c">
  <xsd:schema xmlns:xsd="http://www.w3.org/2001/XMLSchema" xmlns:xs="http://www.w3.org/2001/XMLSchema" xmlns:p="http://schemas.microsoft.com/office/2006/metadata/properties" xmlns:ns2="5a9134ac-4315-406b-b3ee-a998f44ce7d8" xmlns:ns3="b4949193-7343-44d4-8c9c-be5cea451eaf" targetNamespace="http://schemas.microsoft.com/office/2006/metadata/properties" ma:root="true" ma:fieldsID="4386a8f53aa0d34946e7c58c2f3b1414" ns2:_="" ns3:_="">
    <xsd:import namespace="5a9134ac-4315-406b-b3ee-a998f44ce7d8"/>
    <xsd:import namespace="b4949193-7343-44d4-8c9c-be5cea451e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9134ac-4315-406b-b3ee-a998f44ce7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Tag immagine" ma:readOnly="false" ma:fieldId="{5cf76f15-5ced-4ddc-b409-7134ff3c332f}" ma:taxonomyMulti="true" ma:sspId="93c2d2b6-4b4b-4836-8a57-7a6e3713b0c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949193-7343-44d4-8c9c-be5cea451ea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27d1299d-5a8f-411d-9388-c6e51981ab22}" ma:internalName="TaxCatchAll" ma:showField="CatchAllData" ma:web="b4949193-7343-44d4-8c9c-be5cea451e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EC748B-5BB0-46CD-8760-804D5E332D2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388622F-2CEC-4935-9A98-3328D2F76DFD}">
  <ds:schemaRefs>
    <ds:schemaRef ds:uri="http://schemas.microsoft.com/office/2006/metadata/properties"/>
    <ds:schemaRef ds:uri="http://schemas.microsoft.com/office/infopath/2007/PartnerControls"/>
    <ds:schemaRef ds:uri="bf8e5df0-78b1-4eb5-8170-182866b672ce"/>
    <ds:schemaRef ds:uri="b4949193-7343-44d4-8c9c-be5cea451eaf"/>
  </ds:schemaRefs>
</ds:datastoreItem>
</file>

<file path=customXml/itemProps3.xml><?xml version="1.0" encoding="utf-8"?>
<ds:datastoreItem xmlns:ds="http://schemas.openxmlformats.org/officeDocument/2006/customXml" ds:itemID="{463116BC-9367-44C1-A65A-4255719ABD13}"/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614</Words>
  <Application>Microsoft Office PowerPoint</Application>
  <PresentationFormat>Widescreen</PresentationFormat>
  <Paragraphs>67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4</vt:i4>
      </vt:variant>
    </vt:vector>
  </HeadingPairs>
  <TitlesOfParts>
    <vt:vector size="11" baseType="lpstr">
      <vt:lpstr>Aptos</vt:lpstr>
      <vt:lpstr>Arial</vt:lpstr>
      <vt:lpstr>Calibri</vt:lpstr>
      <vt:lpstr>Wingdings</vt:lpstr>
      <vt:lpstr>Office Theme</vt:lpstr>
      <vt:lpstr>1_Office Theme</vt:lpstr>
      <vt:lpstr>3_Office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Ciulla Alessandra</dc:creator>
  <cp:lastModifiedBy>Trocini Alessandro Maria</cp:lastModifiedBy>
  <cp:revision>17</cp:revision>
  <cp:lastPrinted>2026-03-20T12:39:26Z</cp:lastPrinted>
  <dcterms:created xsi:type="dcterms:W3CDTF">2025-05-26T13:37:22Z</dcterms:created>
  <dcterms:modified xsi:type="dcterms:W3CDTF">2026-09-08T14:42:07Z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0x0101002603258844406C498BB388E020841A1A</vt:lpwstr>
  </property>
  <property fmtid="{D5CDD505-2E9C-101B-9397-08002B2CF9AE}" pid="3" name="MediaServiceImageTags">
    <vt:lpwstr/>
  </property>
</Properties>
</file>