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0"/>
  </p:notesMasterIdLst>
  <p:sldIdLst>
    <p:sldId id="308" r:id="rId6"/>
    <p:sldId id="311" r:id="rId7"/>
    <p:sldId id="325" r:id="rId8"/>
    <p:sldId id="312" r:id="rId9"/>
    <p:sldId id="335" r:id="rId10"/>
    <p:sldId id="334" r:id="rId11"/>
    <p:sldId id="336" r:id="rId12"/>
    <p:sldId id="362" r:id="rId13"/>
    <p:sldId id="337" r:id="rId14"/>
    <p:sldId id="314" r:id="rId15"/>
    <p:sldId id="326" r:id="rId16"/>
    <p:sldId id="344" r:id="rId17"/>
    <p:sldId id="363" r:id="rId18"/>
    <p:sldId id="345" r:id="rId19"/>
    <p:sldId id="340" r:id="rId20"/>
    <p:sldId id="351" r:id="rId21"/>
    <p:sldId id="352" r:id="rId22"/>
    <p:sldId id="354" r:id="rId23"/>
    <p:sldId id="355" r:id="rId24"/>
    <p:sldId id="357" r:id="rId25"/>
    <p:sldId id="333" r:id="rId26"/>
    <p:sldId id="364" r:id="rId27"/>
    <p:sldId id="302" r:id="rId28"/>
    <p:sldId id="310"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114"/>
    <a:srgbClr val="00263E"/>
    <a:srgbClr val="002740"/>
    <a:srgbClr val="FFA400"/>
    <a:srgbClr val="404040"/>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60" d="100"/>
          <a:sy n="60" d="100"/>
        </p:scale>
        <p:origin x="141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22313-08AF-4D44-AEAE-6A245DA57731}" type="datetimeFigureOut">
              <a:rPr lang="it-IT" smtClean="0"/>
              <a:t>23/06/2026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E64F5-A494-479A-B8D9-9B24E7B3925E}" type="slidenum">
              <a:rPr lang="it-IT" smtClean="0"/>
              <a:t>‹N›</a:t>
            </a:fld>
            <a:endParaRPr lang="it-IT"/>
          </a:p>
        </p:txBody>
      </p:sp>
    </p:spTree>
    <p:extLst>
      <p:ext uri="{BB962C8B-B14F-4D97-AF65-F5344CB8AC3E}">
        <p14:creationId xmlns:p14="http://schemas.microsoft.com/office/powerpoint/2010/main" val="257281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CCE64F5-A494-479A-B8D9-9B24E7B3925E}" type="slidenum">
              <a:rPr lang="it-IT" smtClean="0"/>
              <a:t>23</a:t>
            </a:fld>
            <a:endParaRPr lang="it-IT"/>
          </a:p>
        </p:txBody>
      </p:sp>
    </p:spTree>
    <p:extLst>
      <p:ext uri="{BB962C8B-B14F-4D97-AF65-F5344CB8AC3E}">
        <p14:creationId xmlns:p14="http://schemas.microsoft.com/office/powerpoint/2010/main" val="66175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5D47-289F-379F-8C68-ABE06606250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51CE25A-A5A1-B0BB-2F79-DEEDB6C3FBA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E8514E5A-5E70-E49A-8ABA-E0A29E78BE6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31027ED-74C8-C93D-7F1F-0C0DBB5276FA}"/>
              </a:ext>
            </a:extLst>
          </p:cNvPr>
          <p:cNvSpPr>
            <a:spLocks noGrp="1"/>
          </p:cNvSpPr>
          <p:nvPr>
            <p:ph type="sldNum" sz="quarter" idx="10"/>
          </p:nvPr>
        </p:nvSpPr>
        <p:spPr/>
        <p:txBody>
          <a:bodyPr/>
          <a:lstStyle/>
          <a:p>
            <a:fld id="{ECCE64F5-A494-479A-B8D9-9B24E7B3925E}" type="slidenum">
              <a:rPr lang="it-IT" smtClean="0"/>
              <a:t>24</a:t>
            </a:fld>
            <a:endParaRPr lang="it-IT"/>
          </a:p>
        </p:txBody>
      </p:sp>
    </p:spTree>
    <p:extLst>
      <p:ext uri="{BB962C8B-B14F-4D97-AF65-F5344CB8AC3E}">
        <p14:creationId xmlns:p14="http://schemas.microsoft.com/office/powerpoint/2010/main" val="2065762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grpSp>
        <p:nvGrpSpPr>
          <p:cNvPr id="7" name="Gruppo 6"/>
          <p:cNvGrpSpPr/>
          <p:nvPr userDrawn="1"/>
        </p:nvGrpSpPr>
        <p:grpSpPr>
          <a:xfrm>
            <a:off x="-9525" y="0"/>
            <a:ext cx="9144000" cy="6858000"/>
            <a:chOff x="0" y="0"/>
            <a:chExt cx="9144000" cy="6858000"/>
          </a:xfrm>
        </p:grpSpPr>
        <p:sp>
          <p:nvSpPr>
            <p:cNvPr id="8" name="Rettangolo 7">
              <a:extLst>
                <a:ext uri="{FF2B5EF4-FFF2-40B4-BE49-F238E27FC236}">
                  <a16:creationId xmlns:a16="http://schemas.microsoft.com/office/drawing/2014/main" id="{E3B3F52A-146D-2C48-8CAC-83BA2B17459B}"/>
                </a:ext>
              </a:extLst>
            </p:cNvPr>
            <p:cNvSpPr/>
            <p:nvPr userDrawn="1"/>
          </p:nvSpPr>
          <p:spPr>
            <a:xfrm>
              <a:off x="0" y="0"/>
              <a:ext cx="9144000" cy="6858000"/>
            </a:xfrm>
            <a:prstGeom prst="rect">
              <a:avLst/>
            </a:prstGeom>
            <a:solidFill>
              <a:srgbClr val="002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srgbClr val="F5A114"/>
                </a:solidFill>
              </a:endParaRPr>
            </a:p>
          </p:txBody>
        </p:sp>
        <p:pic>
          <p:nvPicPr>
            <p:cNvPr id="9" name="Elemento grafico 9">
              <a:extLst>
                <a:ext uri="{FF2B5EF4-FFF2-40B4-BE49-F238E27FC236}">
                  <a16:creationId xmlns:a16="http://schemas.microsoft.com/office/drawing/2014/main" id="{70DA0817-45F9-BC40-BD0B-F43BDEFCCF4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2770" y="987120"/>
              <a:ext cx="3094926" cy="801040"/>
            </a:xfrm>
            <a:prstGeom prst="rect">
              <a:avLst/>
            </a:prstGeom>
          </p:spPr>
        </p:pic>
      </p:grpSp>
      <p:sp>
        <p:nvSpPr>
          <p:cNvPr id="2" name="Titolo 1"/>
          <p:cNvSpPr>
            <a:spLocks noGrp="1"/>
          </p:cNvSpPr>
          <p:nvPr>
            <p:ph type="ctrTitle"/>
          </p:nvPr>
        </p:nvSpPr>
        <p:spPr>
          <a:xfrm>
            <a:off x="2590800" y="2292350"/>
            <a:ext cx="5867399" cy="1470025"/>
          </a:xfrm>
        </p:spPr>
        <p:txBody>
          <a:bodyPr anchor="b">
            <a:normAutofit/>
          </a:bodyPr>
          <a:lstStyle>
            <a:lvl1pPr>
              <a:defRPr sz="3400">
                <a:solidFill>
                  <a:schemeClr val="bg1"/>
                </a:solidFill>
                <a:latin typeface="+mn-lt"/>
              </a:defRPr>
            </a:lvl1pPr>
          </a:lstStyle>
          <a:p>
            <a:r>
              <a:rPr lang="it-IT"/>
              <a:t>Fare clic per modificare lo stile del titolo dello schema</a:t>
            </a:r>
            <a:endParaRPr lang="it-IT" dirty="0"/>
          </a:p>
        </p:txBody>
      </p:sp>
      <p:sp>
        <p:nvSpPr>
          <p:cNvPr id="3" name="Sottotitolo 2"/>
          <p:cNvSpPr>
            <a:spLocks noGrp="1"/>
          </p:cNvSpPr>
          <p:nvPr>
            <p:ph type="subTitle" idx="1"/>
          </p:nvPr>
        </p:nvSpPr>
        <p:spPr>
          <a:xfrm>
            <a:off x="2590799" y="3762375"/>
            <a:ext cx="5867399" cy="11049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spTree>
    <p:extLst>
      <p:ext uri="{BB962C8B-B14F-4D97-AF65-F5344CB8AC3E}">
        <p14:creationId xmlns:p14="http://schemas.microsoft.com/office/powerpoint/2010/main" val="298276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2808288"/>
            <a:ext cx="7772400" cy="1362075"/>
          </a:xfrm>
        </p:spPr>
        <p:txBody>
          <a:bodyPr anchor="t"/>
          <a:lstStyle>
            <a:lvl1pPr algn="l">
              <a:defRPr sz="4000" b="1" cap="all"/>
            </a:lvl1pPr>
          </a:lstStyle>
          <a:p>
            <a:r>
              <a:rPr lang="it-IT"/>
              <a:t>Fare clic per modificare lo stile del titolo dello schema</a:t>
            </a:r>
            <a:endParaRPr lang="it-IT" dirty="0"/>
          </a:p>
        </p:txBody>
      </p:sp>
      <p:sp>
        <p:nvSpPr>
          <p:cNvPr id="3" name="Segnaposto testo 2"/>
          <p:cNvSpPr>
            <a:spLocks noGrp="1"/>
          </p:cNvSpPr>
          <p:nvPr>
            <p:ph type="body" idx="1"/>
          </p:nvPr>
        </p:nvSpPr>
        <p:spPr>
          <a:xfrm>
            <a:off x="722313" y="1308101"/>
            <a:ext cx="7772400" cy="1500187"/>
          </a:xfrm>
        </p:spPr>
        <p:txBody>
          <a:bodyPr anchor="b"/>
          <a:lstStyle>
            <a:lvl1pPr marL="0" indent="0">
              <a:buNone/>
              <a:defRPr sz="2000">
                <a:solidFill>
                  <a:srgbClr val="8787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pic>
        <p:nvPicPr>
          <p:cNvPr id="7" name="Immagine 6"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0"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1"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2"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3"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E2C5342C-95AC-41E8-A256-5FF168F1284D}" type="datetime1">
              <a:rPr lang="it-IT" smtClean="0"/>
              <a:t>23/06/2026</a:t>
            </a:fld>
            <a:endParaRPr lang="it-IT"/>
          </a:p>
        </p:txBody>
      </p:sp>
    </p:spTree>
    <p:extLst>
      <p:ext uri="{BB962C8B-B14F-4D97-AF65-F5344CB8AC3E}">
        <p14:creationId xmlns:p14="http://schemas.microsoft.com/office/powerpoint/2010/main" val="124261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Intestazione sezione">
    <p:spTree>
      <p:nvGrpSpPr>
        <p:cNvPr id="1" name=""/>
        <p:cNvGrpSpPr/>
        <p:nvPr/>
      </p:nvGrpSpPr>
      <p:grpSpPr>
        <a:xfrm>
          <a:off x="0" y="0"/>
          <a:ext cx="0" cy="0"/>
          <a:chOff x="0" y="0"/>
          <a:chExt cx="0" cy="0"/>
        </a:xfrm>
      </p:grpSpPr>
      <p:grpSp>
        <p:nvGrpSpPr>
          <p:cNvPr id="10" name="Gruppo 9"/>
          <p:cNvGrpSpPr/>
          <p:nvPr userDrawn="1"/>
        </p:nvGrpSpPr>
        <p:grpSpPr>
          <a:xfrm>
            <a:off x="-9226" y="0"/>
            <a:ext cx="9144000" cy="6858000"/>
            <a:chOff x="-9226" y="0"/>
            <a:chExt cx="9144000" cy="6858000"/>
          </a:xfrm>
        </p:grpSpPr>
        <p:sp>
          <p:nvSpPr>
            <p:cNvPr id="11" name="Rettangolo 10">
              <a:extLst>
                <a:ext uri="{FF2B5EF4-FFF2-40B4-BE49-F238E27FC236}">
                  <a16:creationId xmlns:a16="http://schemas.microsoft.com/office/drawing/2014/main" id="{65EEA8DE-CD2D-2D49-8A34-7B0B14AF0034}"/>
                </a:ext>
              </a:extLst>
            </p:cNvPr>
            <p:cNvSpPr/>
            <p:nvPr userDrawn="1"/>
          </p:nvSpPr>
          <p:spPr>
            <a:xfrm>
              <a:off x="-9226" y="0"/>
              <a:ext cx="9144000" cy="6858000"/>
            </a:xfrm>
            <a:prstGeom prst="rect">
              <a:avLst/>
            </a:prstGeom>
            <a:solidFill>
              <a:srgbClr val="002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24" y="5946837"/>
              <a:ext cx="1091944" cy="720000"/>
            </a:xfrm>
            <a:prstGeom prst="rect">
              <a:avLst/>
            </a:prstGeom>
          </p:spPr>
        </p:pic>
      </p:grpSp>
      <p:sp>
        <p:nvSpPr>
          <p:cNvPr id="2" name="Titolo 1"/>
          <p:cNvSpPr>
            <a:spLocks noGrp="1"/>
          </p:cNvSpPr>
          <p:nvPr>
            <p:ph type="title"/>
          </p:nvPr>
        </p:nvSpPr>
        <p:spPr>
          <a:xfrm>
            <a:off x="722313" y="2855913"/>
            <a:ext cx="7772400" cy="1362075"/>
          </a:xfrm>
        </p:spPr>
        <p:txBody>
          <a:bodyPr anchor="t"/>
          <a:lstStyle>
            <a:lvl1pPr algn="l">
              <a:defRPr sz="4000" b="1" cap="all">
                <a:solidFill>
                  <a:schemeClr val="bg1"/>
                </a:solidFill>
              </a:defRPr>
            </a:lvl1pPr>
          </a:lstStyle>
          <a:p>
            <a:r>
              <a:rPr lang="it-IT"/>
              <a:t>Fare clic per modificare lo stile del titolo dello schema</a:t>
            </a:r>
            <a:endParaRPr lang="it-IT" dirty="0"/>
          </a:p>
        </p:txBody>
      </p:sp>
      <p:sp>
        <p:nvSpPr>
          <p:cNvPr id="3" name="Segnaposto testo 2"/>
          <p:cNvSpPr>
            <a:spLocks noGrp="1"/>
          </p:cNvSpPr>
          <p:nvPr>
            <p:ph type="body" idx="1"/>
          </p:nvPr>
        </p:nvSpPr>
        <p:spPr>
          <a:xfrm>
            <a:off x="722313" y="1355726"/>
            <a:ext cx="7772400" cy="1500187"/>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13"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099281"/>
            <a:ext cx="3046365" cy="365125"/>
          </a:xfrm>
          <a:prstGeom prst="rect">
            <a:avLst/>
          </a:prstGeom>
        </p:spPr>
        <p:txBody>
          <a:bodyPr anchor="ctr"/>
          <a:lstStyle>
            <a:lvl1pPr>
              <a:defRPr sz="1100">
                <a:solidFill>
                  <a:schemeClr val="bg1"/>
                </a:solidFill>
              </a:defRPr>
            </a:lvl1pPr>
          </a:lstStyle>
          <a:p>
            <a:endParaRPr lang="it-IT" dirty="0"/>
          </a:p>
        </p:txBody>
      </p:sp>
      <p:sp>
        <p:nvSpPr>
          <p:cNvPr id="14"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099281"/>
            <a:ext cx="417269" cy="365125"/>
          </a:xfrm>
          <a:prstGeom prst="rect">
            <a:avLst/>
          </a:prstGeom>
        </p:spPr>
        <p:txBody>
          <a:bodyPr anchor="ctr"/>
          <a:lstStyle>
            <a:lvl1pPr algn="r">
              <a:defRPr sz="1100">
                <a:solidFill>
                  <a:schemeClr val="bg1"/>
                </a:solidFill>
              </a:defRPr>
            </a:lvl1pPr>
          </a:lstStyle>
          <a:p>
            <a:fld id="{FEDAB2FA-DA73-9543-9206-10A2F1DC5EA0}" type="slidenum">
              <a:rPr lang="it-IT" smtClean="0"/>
              <a:pPr/>
              <a:t>‹N›</a:t>
            </a:fld>
            <a:endParaRPr lang="it-IT" dirty="0"/>
          </a:p>
        </p:txBody>
      </p:sp>
      <p:sp>
        <p:nvSpPr>
          <p:cNvPr id="15" name="Segnaposto data 3"/>
          <p:cNvSpPr>
            <a:spLocks noGrp="1"/>
          </p:cNvSpPr>
          <p:nvPr>
            <p:ph type="dt" sz="half" idx="2"/>
          </p:nvPr>
        </p:nvSpPr>
        <p:spPr>
          <a:xfrm>
            <a:off x="6334125" y="6099175"/>
            <a:ext cx="1866899" cy="365125"/>
          </a:xfrm>
          <a:prstGeom prst="rect">
            <a:avLst/>
          </a:prstGeom>
        </p:spPr>
        <p:txBody>
          <a:bodyPr anchor="ctr"/>
          <a:lstStyle>
            <a:lvl1pPr>
              <a:defRPr lang="it-IT" sz="1100" smtClean="0">
                <a:solidFill>
                  <a:schemeClr val="bg1"/>
                </a:solidFill>
              </a:defRPr>
            </a:lvl1pPr>
          </a:lstStyle>
          <a:p>
            <a:fld id="{321C13FD-0446-4139-9AFC-0DD7209132EB}" type="datetime1">
              <a:rPr lang="it-IT" smtClean="0"/>
              <a:t>23/06/2026</a:t>
            </a:fld>
            <a:endParaRPr lang="it-IT"/>
          </a:p>
        </p:txBody>
      </p:sp>
    </p:spTree>
    <p:extLst>
      <p:ext uri="{BB962C8B-B14F-4D97-AF65-F5344CB8AC3E}">
        <p14:creationId xmlns:p14="http://schemas.microsoft.com/office/powerpoint/2010/main" val="3563225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TA_Disclaimer">
    <p:spTree>
      <p:nvGrpSpPr>
        <p:cNvPr id="1" name=""/>
        <p:cNvGrpSpPr/>
        <p:nvPr/>
      </p:nvGrpSpPr>
      <p:grpSpPr>
        <a:xfrm>
          <a:off x="0" y="0"/>
          <a:ext cx="0" cy="0"/>
          <a:chOff x="0" y="0"/>
          <a:chExt cx="0" cy="0"/>
        </a:xfrm>
      </p:grpSpPr>
      <p:grpSp>
        <p:nvGrpSpPr>
          <p:cNvPr id="12" name="Gruppo 11"/>
          <p:cNvGrpSpPr/>
          <p:nvPr userDrawn="1"/>
        </p:nvGrpSpPr>
        <p:grpSpPr>
          <a:xfrm>
            <a:off x="-9226" y="0"/>
            <a:ext cx="9144000" cy="6858000"/>
            <a:chOff x="-9226" y="0"/>
            <a:chExt cx="9144000" cy="6858000"/>
          </a:xfrm>
        </p:grpSpPr>
        <p:sp>
          <p:nvSpPr>
            <p:cNvPr id="9" name="Rettangolo 8">
              <a:extLst>
                <a:ext uri="{FF2B5EF4-FFF2-40B4-BE49-F238E27FC236}">
                  <a16:creationId xmlns:a16="http://schemas.microsoft.com/office/drawing/2014/main" id="{65EEA8DE-CD2D-2D49-8A34-7B0B14AF0034}"/>
                </a:ext>
              </a:extLst>
            </p:cNvPr>
            <p:cNvSpPr/>
            <p:nvPr userDrawn="1"/>
          </p:nvSpPr>
          <p:spPr>
            <a:xfrm>
              <a:off x="-9226" y="0"/>
              <a:ext cx="9144000" cy="6858000"/>
            </a:xfrm>
            <a:prstGeom prst="rect">
              <a:avLst/>
            </a:prstGeom>
            <a:solidFill>
              <a:srgbClr val="002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5A114"/>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24" y="5946837"/>
              <a:ext cx="1091944" cy="720000"/>
            </a:xfrm>
            <a:prstGeom prst="rect">
              <a:avLst/>
            </a:prstGeom>
          </p:spPr>
        </p:pic>
      </p:grpSp>
      <p:sp>
        <p:nvSpPr>
          <p:cNvPr id="8" name="Titolo 1"/>
          <p:cNvSpPr>
            <a:spLocks noGrp="1"/>
          </p:cNvSpPr>
          <p:nvPr userDrawn="1">
            <p:ph type="title"/>
          </p:nvPr>
        </p:nvSpPr>
        <p:spPr>
          <a:xfrm>
            <a:off x="0" y="2782070"/>
            <a:ext cx="9134774" cy="1008111"/>
          </a:xfrm>
          <a:prstGeom prst="rect">
            <a:avLst/>
          </a:prstGeom>
        </p:spPr>
        <p:txBody>
          <a:bodyPr anchor="ctr">
            <a:noAutofit/>
          </a:bodyPr>
          <a:lstStyle>
            <a:lvl1pPr algn="ctr">
              <a:defRPr sz="3800" b="1" cap="none" baseline="0">
                <a:solidFill>
                  <a:schemeClr val="bg1"/>
                </a:solidFill>
              </a:defRPr>
            </a:lvl1pPr>
          </a:lstStyle>
          <a:p>
            <a:r>
              <a:rPr lang="it-IT" noProof="0"/>
              <a:t>Fare clic per modificare lo stile del titolo dello schema</a:t>
            </a:r>
            <a:endParaRPr lang="it-IT" noProof="0" dirty="0"/>
          </a:p>
        </p:txBody>
      </p:sp>
      <p:sp>
        <p:nvSpPr>
          <p:cNvPr id="4" name="Rettangolo 9"/>
          <p:cNvSpPr>
            <a:spLocks noChangeArrowheads="1"/>
          </p:cNvSpPr>
          <p:nvPr userDrawn="1"/>
        </p:nvSpPr>
        <p:spPr bwMode="auto">
          <a:xfrm>
            <a:off x="1552575" y="6054787"/>
            <a:ext cx="728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spcAft>
                <a:spcPts val="0"/>
              </a:spcAft>
              <a:buClr>
                <a:srgbClr val="003A62"/>
              </a:buClr>
              <a:buSzPct val="105000"/>
              <a:buFont typeface="Wingdings" pitchFamily="2" charset="2"/>
              <a:buNone/>
            </a:pPr>
            <a:r>
              <a:rPr lang="it-IT" sz="700" b="0" baseline="0" dirty="0">
                <a:solidFill>
                  <a:schemeClr val="bg1"/>
                </a:solidFill>
                <a:effectLst/>
                <a:latin typeface="+mn-lt"/>
              </a:rPr>
              <a:t>Il presente documento è stato elaborato da Gianni &amp; Origoni e reso disponibile a mero scopo informativo. Il presente documento è aggiornato alla data indicata sulla prima pagina. Le informazioni contenute nel presente documento, di cui non si garantisce la completezza, non costituiscono né un parere legale, né un esame esaustivo della materia, né possono sostituirsi a un parere rilasciato su specifiche questioni concrete. </a:t>
            </a:r>
          </a:p>
          <a:p>
            <a:pPr eaLnBrk="0" hangingPunct="0">
              <a:spcAft>
                <a:spcPts val="0"/>
              </a:spcAft>
              <a:buClr>
                <a:srgbClr val="003A62"/>
              </a:buClr>
              <a:buSzPct val="105000"/>
              <a:buFont typeface="Wingdings" pitchFamily="2" charset="2"/>
              <a:buNone/>
            </a:pPr>
            <a:r>
              <a:rPr lang="it-IT" sz="700" b="0" baseline="0" dirty="0">
                <a:solidFill>
                  <a:schemeClr val="bg1"/>
                </a:solidFill>
                <a:effectLst/>
                <a:latin typeface="+mn-lt"/>
              </a:rPr>
              <a:t>Gianni &amp; Origoni non può essere ritenuto responsabile per eventuali danni, diretti o indiretti, derivanti dall’utilizzo improprio del presente documento o del suo contenuto o comunque connessi al suo utilizzo. Il presente documento non può essere riprodotto, distribuito o pubblicato in tutto o in parte, per qualsiasi scopo, senza l’espressa autorizzazione da parte di Gianni &amp; Origoni. Per qualsiasi ulteriore chiarimento si prega di contattare Gianni &amp; Origoni.</a:t>
            </a:r>
          </a:p>
        </p:txBody>
      </p:sp>
    </p:spTree>
    <p:extLst>
      <p:ext uri="{BB962C8B-B14F-4D97-AF65-F5344CB8AC3E}">
        <p14:creationId xmlns:p14="http://schemas.microsoft.com/office/powerpoint/2010/main" val="329373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62225" y="2454275"/>
            <a:ext cx="5895975" cy="1470025"/>
          </a:xfrm>
        </p:spPr>
        <p:txBody>
          <a:bodyPr anchor="b">
            <a:normAutofit/>
          </a:bodyPr>
          <a:lstStyle>
            <a:lvl1pPr>
              <a:defRPr sz="3400">
                <a:solidFill>
                  <a:srgbClr val="00263E"/>
                </a:solidFill>
                <a:latin typeface="+mn-lt"/>
              </a:defRPr>
            </a:lvl1pPr>
          </a:lstStyle>
          <a:p>
            <a:r>
              <a:rPr lang="it-IT"/>
              <a:t>Fare clic per modificare lo stile del titolo dello schema</a:t>
            </a:r>
            <a:endParaRPr lang="it-IT" dirty="0"/>
          </a:p>
        </p:txBody>
      </p:sp>
      <p:sp>
        <p:nvSpPr>
          <p:cNvPr id="3" name="Sottotitolo 2"/>
          <p:cNvSpPr>
            <a:spLocks noGrp="1"/>
          </p:cNvSpPr>
          <p:nvPr>
            <p:ph type="subTitle" idx="1"/>
          </p:nvPr>
        </p:nvSpPr>
        <p:spPr>
          <a:xfrm>
            <a:off x="2562224" y="3933825"/>
            <a:ext cx="5895976" cy="1114425"/>
          </a:xfrm>
        </p:spPr>
        <p:txBody>
          <a:bodyPr>
            <a:normAutofit/>
          </a:bodyPr>
          <a:lstStyle>
            <a:lvl1pPr marL="0" indent="0" algn="l">
              <a:buNone/>
              <a:defRPr sz="2800">
                <a:solidFill>
                  <a:srgbClr val="0026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grpSp>
        <p:nvGrpSpPr>
          <p:cNvPr id="5" name="Gruppo 4"/>
          <p:cNvGrpSpPr/>
          <p:nvPr userDrawn="1"/>
        </p:nvGrpSpPr>
        <p:grpSpPr>
          <a:xfrm>
            <a:off x="0" y="-52917"/>
            <a:ext cx="9144000" cy="2386542"/>
            <a:chOff x="0" y="-52917"/>
            <a:chExt cx="9144000" cy="2386542"/>
          </a:xfrm>
        </p:grpSpPr>
        <p:sp>
          <p:nvSpPr>
            <p:cNvPr id="6" name="Titolo 1"/>
            <p:cNvSpPr txBox="1">
              <a:spLocks/>
            </p:cNvSpPr>
            <p:nvPr/>
          </p:nvSpPr>
          <p:spPr>
            <a:xfrm>
              <a:off x="0" y="-52917"/>
              <a:ext cx="9144000" cy="2386542"/>
            </a:xfrm>
            <a:prstGeom prst="rect">
              <a:avLst/>
            </a:prstGeom>
            <a:solidFill>
              <a:srgbClr val="00263E"/>
            </a:soli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365125"/>
              <a:endParaRPr lang="it-IT" dirty="0">
                <a:solidFill>
                  <a:prstClr val="white"/>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1" y="547906"/>
              <a:ext cx="3505885" cy="1116000"/>
            </a:xfrm>
            <a:prstGeom prst="rect">
              <a:avLst/>
            </a:prstGeom>
          </p:spPr>
        </p:pic>
      </p:grpSp>
    </p:spTree>
    <p:extLst>
      <p:ext uri="{BB962C8B-B14F-4D97-AF65-F5344CB8AC3E}">
        <p14:creationId xmlns:p14="http://schemas.microsoft.com/office/powerpoint/2010/main" val="423150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e texture">
    <p:spTree>
      <p:nvGrpSpPr>
        <p:cNvPr id="1" name=""/>
        <p:cNvGrpSpPr/>
        <p:nvPr/>
      </p:nvGrpSpPr>
      <p:grpSpPr>
        <a:xfrm>
          <a:off x="0" y="0"/>
          <a:ext cx="0" cy="0"/>
          <a:chOff x="0" y="0"/>
          <a:chExt cx="0" cy="0"/>
        </a:xfrm>
      </p:grpSpPr>
      <p:grpSp>
        <p:nvGrpSpPr>
          <p:cNvPr id="2" name="Gruppo 1"/>
          <p:cNvGrpSpPr/>
          <p:nvPr userDrawn="1"/>
        </p:nvGrpSpPr>
        <p:grpSpPr>
          <a:xfrm>
            <a:off x="0" y="0"/>
            <a:ext cx="9144000" cy="6858000"/>
            <a:chOff x="0" y="0"/>
            <a:chExt cx="9144000" cy="6858000"/>
          </a:xfrm>
        </p:grpSpPr>
        <p:sp>
          <p:nvSpPr>
            <p:cNvPr id="8" name="Rettangolo 7">
              <a:extLst>
                <a:ext uri="{FF2B5EF4-FFF2-40B4-BE49-F238E27FC236}">
                  <a16:creationId xmlns:a16="http://schemas.microsoft.com/office/drawing/2014/main" id="{65EEA8DE-CD2D-2D49-8A34-7B0B14AF0034}"/>
                </a:ext>
              </a:extLst>
            </p:cNvPr>
            <p:cNvSpPr/>
            <p:nvPr userDrawn="1"/>
          </p:nvSpPr>
          <p:spPr>
            <a:xfrm>
              <a:off x="0" y="0"/>
              <a:ext cx="9144000" cy="6858000"/>
            </a:xfrm>
            <a:prstGeom prst="rect">
              <a:avLst/>
            </a:prstGeom>
            <a:solidFill>
              <a:srgbClr val="0026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5A114"/>
                </a:solidFill>
              </a:endParaRPr>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250" y="5946837"/>
              <a:ext cx="1091944" cy="720000"/>
            </a:xfrm>
            <a:prstGeom prst="rect">
              <a:avLst/>
            </a:prstGeom>
          </p:spPr>
        </p:pic>
      </p:grpSp>
      <p:sp>
        <p:nvSpPr>
          <p:cNvPr id="5" name="Titolo 1"/>
          <p:cNvSpPr>
            <a:spLocks noGrp="1"/>
          </p:cNvSpPr>
          <p:nvPr>
            <p:ph type="title"/>
          </p:nvPr>
        </p:nvSpPr>
        <p:spPr>
          <a:xfrm>
            <a:off x="0" y="2782070"/>
            <a:ext cx="9134774" cy="1008111"/>
          </a:xfrm>
          <a:prstGeom prst="rect">
            <a:avLst/>
          </a:prstGeom>
        </p:spPr>
        <p:txBody>
          <a:bodyPr anchor="ctr">
            <a:noAutofit/>
          </a:bodyPr>
          <a:lstStyle>
            <a:lvl1pPr algn="ctr">
              <a:defRPr sz="3800" b="1" cap="none" baseline="0">
                <a:solidFill>
                  <a:schemeClr val="bg1"/>
                </a:solidFill>
              </a:defRPr>
            </a:lvl1pPr>
          </a:lstStyle>
          <a:p>
            <a:r>
              <a:rPr lang="it-IT" noProof="0"/>
              <a:t>Fare clic per modificare lo stile del titolo dello schema</a:t>
            </a:r>
            <a:endParaRPr lang="it-IT" noProof="0" dirty="0"/>
          </a:p>
        </p:txBody>
      </p:sp>
    </p:spTree>
    <p:extLst>
      <p:ext uri="{BB962C8B-B14F-4D97-AF65-F5344CB8AC3E}">
        <p14:creationId xmlns:p14="http://schemas.microsoft.com/office/powerpoint/2010/main" val="17619700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ormAutofit/>
          </a:bodyPr>
          <a:lstStyle>
            <a:lvl1pPr>
              <a:defRPr lang="it-IT"/>
            </a:lvl1pPr>
          </a:lstStyle>
          <a:p>
            <a:pPr lvl="0"/>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Immagine 6"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8"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9"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0"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1"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5EAF3A27-7962-4D7E-AC1A-37822186553E}" type="datetime1">
              <a:rPr lang="it-IT" smtClean="0"/>
              <a:t>23/06/2026</a:t>
            </a:fld>
            <a:endParaRPr lang="it-IT"/>
          </a:p>
        </p:txBody>
      </p:sp>
    </p:spTree>
    <p:extLst>
      <p:ext uri="{BB962C8B-B14F-4D97-AF65-F5344CB8AC3E}">
        <p14:creationId xmlns:p14="http://schemas.microsoft.com/office/powerpoint/2010/main" val="29465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0" tIns="0" rIns="0" bIns="0" rtlCol="0" anchor="ctr">
            <a:normAutofit/>
          </a:bodyPr>
          <a:lstStyle>
            <a:lvl1pPr>
              <a:defRPr lang="it-IT"/>
            </a:lvl1pPr>
          </a:lstStyle>
          <a:p>
            <a:pPr lvl="0"/>
            <a:r>
              <a:rPr lang="it-IT"/>
              <a:t>Fare clic per modificare lo stile del titolo dello schema</a:t>
            </a:r>
          </a:p>
        </p:txBody>
      </p:sp>
      <p:pic>
        <p:nvPicPr>
          <p:cNvPr id="6" name="Immagine 5"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7"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8"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9"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0"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78CE8069-6DB0-47EB-996A-90501536B84F}" type="datetime1">
              <a:rPr lang="it-IT" smtClean="0"/>
              <a:t>23/06/2026</a:t>
            </a:fld>
            <a:endParaRPr lang="it-IT"/>
          </a:p>
        </p:txBody>
      </p:sp>
    </p:spTree>
    <p:extLst>
      <p:ext uri="{BB962C8B-B14F-4D97-AF65-F5344CB8AC3E}">
        <p14:creationId xmlns:p14="http://schemas.microsoft.com/office/powerpoint/2010/main" val="157112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ina testo con foto">
    <p:spTree>
      <p:nvGrpSpPr>
        <p:cNvPr id="1" name=""/>
        <p:cNvGrpSpPr/>
        <p:nvPr/>
      </p:nvGrpSpPr>
      <p:grpSpPr>
        <a:xfrm>
          <a:off x="0" y="0"/>
          <a:ext cx="0" cy="0"/>
          <a:chOff x="0" y="0"/>
          <a:chExt cx="0" cy="0"/>
        </a:xfrm>
      </p:grpSpPr>
      <p:sp>
        <p:nvSpPr>
          <p:cNvPr id="13" name="Segnaposto testo 10">
            <a:extLst>
              <a:ext uri="{FF2B5EF4-FFF2-40B4-BE49-F238E27FC236}">
                <a16:creationId xmlns:a16="http://schemas.microsoft.com/office/drawing/2014/main" id="{1E4E8187-E8F4-D74B-887A-482007EB43B1}"/>
              </a:ext>
            </a:extLst>
          </p:cNvPr>
          <p:cNvSpPr>
            <a:spLocks noGrp="1"/>
          </p:cNvSpPr>
          <p:nvPr>
            <p:ph type="body" sz="quarter" idx="13"/>
          </p:nvPr>
        </p:nvSpPr>
        <p:spPr>
          <a:xfrm>
            <a:off x="400050" y="1252022"/>
            <a:ext cx="4543054" cy="4661416"/>
          </a:xfrm>
          <a:prstGeom prst="rect">
            <a:avLst/>
          </a:prstGeom>
        </p:spPr>
        <p:txBody>
          <a:bodyPr lIns="0" tIns="0" rIns="0" bIns="0"/>
          <a:lstStyle>
            <a:lvl1pPr marL="285750" indent="-285750">
              <a:buFont typeface="Arial" panose="020B0604020202020204" pitchFamily="34" charset="0"/>
              <a:buChar char="•"/>
              <a:defRPr sz="1800" b="0">
                <a:solidFill>
                  <a:srgbClr val="00263E"/>
                </a:solidFill>
              </a:defRPr>
            </a:lvl1pPr>
            <a:lvl2pPr marL="628650" indent="-285750">
              <a:buFont typeface="Arial" panose="020B0604020202020204" pitchFamily="34" charset="0"/>
              <a:buChar char="•"/>
              <a:defRPr sz="1800">
                <a:solidFill>
                  <a:srgbClr val="00263E"/>
                </a:solidFill>
              </a:defRPr>
            </a:lvl2pPr>
            <a:lvl3pPr marL="971550" indent="-285750">
              <a:buFont typeface="Arial" panose="020B0604020202020204" pitchFamily="34" charset="0"/>
              <a:buChar char="•"/>
              <a:defRPr>
                <a:solidFill>
                  <a:schemeClr val="tx1">
                    <a:lumMod val="65000"/>
                    <a:lumOff val="35000"/>
                  </a:schemeClr>
                </a:solidFill>
              </a:defRPr>
            </a:lvl3pPr>
            <a:lvl4pPr marL="1314450" indent="-285750">
              <a:buFont typeface="Arial" panose="020B0604020202020204" pitchFamily="34" charset="0"/>
              <a:buChar char="•"/>
              <a:defRPr>
                <a:solidFill>
                  <a:schemeClr val="tx1">
                    <a:lumMod val="65000"/>
                    <a:lumOff val="35000"/>
                  </a:schemeClr>
                </a:solidFill>
              </a:defRPr>
            </a:lvl4pPr>
            <a:lvl5pPr marL="1657350" indent="-285750">
              <a:buFont typeface="Arial" panose="020B0604020202020204" pitchFamily="34" charset="0"/>
              <a:buChar char="•"/>
              <a:defRPr>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9" name="Segnaposto immagine 18">
            <a:extLst>
              <a:ext uri="{FF2B5EF4-FFF2-40B4-BE49-F238E27FC236}">
                <a16:creationId xmlns:a16="http://schemas.microsoft.com/office/drawing/2014/main" id="{05B7B1F8-48DD-B04F-A4C1-991E561DDBA7}"/>
              </a:ext>
            </a:extLst>
          </p:cNvPr>
          <p:cNvSpPr>
            <a:spLocks noGrp="1"/>
          </p:cNvSpPr>
          <p:nvPr>
            <p:ph type="pic" sz="quarter" idx="14"/>
          </p:nvPr>
        </p:nvSpPr>
        <p:spPr>
          <a:xfrm>
            <a:off x="5174457" y="1252022"/>
            <a:ext cx="3569494" cy="2732087"/>
          </a:xfrm>
          <a:prstGeom prst="rect">
            <a:avLst/>
          </a:prstGeom>
          <a:solidFill>
            <a:schemeClr val="bg1">
              <a:lumMod val="85000"/>
            </a:schemeClr>
          </a:solidFill>
        </p:spPr>
        <p:txBody>
          <a:bodyPr/>
          <a:lstStyle>
            <a:lvl1pPr>
              <a:buNone/>
              <a:defRPr>
                <a:solidFill>
                  <a:srgbClr val="00263E"/>
                </a:solidFill>
              </a:defRPr>
            </a:lvl1pPr>
          </a:lstStyle>
          <a:p>
            <a:r>
              <a:rPr lang="it-IT"/>
              <a:t>Fare clic sull'icona per inserire un'immagine</a:t>
            </a:r>
            <a:endParaRPr lang="it-IT" dirty="0"/>
          </a:p>
        </p:txBody>
      </p:sp>
      <p:sp>
        <p:nvSpPr>
          <p:cNvPr id="8" name="Titolo 1">
            <a:extLst>
              <a:ext uri="{FF2B5EF4-FFF2-40B4-BE49-F238E27FC236}">
                <a16:creationId xmlns:a16="http://schemas.microsoft.com/office/drawing/2014/main" id="{683C2440-21D3-B246-9A0D-0043EE5F0AB8}"/>
              </a:ext>
            </a:extLst>
          </p:cNvPr>
          <p:cNvSpPr>
            <a:spLocks noGrp="1"/>
          </p:cNvSpPr>
          <p:nvPr>
            <p:ph type="title" hasCustomPrompt="1"/>
          </p:nvPr>
        </p:nvSpPr>
        <p:spPr>
          <a:xfrm>
            <a:off x="400416" y="-7197"/>
            <a:ext cx="8343168" cy="898051"/>
          </a:xfrm>
          <a:prstGeom prst="rect">
            <a:avLst/>
          </a:prstGeom>
        </p:spPr>
        <p:txBody>
          <a:bodyPr lIns="0" tIns="0" rIns="0" bIns="0" anchor="ctr"/>
          <a:lstStyle>
            <a:lvl1pPr>
              <a:defRPr sz="3000" b="1">
                <a:solidFill>
                  <a:srgbClr val="00263E"/>
                </a:solidFill>
              </a:defRPr>
            </a:lvl1pPr>
          </a:lstStyle>
          <a:p>
            <a:r>
              <a:rPr lang="it-IT" dirty="0"/>
              <a:t>Titolo della diapositiva</a:t>
            </a:r>
          </a:p>
        </p:txBody>
      </p:sp>
      <p:pic>
        <p:nvPicPr>
          <p:cNvPr id="11" name="Immagine 10"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5"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6"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7"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8"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45265B3F-F575-4FB9-84AE-23309D7EBA60}" type="datetime1">
              <a:rPr lang="it-IT" smtClean="0"/>
              <a:t>23/06/2026</a:t>
            </a:fld>
            <a:endParaRPr lang="it-IT"/>
          </a:p>
        </p:txBody>
      </p:sp>
    </p:spTree>
    <p:extLst>
      <p:ext uri="{BB962C8B-B14F-4D97-AF65-F5344CB8AC3E}">
        <p14:creationId xmlns:p14="http://schemas.microsoft.com/office/powerpoint/2010/main" val="358066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99600" y="7938"/>
            <a:ext cx="8344800" cy="900000"/>
          </a:xfrm>
        </p:spPr>
        <p:txBody>
          <a:bodyPr vert="horz" lIns="0" tIns="0" rIns="0" bIns="0" rtlCol="0" anchor="ctr">
            <a:normAutofit/>
          </a:bodyPr>
          <a:lstStyle>
            <a:lvl1pPr>
              <a:defRPr lang="it-IT" sz="3000" b="1"/>
            </a:lvl1pPr>
          </a:lstStyle>
          <a:p>
            <a:pPr lvl="0" algn="l" defTabSz="685800">
              <a:lnSpc>
                <a:spcPct val="90000"/>
              </a:lnSpc>
            </a:pPr>
            <a:r>
              <a:rPr lang="it-IT"/>
              <a:t>Fare clic per modificare lo stile del titolo dello schema</a:t>
            </a:r>
          </a:p>
        </p:txBody>
      </p:sp>
      <p:sp>
        <p:nvSpPr>
          <p:cNvPr id="3" name="Segnaposto contenuto 2"/>
          <p:cNvSpPr>
            <a:spLocks noGrp="1"/>
          </p:cNvSpPr>
          <p:nvPr>
            <p:ph sz="half" idx="1"/>
          </p:nvPr>
        </p:nvSpPr>
        <p:spPr>
          <a:xfrm>
            <a:off x="399600" y="1266826"/>
            <a:ext cx="4096200" cy="4859338"/>
          </a:xfrm>
        </p:spPr>
        <p:txBody>
          <a:bodyPr/>
          <a:lstStyle>
            <a:lvl1pPr>
              <a:defRPr sz="2100"/>
            </a:lvl1pPr>
            <a:lvl2pPr>
              <a:defRPr sz="1800"/>
            </a:lvl2pPr>
            <a:lvl3pPr>
              <a:defRPr sz="1500"/>
            </a:lvl3pPr>
            <a:lvl4pPr>
              <a:defRPr sz="1350"/>
            </a:lvl4pPr>
            <a:lvl5pPr>
              <a:defRPr sz="135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ontenuto 3"/>
          <p:cNvSpPr>
            <a:spLocks noGrp="1"/>
          </p:cNvSpPr>
          <p:nvPr>
            <p:ph sz="half" idx="2"/>
          </p:nvPr>
        </p:nvSpPr>
        <p:spPr>
          <a:xfrm>
            <a:off x="4648200" y="1266826"/>
            <a:ext cx="4096200" cy="4859338"/>
          </a:xfrm>
        </p:spPr>
        <p:txBody>
          <a:bodyPr/>
          <a:lstStyle>
            <a:lvl1pPr>
              <a:defRPr sz="2100"/>
            </a:lvl1pPr>
            <a:lvl2pPr>
              <a:defRPr sz="1800"/>
            </a:lvl2pPr>
            <a:lvl3pPr>
              <a:defRPr sz="1500"/>
            </a:lvl3pPr>
            <a:lvl4pPr>
              <a:defRPr sz="1350"/>
            </a:lvl4pPr>
            <a:lvl5pPr>
              <a:defRPr sz="135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pic>
        <p:nvPicPr>
          <p:cNvPr id="11" name="Immagine 10"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4"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5"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6"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7" name="Segnaposto data 3"/>
          <p:cNvSpPr>
            <a:spLocks noGrp="1"/>
          </p:cNvSpPr>
          <p:nvPr>
            <p:ph type="dt" sz="half" idx="10"/>
          </p:nvPr>
        </p:nvSpPr>
        <p:spPr>
          <a:xfrm>
            <a:off x="6334125" y="6365875"/>
            <a:ext cx="1866899" cy="365125"/>
          </a:xfrm>
          <a:prstGeom prst="rect">
            <a:avLst/>
          </a:prstGeom>
        </p:spPr>
        <p:txBody>
          <a:bodyPr anchor="ctr"/>
          <a:lstStyle>
            <a:lvl1pPr>
              <a:defRPr lang="it-IT" sz="1100" smtClean="0">
                <a:solidFill>
                  <a:srgbClr val="00263E"/>
                </a:solidFill>
              </a:defRPr>
            </a:lvl1pPr>
          </a:lstStyle>
          <a:p>
            <a:fld id="{B44A8AF2-2144-43EF-814A-D6415AC34CA0}" type="datetime1">
              <a:rPr lang="it-IT" smtClean="0"/>
              <a:t>23/06/2026</a:t>
            </a:fld>
            <a:endParaRPr lang="it-IT"/>
          </a:p>
        </p:txBody>
      </p:sp>
    </p:spTree>
    <p:extLst>
      <p:ext uri="{BB962C8B-B14F-4D97-AF65-F5344CB8AC3E}">
        <p14:creationId xmlns:p14="http://schemas.microsoft.com/office/powerpoint/2010/main" val="327081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99600" y="7938"/>
            <a:ext cx="8344800" cy="900000"/>
          </a:xfrm>
        </p:spPr>
        <p:txBody>
          <a:bodyPr vert="horz" lIns="0" tIns="0" rIns="0" bIns="0" rtlCol="0" anchor="ctr">
            <a:normAutofit/>
          </a:bodyPr>
          <a:lstStyle>
            <a:lvl1pPr>
              <a:defRPr lang="it-IT" sz="3000" b="1"/>
            </a:lvl1pPr>
          </a:lstStyle>
          <a:p>
            <a:pPr lvl="0" algn="l" defTabSz="685800">
              <a:lnSpc>
                <a:spcPct val="90000"/>
              </a:lnSpc>
            </a:pPr>
            <a:r>
              <a:rPr lang="it-IT"/>
              <a:t>Fare clic per modificare lo stile del titolo dello schema</a:t>
            </a:r>
          </a:p>
        </p:txBody>
      </p:sp>
      <p:sp>
        <p:nvSpPr>
          <p:cNvPr id="3" name="Segnaposto testo 2"/>
          <p:cNvSpPr>
            <a:spLocks noGrp="1"/>
          </p:cNvSpPr>
          <p:nvPr>
            <p:ph type="body" idx="1"/>
          </p:nvPr>
        </p:nvSpPr>
        <p:spPr>
          <a:xfrm>
            <a:off x="399600" y="1268413"/>
            <a:ext cx="4097788" cy="639762"/>
          </a:xfrm>
        </p:spPr>
        <p:txBody>
          <a:bodyPr anchor="b">
            <a:noAutofit/>
          </a:bodyPr>
          <a:lstStyle>
            <a:lvl1pPr marL="0" indent="0">
              <a:buNone/>
              <a:defRPr sz="2100" b="1">
                <a:solidFill>
                  <a:srgbClr val="87878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399600" y="1908174"/>
            <a:ext cx="4097788" cy="42259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p:nvPr>
        </p:nvSpPr>
        <p:spPr>
          <a:xfrm>
            <a:off x="4645002" y="1268413"/>
            <a:ext cx="4099398" cy="639762"/>
          </a:xfrm>
        </p:spPr>
        <p:txBody>
          <a:bodyPr anchor="b">
            <a:noAutofit/>
          </a:bodyPr>
          <a:lstStyle>
            <a:lvl1pPr marL="0" indent="0">
              <a:buNone/>
              <a:defRPr sz="2100" b="1">
                <a:solidFill>
                  <a:srgbClr val="87878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02" y="1908174"/>
            <a:ext cx="4099398" cy="42259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pic>
        <p:nvPicPr>
          <p:cNvPr id="16" name="Immagine 15"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7"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8" name="Segnaposto piè di pagina 3">
            <a:extLst>
              <a:ext uri="{FF2B5EF4-FFF2-40B4-BE49-F238E27FC236}">
                <a16:creationId xmlns:a16="http://schemas.microsoft.com/office/drawing/2014/main" id="{6600D657-A1F5-9747-A6FC-33028C745D6C}"/>
              </a:ext>
            </a:extLst>
          </p:cNvPr>
          <p:cNvSpPr>
            <a:spLocks noGrp="1"/>
          </p:cNvSpPr>
          <p:nvPr>
            <p:ph type="ftr" sz="quarter" idx="10"/>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9" name="Segnaposto numero diapositiva 4">
            <a:extLst>
              <a:ext uri="{FF2B5EF4-FFF2-40B4-BE49-F238E27FC236}">
                <a16:creationId xmlns:a16="http://schemas.microsoft.com/office/drawing/2014/main" id="{83ED5D2C-075A-0241-9A75-F2B2046D605D}"/>
              </a:ext>
            </a:extLst>
          </p:cNvPr>
          <p:cNvSpPr>
            <a:spLocks noGrp="1"/>
          </p:cNvSpPr>
          <p:nvPr>
            <p:ph type="sldNum" sz="quarter" idx="11"/>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20" name="Segnaposto data 3"/>
          <p:cNvSpPr>
            <a:spLocks noGrp="1"/>
          </p:cNvSpPr>
          <p:nvPr>
            <p:ph type="dt" sz="half" idx="1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7D63F850-B92C-4FD2-BBD6-D5127345091C}" type="datetime1">
              <a:rPr lang="it-IT" smtClean="0"/>
              <a:t>23/06/2026</a:t>
            </a:fld>
            <a:endParaRPr lang="it-IT"/>
          </a:p>
        </p:txBody>
      </p:sp>
    </p:spTree>
    <p:extLst>
      <p:ext uri="{BB962C8B-B14F-4D97-AF65-F5344CB8AC3E}">
        <p14:creationId xmlns:p14="http://schemas.microsoft.com/office/powerpoint/2010/main" val="37070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pic>
        <p:nvPicPr>
          <p:cNvPr id="11" name="Immagine 10" descr="Immagine che contiene testo, segnale&#10;&#10;Descrizione generata automaticamente">
            <a:extLst>
              <a:ext uri="{FF2B5EF4-FFF2-40B4-BE49-F238E27FC236}">
                <a16:creationId xmlns:a16="http://schemas.microsoft.com/office/drawing/2014/main" id="{7EA016F3-E74F-2F45-85BC-3D0948871D15}"/>
              </a:ext>
            </a:extLst>
          </p:cNvPr>
          <p:cNvPicPr>
            <a:picLocks noChangeAspect="1"/>
          </p:cNvPicPr>
          <p:nvPr userDrawn="1"/>
        </p:nvPicPr>
        <p:blipFill>
          <a:blip r:embed="rId2"/>
          <a:stretch>
            <a:fillRect/>
          </a:stretch>
        </p:blipFill>
        <p:spPr>
          <a:xfrm>
            <a:off x="350172" y="6417309"/>
            <a:ext cx="825854" cy="262471"/>
          </a:xfrm>
          <a:prstGeom prst="rect">
            <a:avLst/>
          </a:prstGeom>
        </p:spPr>
      </p:pic>
      <p:cxnSp>
        <p:nvCxnSpPr>
          <p:cNvPr id="14" name="Connettore diritto 5"/>
          <p:cNvCxnSpPr/>
          <p:nvPr userDrawn="1"/>
        </p:nvCxnSpPr>
        <p:spPr>
          <a:xfrm>
            <a:off x="0" y="6244061"/>
            <a:ext cx="9144000"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15"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16"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7" name="Segnaposto data 3"/>
          <p:cNvSpPr>
            <a:spLocks noGrp="1"/>
          </p:cNvSpPr>
          <p:nvPr>
            <p:ph type="dt" sz="half" idx="10"/>
          </p:nvPr>
        </p:nvSpPr>
        <p:spPr>
          <a:xfrm>
            <a:off x="6334125" y="6365875"/>
            <a:ext cx="1866899" cy="365125"/>
          </a:xfrm>
          <a:prstGeom prst="rect">
            <a:avLst/>
          </a:prstGeom>
        </p:spPr>
        <p:txBody>
          <a:bodyPr anchor="ctr"/>
          <a:lstStyle>
            <a:lvl1pPr>
              <a:defRPr lang="it-IT" sz="1100" smtClean="0">
                <a:solidFill>
                  <a:srgbClr val="00263E"/>
                </a:solidFill>
              </a:defRPr>
            </a:lvl1pPr>
          </a:lstStyle>
          <a:p>
            <a:fld id="{5C56E29B-118D-4C33-9460-373315D3CB9F}" type="datetime1">
              <a:rPr lang="it-IT" smtClean="0"/>
              <a:t>23/06/2026</a:t>
            </a:fld>
            <a:endParaRPr lang="it-IT"/>
          </a:p>
        </p:txBody>
      </p:sp>
    </p:spTree>
    <p:extLst>
      <p:ext uri="{BB962C8B-B14F-4D97-AF65-F5344CB8AC3E}">
        <p14:creationId xmlns:p14="http://schemas.microsoft.com/office/powerpoint/2010/main" val="385664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6" name="Segnaposto piè di pagina 3">
            <a:extLst>
              <a:ext uri="{FF2B5EF4-FFF2-40B4-BE49-F238E27FC236}">
                <a16:creationId xmlns:a16="http://schemas.microsoft.com/office/drawing/2014/main" id="{6600D657-A1F5-9747-A6FC-33028C745D6C}"/>
              </a:ext>
            </a:extLst>
          </p:cNvPr>
          <p:cNvSpPr>
            <a:spLocks noGrp="1"/>
          </p:cNvSpPr>
          <p:nvPr>
            <p:ph type="ftr" sz="quarter" idx="3"/>
          </p:nvPr>
        </p:nvSpPr>
        <p:spPr>
          <a:xfrm>
            <a:off x="3067050" y="6365981"/>
            <a:ext cx="3046365" cy="365125"/>
          </a:xfrm>
          <a:prstGeom prst="rect">
            <a:avLst/>
          </a:prstGeom>
        </p:spPr>
        <p:txBody>
          <a:bodyPr anchor="ctr"/>
          <a:lstStyle>
            <a:lvl1pPr>
              <a:defRPr sz="1100">
                <a:solidFill>
                  <a:srgbClr val="00263E"/>
                </a:solidFill>
              </a:defRPr>
            </a:lvl1pPr>
          </a:lstStyle>
          <a:p>
            <a:endParaRPr lang="it-IT" dirty="0"/>
          </a:p>
        </p:txBody>
      </p:sp>
      <p:sp>
        <p:nvSpPr>
          <p:cNvPr id="9" name="Segnaposto numero diapositiva 4">
            <a:extLst>
              <a:ext uri="{FF2B5EF4-FFF2-40B4-BE49-F238E27FC236}">
                <a16:creationId xmlns:a16="http://schemas.microsoft.com/office/drawing/2014/main" id="{83ED5D2C-075A-0241-9A75-F2B2046D605D}"/>
              </a:ext>
            </a:extLst>
          </p:cNvPr>
          <p:cNvSpPr>
            <a:spLocks noGrp="1"/>
          </p:cNvSpPr>
          <p:nvPr>
            <p:ph type="sldNum" sz="quarter" idx="4"/>
          </p:nvPr>
        </p:nvSpPr>
        <p:spPr>
          <a:xfrm>
            <a:off x="8326315" y="6365981"/>
            <a:ext cx="417269" cy="365125"/>
          </a:xfrm>
          <a:prstGeom prst="rect">
            <a:avLst/>
          </a:prstGeom>
        </p:spPr>
        <p:txBody>
          <a:bodyPr anchor="ctr"/>
          <a:lstStyle>
            <a:lvl1pPr algn="r">
              <a:defRPr sz="1100">
                <a:solidFill>
                  <a:srgbClr val="00263E"/>
                </a:solidFill>
              </a:defRPr>
            </a:lvl1pPr>
          </a:lstStyle>
          <a:p>
            <a:fld id="{FEDAB2FA-DA73-9543-9206-10A2F1DC5EA0}" type="slidenum">
              <a:rPr lang="it-IT" smtClean="0"/>
              <a:pPr/>
              <a:t>‹N›</a:t>
            </a:fld>
            <a:endParaRPr lang="it-IT" dirty="0"/>
          </a:p>
        </p:txBody>
      </p:sp>
      <p:sp>
        <p:nvSpPr>
          <p:cNvPr id="12" name="Segnaposto titolo 1"/>
          <p:cNvSpPr>
            <a:spLocks noGrp="1"/>
          </p:cNvSpPr>
          <p:nvPr>
            <p:ph type="title"/>
          </p:nvPr>
        </p:nvSpPr>
        <p:spPr>
          <a:xfrm>
            <a:off x="399600" y="7938"/>
            <a:ext cx="8344800" cy="900000"/>
          </a:xfrm>
          <a:prstGeom prst="rect">
            <a:avLst/>
          </a:prstGeom>
        </p:spPr>
        <p:txBody>
          <a:bodyPr vert="horz" lIns="91440" tIns="45720" rIns="91440" bIns="45720" rtlCol="0" anchor="ctr">
            <a:normAutofit/>
          </a:bodyPr>
          <a:lstStyle/>
          <a:p>
            <a:r>
              <a:rPr lang="it-IT"/>
              <a:t>Fare clic per modificare lo stile del titolo</a:t>
            </a:r>
          </a:p>
        </p:txBody>
      </p:sp>
      <p:sp>
        <p:nvSpPr>
          <p:cNvPr id="13" name="Segnaposto testo 2"/>
          <p:cNvSpPr>
            <a:spLocks noGrp="1"/>
          </p:cNvSpPr>
          <p:nvPr>
            <p:ph type="body" idx="1"/>
          </p:nvPr>
        </p:nvSpPr>
        <p:spPr>
          <a:xfrm>
            <a:off x="399600" y="1252800"/>
            <a:ext cx="8344800" cy="4662000"/>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data 3"/>
          <p:cNvSpPr>
            <a:spLocks noGrp="1"/>
          </p:cNvSpPr>
          <p:nvPr>
            <p:ph type="dt" sz="half" idx="2"/>
          </p:nvPr>
        </p:nvSpPr>
        <p:spPr>
          <a:xfrm>
            <a:off x="6334125" y="6365875"/>
            <a:ext cx="1866899" cy="365125"/>
          </a:xfrm>
          <a:prstGeom prst="rect">
            <a:avLst/>
          </a:prstGeom>
        </p:spPr>
        <p:txBody>
          <a:bodyPr anchor="ctr"/>
          <a:lstStyle>
            <a:lvl1pPr>
              <a:defRPr lang="it-IT" sz="1100" smtClean="0">
                <a:solidFill>
                  <a:srgbClr val="00263E"/>
                </a:solidFill>
              </a:defRPr>
            </a:lvl1pPr>
          </a:lstStyle>
          <a:p>
            <a:fld id="{2F17F826-ED92-4A34-A858-EF0AAE0C309E}" type="datetime1">
              <a:rPr lang="it-IT" smtClean="0"/>
              <a:t>23/06/2026</a:t>
            </a:fld>
            <a:endParaRPr lang="it-IT"/>
          </a:p>
        </p:txBody>
      </p:sp>
    </p:spTree>
    <p:extLst>
      <p:ext uri="{BB962C8B-B14F-4D97-AF65-F5344CB8AC3E}">
        <p14:creationId xmlns:p14="http://schemas.microsoft.com/office/powerpoint/2010/main" val="40140145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65" r:id="rId3"/>
    <p:sldLayoutId id="2147483703" r:id="rId4"/>
    <p:sldLayoutId id="2147483707" r:id="rId5"/>
    <p:sldLayoutId id="2147483661" r:id="rId6"/>
    <p:sldLayoutId id="2147483695" r:id="rId7"/>
    <p:sldLayoutId id="2147483698" r:id="rId8"/>
    <p:sldLayoutId id="2147483696" r:id="rId9"/>
    <p:sldLayoutId id="2147483697" r:id="rId10"/>
    <p:sldLayoutId id="2147483700" r:id="rId11"/>
    <p:sldLayoutId id="2147483699" r:id="rId12"/>
  </p:sldLayoutIdLst>
  <p:hf hdr="0" ftr="0" dt="0"/>
  <p:txStyles>
    <p:titleStyle>
      <a:lvl1pPr algn="l" defTabSz="685800" rtl="0" eaLnBrk="1" latinLnBrk="0" hangingPunct="1">
        <a:lnSpc>
          <a:spcPct val="90000"/>
        </a:lnSpc>
        <a:spcBef>
          <a:spcPct val="0"/>
        </a:spcBef>
        <a:buNone/>
        <a:defRPr lang="it-IT" sz="3000" b="1" kern="1200" dirty="0" smtClean="0">
          <a:solidFill>
            <a:srgbClr val="00263E"/>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it-IT" sz="2100" b="0" kern="1200" noProof="0" smtClean="0">
          <a:solidFill>
            <a:srgbClr val="00263E"/>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it-IT" sz="1800" kern="1200" noProof="0" smtClean="0">
          <a:solidFill>
            <a:srgbClr val="00263E"/>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it-IT" sz="1500" kern="1200" noProof="0" smtClean="0">
          <a:solidFill>
            <a:srgbClr val="40404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740">
            <a:alpha val="10000"/>
          </a:srgb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590800" y="2307265"/>
            <a:ext cx="5867399" cy="1379098"/>
          </a:xfrm>
        </p:spPr>
        <p:txBody>
          <a:bodyPr>
            <a:normAutofit/>
          </a:bodyPr>
          <a:lstStyle/>
          <a:p>
            <a:r>
              <a:rPr lang="it-IT" sz="3600" dirty="0"/>
              <a:t>Fine del PNRR e rischio contenzioso</a:t>
            </a:r>
          </a:p>
        </p:txBody>
      </p:sp>
      <p:sp>
        <p:nvSpPr>
          <p:cNvPr id="3" name="Sottotitolo 2"/>
          <p:cNvSpPr>
            <a:spLocks noGrp="1"/>
          </p:cNvSpPr>
          <p:nvPr>
            <p:ph type="subTitle" idx="1"/>
          </p:nvPr>
        </p:nvSpPr>
        <p:spPr>
          <a:xfrm>
            <a:off x="2590800" y="3784379"/>
            <a:ext cx="5867399" cy="820939"/>
          </a:xfrm>
        </p:spPr>
        <p:txBody>
          <a:bodyPr>
            <a:normAutofit/>
          </a:bodyPr>
          <a:lstStyle/>
          <a:p>
            <a:r>
              <a:rPr lang="it-IT" dirty="0"/>
              <a:t>Scenari e tutele</a:t>
            </a:r>
          </a:p>
          <a:p>
            <a:endParaRPr lang="it-IT" dirty="0"/>
          </a:p>
        </p:txBody>
      </p:sp>
      <p:sp>
        <p:nvSpPr>
          <p:cNvPr id="4" name="CasellaDiTesto 3"/>
          <p:cNvSpPr txBox="1"/>
          <p:nvPr/>
        </p:nvSpPr>
        <p:spPr>
          <a:xfrm>
            <a:off x="5537200" y="5358128"/>
            <a:ext cx="2850396" cy="400110"/>
          </a:xfrm>
          <a:prstGeom prst="rect">
            <a:avLst/>
          </a:prstGeom>
          <a:noFill/>
        </p:spPr>
        <p:txBody>
          <a:bodyPr wrap="square" rtlCol="0">
            <a:spAutoFit/>
          </a:bodyPr>
          <a:lstStyle/>
          <a:p>
            <a:r>
              <a:rPr lang="it-IT" sz="2000" b="1" dirty="0">
                <a:solidFill>
                  <a:srgbClr val="F5A114"/>
                </a:solidFill>
              </a:rPr>
              <a:t>Webinar 23 giugno 2026</a:t>
            </a:r>
          </a:p>
        </p:txBody>
      </p:sp>
      <p:sp>
        <p:nvSpPr>
          <p:cNvPr id="5" name="CasellaDiTesto 4">
            <a:extLst>
              <a:ext uri="{FF2B5EF4-FFF2-40B4-BE49-F238E27FC236}">
                <a16:creationId xmlns:a16="http://schemas.microsoft.com/office/drawing/2014/main" id="{3FF051DE-CE7A-92F8-1E96-A44C0C98A774}"/>
              </a:ext>
            </a:extLst>
          </p:cNvPr>
          <p:cNvSpPr txBox="1"/>
          <p:nvPr/>
        </p:nvSpPr>
        <p:spPr>
          <a:xfrm>
            <a:off x="756404" y="5358128"/>
            <a:ext cx="2621901" cy="707886"/>
          </a:xfrm>
          <a:prstGeom prst="rect">
            <a:avLst/>
          </a:prstGeom>
          <a:noFill/>
        </p:spPr>
        <p:txBody>
          <a:bodyPr wrap="square" rtlCol="0">
            <a:spAutoFit/>
          </a:bodyPr>
          <a:lstStyle/>
          <a:p>
            <a:pPr algn="ctr">
              <a:spcAft>
                <a:spcPts val="600"/>
              </a:spcAft>
            </a:pPr>
            <a:r>
              <a:rPr lang="it-IT" sz="2000" b="1" dirty="0">
                <a:solidFill>
                  <a:schemeClr val="bg1"/>
                </a:solidFill>
              </a:rPr>
              <a:t>Avv. Guido Reggiani Avv. Giuseppe Marino </a:t>
            </a:r>
          </a:p>
        </p:txBody>
      </p:sp>
      <p:cxnSp>
        <p:nvCxnSpPr>
          <p:cNvPr id="7" name="Connettore diritto 6">
            <a:extLst>
              <a:ext uri="{FF2B5EF4-FFF2-40B4-BE49-F238E27FC236}">
                <a16:creationId xmlns:a16="http://schemas.microsoft.com/office/drawing/2014/main" id="{9F632999-35B9-6D43-0546-54DE152B002B}"/>
              </a:ext>
            </a:extLst>
          </p:cNvPr>
          <p:cNvCxnSpPr>
            <a:cxnSpLocks/>
          </p:cNvCxnSpPr>
          <p:nvPr/>
        </p:nvCxnSpPr>
        <p:spPr>
          <a:xfrm flipV="1">
            <a:off x="2677886" y="3686363"/>
            <a:ext cx="5456021" cy="21266"/>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D2F25B0F-4EC9-7330-C96B-5B0593A20B35}"/>
              </a:ext>
            </a:extLst>
          </p:cNvPr>
          <p:cNvPicPr>
            <a:picLocks noChangeAspect="1"/>
          </p:cNvPicPr>
          <p:nvPr/>
        </p:nvPicPr>
        <p:blipFill>
          <a:blip r:embed="rId2"/>
          <a:stretch>
            <a:fillRect/>
          </a:stretch>
        </p:blipFill>
        <p:spPr>
          <a:xfrm>
            <a:off x="5273557" y="825768"/>
            <a:ext cx="2982697" cy="1050974"/>
          </a:xfrm>
          <a:prstGeom prst="rect">
            <a:avLst/>
          </a:prstGeom>
        </p:spPr>
      </p:pic>
    </p:spTree>
    <p:extLst>
      <p:ext uri="{BB962C8B-B14F-4D97-AF65-F5344CB8AC3E}">
        <p14:creationId xmlns:p14="http://schemas.microsoft.com/office/powerpoint/2010/main" val="175104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C16E06E-BE7A-564E-B132-FA1AAD161F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3B17827-6490-13A8-4A62-6652416DF339}"/>
              </a:ext>
            </a:extLst>
          </p:cNvPr>
          <p:cNvSpPr>
            <a:spLocks noGrp="1"/>
          </p:cNvSpPr>
          <p:nvPr>
            <p:ph type="title"/>
          </p:nvPr>
        </p:nvSpPr>
        <p:spPr>
          <a:xfrm>
            <a:off x="619229" y="425819"/>
            <a:ext cx="7772400" cy="1275389"/>
          </a:xfrm>
        </p:spPr>
        <p:txBody>
          <a:bodyPr>
            <a:normAutofit/>
          </a:bodyPr>
          <a:lstStyle/>
          <a:p>
            <a:r>
              <a:rPr lang="it-IT" dirty="0"/>
              <a:t>Il «decreto </a:t>
            </a:r>
            <a:r>
              <a:rPr lang="it-IT" dirty="0" err="1"/>
              <a:t>pnrr</a:t>
            </a:r>
            <a:r>
              <a:rPr lang="it-IT" dirty="0"/>
              <a:t>» (d.l. 19/2026, conv. In l. 50/2026)</a:t>
            </a:r>
          </a:p>
        </p:txBody>
      </p:sp>
      <p:sp>
        <p:nvSpPr>
          <p:cNvPr id="3" name="Segnaposto testo 2">
            <a:extLst>
              <a:ext uri="{FF2B5EF4-FFF2-40B4-BE49-F238E27FC236}">
                <a16:creationId xmlns:a16="http://schemas.microsoft.com/office/drawing/2014/main" id="{0EF7AB6D-8131-52F0-73D7-51947D2C26A7}"/>
              </a:ext>
            </a:extLst>
          </p:cNvPr>
          <p:cNvSpPr>
            <a:spLocks noGrp="1"/>
          </p:cNvSpPr>
          <p:nvPr>
            <p:ph type="body" idx="1"/>
          </p:nvPr>
        </p:nvSpPr>
        <p:spPr>
          <a:xfrm>
            <a:off x="796511" y="3552253"/>
            <a:ext cx="7688270" cy="1950875"/>
          </a:xfrm>
        </p:spPr>
        <p:txBody>
          <a:bodyPr>
            <a:normAutofit/>
          </a:bodyPr>
          <a:lstStyle/>
          <a:p>
            <a:pPr marL="542925" indent="-542925">
              <a:spcBef>
                <a:spcPts val="1200"/>
              </a:spcBef>
              <a:spcAft>
                <a:spcPts val="1200"/>
              </a:spcAft>
            </a:pPr>
            <a:r>
              <a:rPr lang="it-IT" sz="2400" dirty="0">
                <a:solidFill>
                  <a:schemeClr val="bg1"/>
                </a:solidFill>
              </a:rPr>
              <a:t>•	La proroga opera anche per i contratti con termini già scaduti, ma lavori non ancora ultimati;</a:t>
            </a:r>
          </a:p>
          <a:p>
            <a:pPr marL="542925" indent="-542925">
              <a:spcBef>
                <a:spcPts val="1200"/>
              </a:spcBef>
              <a:spcAft>
                <a:spcPts val="1200"/>
              </a:spcAft>
            </a:pPr>
            <a:r>
              <a:rPr lang="it-IT" sz="2400" dirty="0">
                <a:solidFill>
                  <a:schemeClr val="bg1"/>
                </a:solidFill>
              </a:rPr>
              <a:t>•	Il computo delle penali da ritardo è sospeso fino al 30 giugno 2026.</a:t>
            </a:r>
          </a:p>
        </p:txBody>
      </p:sp>
      <p:sp>
        <p:nvSpPr>
          <p:cNvPr id="4" name="Segnaposto numero diapositiva 3">
            <a:extLst>
              <a:ext uri="{FF2B5EF4-FFF2-40B4-BE49-F238E27FC236}">
                <a16:creationId xmlns:a16="http://schemas.microsoft.com/office/drawing/2014/main" id="{EBDFD32E-E1D7-E011-F57F-5E5747AC0563}"/>
              </a:ext>
            </a:extLst>
          </p:cNvPr>
          <p:cNvSpPr>
            <a:spLocks noGrp="1"/>
          </p:cNvSpPr>
          <p:nvPr>
            <p:ph type="sldNum" sz="quarter" idx="4"/>
          </p:nvPr>
        </p:nvSpPr>
        <p:spPr/>
        <p:txBody>
          <a:bodyPr/>
          <a:lstStyle/>
          <a:p>
            <a:fld id="{FEDAB2FA-DA73-9543-9206-10A2F1DC5EA0}" type="slidenum">
              <a:rPr lang="it-IT" smtClean="0"/>
              <a:pPr/>
              <a:t>10</a:t>
            </a:fld>
            <a:endParaRPr lang="it-IT" dirty="0"/>
          </a:p>
        </p:txBody>
      </p:sp>
      <p:sp>
        <p:nvSpPr>
          <p:cNvPr id="10" name="CasellaDiTesto 9">
            <a:extLst>
              <a:ext uri="{FF2B5EF4-FFF2-40B4-BE49-F238E27FC236}">
                <a16:creationId xmlns:a16="http://schemas.microsoft.com/office/drawing/2014/main" id="{5B659DF4-CEC1-3741-864D-08B606D7EBA5}"/>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
        <p:nvSpPr>
          <p:cNvPr id="7" name="CasellaDiTesto 6">
            <a:extLst>
              <a:ext uri="{FF2B5EF4-FFF2-40B4-BE49-F238E27FC236}">
                <a16:creationId xmlns:a16="http://schemas.microsoft.com/office/drawing/2014/main" id="{1BC7AC16-23D5-8582-F87D-F433B63E4123}"/>
              </a:ext>
            </a:extLst>
          </p:cNvPr>
          <p:cNvSpPr txBox="1"/>
          <p:nvPr/>
        </p:nvSpPr>
        <p:spPr>
          <a:xfrm>
            <a:off x="1480583" y="1902190"/>
            <a:ext cx="5813351" cy="954107"/>
          </a:xfrm>
          <a:prstGeom prst="rect">
            <a:avLst/>
          </a:prstGeom>
          <a:noFill/>
        </p:spPr>
        <p:txBody>
          <a:bodyPr wrap="square">
            <a:spAutoFit/>
          </a:bodyPr>
          <a:lstStyle/>
          <a:p>
            <a:pPr marL="542925" indent="-542925" algn="ctr">
              <a:spcBef>
                <a:spcPts val="1200"/>
              </a:spcBef>
              <a:spcAft>
                <a:spcPts val="1200"/>
              </a:spcAft>
            </a:pPr>
            <a:r>
              <a:rPr lang="it-IT" sz="2800" b="1" dirty="0">
                <a:solidFill>
                  <a:schemeClr val="bg1"/>
                </a:solidFill>
              </a:rPr>
              <a:t>Allineamento ex lege dei termini finali di esecuzione al 30 giugno 2026</a:t>
            </a:r>
          </a:p>
        </p:txBody>
      </p:sp>
      <p:sp>
        <p:nvSpPr>
          <p:cNvPr id="8" name="Freccia in giù 7">
            <a:extLst>
              <a:ext uri="{FF2B5EF4-FFF2-40B4-BE49-F238E27FC236}">
                <a16:creationId xmlns:a16="http://schemas.microsoft.com/office/drawing/2014/main" id="{062819F2-160B-1FE4-8DEB-4649D3417D19}"/>
              </a:ext>
            </a:extLst>
          </p:cNvPr>
          <p:cNvSpPr/>
          <p:nvPr/>
        </p:nvSpPr>
        <p:spPr>
          <a:xfrm>
            <a:off x="4374832" y="3040661"/>
            <a:ext cx="531627" cy="57270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35448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8B25B-A666-9813-A77B-32CE7EA7F406}"/>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4AE6204A-7A50-EE85-EC08-5E2B92DD1685}"/>
              </a:ext>
            </a:extLst>
          </p:cNvPr>
          <p:cNvPicPr>
            <a:picLocks noChangeAspect="1"/>
          </p:cNvPicPr>
          <p:nvPr/>
        </p:nvPicPr>
        <p:blipFill>
          <a:blip r:embed="rId2"/>
          <a:srcRect/>
          <a:stretch/>
        </p:blipFill>
        <p:spPr>
          <a:xfrm>
            <a:off x="0" y="0"/>
            <a:ext cx="9144000" cy="5656521"/>
          </a:xfrm>
          <a:prstGeom prst="rect">
            <a:avLst/>
          </a:prstGeom>
        </p:spPr>
      </p:pic>
      <p:sp>
        <p:nvSpPr>
          <p:cNvPr id="2" name="Titolo 1">
            <a:extLst>
              <a:ext uri="{FF2B5EF4-FFF2-40B4-BE49-F238E27FC236}">
                <a16:creationId xmlns:a16="http://schemas.microsoft.com/office/drawing/2014/main" id="{1F5A182B-72F6-FE23-3FF1-2DAF9515EB4F}"/>
              </a:ext>
            </a:extLst>
          </p:cNvPr>
          <p:cNvSpPr>
            <a:spLocks noGrp="1"/>
          </p:cNvSpPr>
          <p:nvPr>
            <p:ph type="title"/>
          </p:nvPr>
        </p:nvSpPr>
        <p:spPr>
          <a:xfrm>
            <a:off x="0" y="416405"/>
            <a:ext cx="4199860" cy="1970371"/>
          </a:xfrm>
          <a:solidFill>
            <a:schemeClr val="accent1">
              <a:lumMod val="50000"/>
              <a:alpha val="70000"/>
            </a:schemeClr>
          </a:solidFill>
        </p:spPr>
        <p:txBody>
          <a:bodyPr>
            <a:noAutofit/>
          </a:bodyPr>
          <a:lstStyle/>
          <a:p>
            <a:pPr algn="ctr"/>
            <a:r>
              <a:rPr lang="it-IT" sz="4400" dirty="0"/>
              <a:t>SECONDA Parte:</a:t>
            </a:r>
            <a:br>
              <a:rPr lang="it-IT" sz="4400" dirty="0"/>
            </a:br>
            <a:r>
              <a:rPr lang="it-IT" sz="4400" dirty="0"/>
              <a:t>I RISCHI </a:t>
            </a:r>
            <a:br>
              <a:rPr lang="it-IT" sz="4400" dirty="0"/>
            </a:br>
            <a:r>
              <a:rPr lang="it-IT" sz="4400" dirty="0"/>
              <a:t>CONTRATTUALI</a:t>
            </a:r>
          </a:p>
        </p:txBody>
      </p:sp>
      <p:sp>
        <p:nvSpPr>
          <p:cNvPr id="4" name="Segnaposto numero diapositiva 3">
            <a:extLst>
              <a:ext uri="{FF2B5EF4-FFF2-40B4-BE49-F238E27FC236}">
                <a16:creationId xmlns:a16="http://schemas.microsoft.com/office/drawing/2014/main" id="{78BE252E-C69D-59FA-C223-2380CE2E5AC7}"/>
              </a:ext>
            </a:extLst>
          </p:cNvPr>
          <p:cNvSpPr>
            <a:spLocks noGrp="1"/>
          </p:cNvSpPr>
          <p:nvPr>
            <p:ph type="sldNum" sz="quarter" idx="4"/>
          </p:nvPr>
        </p:nvSpPr>
        <p:spPr/>
        <p:txBody>
          <a:bodyPr/>
          <a:lstStyle/>
          <a:p>
            <a:fld id="{FEDAB2FA-DA73-9543-9206-10A2F1DC5EA0}" type="slidenum">
              <a:rPr lang="it-IT" smtClean="0"/>
              <a:pPr/>
              <a:t>11</a:t>
            </a:fld>
            <a:endParaRPr lang="it-IT" dirty="0"/>
          </a:p>
        </p:txBody>
      </p:sp>
      <p:sp>
        <p:nvSpPr>
          <p:cNvPr id="6" name="CasellaDiTesto 5">
            <a:extLst>
              <a:ext uri="{FF2B5EF4-FFF2-40B4-BE49-F238E27FC236}">
                <a16:creationId xmlns:a16="http://schemas.microsoft.com/office/drawing/2014/main" id="{EB0A2B0B-0A4C-346D-5E44-763B6395D720}"/>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325860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8D590A5-E196-1DDA-AEEC-80EE3D9504A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27ABB82-8318-ED28-68A2-D0AAD9390A0F}"/>
              </a:ext>
            </a:extLst>
          </p:cNvPr>
          <p:cNvSpPr>
            <a:spLocks noGrp="1"/>
          </p:cNvSpPr>
          <p:nvPr>
            <p:ph type="title"/>
          </p:nvPr>
        </p:nvSpPr>
        <p:spPr>
          <a:xfrm>
            <a:off x="619229" y="425819"/>
            <a:ext cx="7772400" cy="1160386"/>
          </a:xfrm>
        </p:spPr>
        <p:txBody>
          <a:bodyPr>
            <a:normAutofit fontScale="90000"/>
          </a:bodyPr>
          <a:lstStyle/>
          <a:p>
            <a:r>
              <a:rPr lang="it-IT" dirty="0"/>
              <a:t>Le clausole «PNRR-</a:t>
            </a:r>
            <a:r>
              <a:rPr lang="it-IT" dirty="0" err="1"/>
              <a:t>specific</a:t>
            </a:r>
            <a:r>
              <a:rPr lang="it-IT" dirty="0"/>
              <a:t>» nei contratti di appalto</a:t>
            </a:r>
          </a:p>
        </p:txBody>
      </p:sp>
      <p:sp>
        <p:nvSpPr>
          <p:cNvPr id="4" name="Segnaposto numero diapositiva 3">
            <a:extLst>
              <a:ext uri="{FF2B5EF4-FFF2-40B4-BE49-F238E27FC236}">
                <a16:creationId xmlns:a16="http://schemas.microsoft.com/office/drawing/2014/main" id="{7F18EF1B-4D56-B058-FC22-5A846A91C85C}"/>
              </a:ext>
            </a:extLst>
          </p:cNvPr>
          <p:cNvSpPr>
            <a:spLocks noGrp="1"/>
          </p:cNvSpPr>
          <p:nvPr>
            <p:ph type="sldNum" sz="quarter" idx="4"/>
          </p:nvPr>
        </p:nvSpPr>
        <p:spPr/>
        <p:txBody>
          <a:bodyPr/>
          <a:lstStyle/>
          <a:p>
            <a:fld id="{FEDAB2FA-DA73-9543-9206-10A2F1DC5EA0}" type="slidenum">
              <a:rPr lang="it-IT" smtClean="0"/>
              <a:pPr/>
              <a:t>12</a:t>
            </a:fld>
            <a:endParaRPr lang="it-IT" dirty="0"/>
          </a:p>
        </p:txBody>
      </p:sp>
      <p:sp>
        <p:nvSpPr>
          <p:cNvPr id="13" name="CasellaDiTesto 12">
            <a:extLst>
              <a:ext uri="{FF2B5EF4-FFF2-40B4-BE49-F238E27FC236}">
                <a16:creationId xmlns:a16="http://schemas.microsoft.com/office/drawing/2014/main" id="{DC0A47DE-F0CB-B1AC-F2E4-3D838079C694}"/>
              </a:ext>
            </a:extLst>
          </p:cNvPr>
          <p:cNvSpPr txBox="1"/>
          <p:nvPr/>
        </p:nvSpPr>
        <p:spPr>
          <a:xfrm>
            <a:off x="596759" y="1813173"/>
            <a:ext cx="7950482" cy="3847207"/>
          </a:xfrm>
          <a:prstGeom prst="rect">
            <a:avLst/>
          </a:prstGeom>
          <a:noFill/>
        </p:spPr>
        <p:txBody>
          <a:bodyPr wrap="square" rtlCol="0">
            <a:spAutoFit/>
          </a:bodyPr>
          <a:lstStyle/>
          <a:p>
            <a:pPr marL="361950" indent="-361950">
              <a:spcBef>
                <a:spcPts val="1200"/>
              </a:spcBef>
              <a:spcAft>
                <a:spcPts val="1200"/>
              </a:spcAft>
              <a:buSzPct val="100000"/>
              <a:buChar char="•"/>
            </a:pPr>
            <a:r>
              <a:rPr lang="en-US" sz="2000" b="1" dirty="0" err="1">
                <a:solidFill>
                  <a:schemeClr val="bg1"/>
                </a:solidFill>
              </a:rPr>
              <a:t>Clausole</a:t>
            </a:r>
            <a:r>
              <a:rPr lang="en-US" sz="2000" b="1" dirty="0">
                <a:solidFill>
                  <a:schemeClr val="bg1"/>
                </a:solidFill>
              </a:rPr>
              <a:t> </a:t>
            </a:r>
            <a:r>
              <a:rPr lang="en-US" sz="2000" b="1" dirty="0" err="1">
                <a:solidFill>
                  <a:schemeClr val="bg1"/>
                </a:solidFill>
              </a:rPr>
              <a:t>risolutive</a:t>
            </a:r>
            <a:r>
              <a:rPr lang="en-US" sz="2000" b="1" dirty="0">
                <a:solidFill>
                  <a:schemeClr val="bg1"/>
                </a:solidFill>
              </a:rPr>
              <a:t> </a:t>
            </a:r>
            <a:r>
              <a:rPr lang="en-US" sz="2000" b="1" dirty="0" err="1">
                <a:solidFill>
                  <a:schemeClr val="bg1"/>
                </a:solidFill>
              </a:rPr>
              <a:t>espresse</a:t>
            </a:r>
            <a:r>
              <a:rPr lang="en-US" sz="2000" dirty="0">
                <a:solidFill>
                  <a:schemeClr val="bg1"/>
                </a:solidFill>
              </a:rPr>
              <a:t>: </a:t>
            </a:r>
            <a:r>
              <a:rPr lang="en-US" sz="2000" dirty="0" err="1">
                <a:solidFill>
                  <a:schemeClr val="bg1"/>
                </a:solidFill>
              </a:rPr>
              <a:t>applicazione</a:t>
            </a:r>
            <a:r>
              <a:rPr lang="en-US" sz="2000" dirty="0">
                <a:solidFill>
                  <a:schemeClr val="bg1"/>
                </a:solidFill>
              </a:rPr>
              <a:t> </a:t>
            </a:r>
            <a:r>
              <a:rPr lang="en-US" sz="2000" dirty="0" err="1">
                <a:solidFill>
                  <a:schemeClr val="bg1"/>
                </a:solidFill>
              </a:rPr>
              <a:t>automatica</a:t>
            </a:r>
            <a:r>
              <a:rPr lang="en-US" sz="2000" dirty="0">
                <a:solidFill>
                  <a:schemeClr val="bg1"/>
                </a:solidFill>
              </a:rPr>
              <a:t> per milestone e </a:t>
            </a:r>
            <a:r>
              <a:rPr lang="en-US" sz="2000" dirty="0" err="1">
                <a:solidFill>
                  <a:schemeClr val="bg1"/>
                </a:solidFill>
              </a:rPr>
              <a:t>scadenze</a:t>
            </a:r>
            <a:r>
              <a:rPr lang="en-US" sz="2000" dirty="0">
                <a:solidFill>
                  <a:schemeClr val="bg1"/>
                </a:solidFill>
              </a:rPr>
              <a:t> +  </a:t>
            </a:r>
            <a:r>
              <a:rPr lang="en-US" sz="2000" dirty="0" err="1">
                <a:solidFill>
                  <a:schemeClr val="bg1"/>
                </a:solidFill>
              </a:rPr>
              <a:t>allineamento</a:t>
            </a:r>
            <a:r>
              <a:rPr lang="en-US" sz="2000" dirty="0">
                <a:solidFill>
                  <a:schemeClr val="bg1"/>
                </a:solidFill>
              </a:rPr>
              <a:t> </a:t>
            </a:r>
            <a:r>
              <a:rPr lang="en-US" sz="2000" i="1" dirty="0">
                <a:solidFill>
                  <a:schemeClr val="bg1"/>
                </a:solidFill>
              </a:rPr>
              <a:t>ex </a:t>
            </a:r>
            <a:r>
              <a:rPr lang="en-US" sz="2000" i="1" dirty="0" err="1">
                <a:solidFill>
                  <a:schemeClr val="bg1"/>
                </a:solidFill>
              </a:rPr>
              <a:t>lege</a:t>
            </a:r>
            <a:r>
              <a:rPr lang="en-US" sz="2000" i="1" dirty="0">
                <a:solidFill>
                  <a:schemeClr val="bg1"/>
                </a:solidFill>
              </a:rPr>
              <a:t> </a:t>
            </a:r>
            <a:r>
              <a:rPr lang="en-US" sz="2000" dirty="0">
                <a:solidFill>
                  <a:schemeClr val="bg1"/>
                </a:solidFill>
              </a:rPr>
              <a:t>del </a:t>
            </a:r>
            <a:r>
              <a:rPr lang="en-US" sz="2000" dirty="0" err="1">
                <a:solidFill>
                  <a:schemeClr val="bg1"/>
                </a:solidFill>
              </a:rPr>
              <a:t>termine</a:t>
            </a:r>
            <a:r>
              <a:rPr lang="en-US" sz="2000" dirty="0">
                <a:solidFill>
                  <a:schemeClr val="bg1"/>
                </a:solidFill>
              </a:rPr>
              <a:t> finale al 30 </a:t>
            </a:r>
            <a:r>
              <a:rPr lang="en-US" sz="2000" dirty="0" err="1">
                <a:solidFill>
                  <a:schemeClr val="bg1"/>
                </a:solidFill>
              </a:rPr>
              <a:t>giugno</a:t>
            </a:r>
            <a:r>
              <a:rPr lang="en-US" sz="2000" dirty="0">
                <a:solidFill>
                  <a:schemeClr val="bg1"/>
                </a:solidFill>
              </a:rPr>
              <a:t> 2026;</a:t>
            </a:r>
          </a:p>
          <a:p>
            <a:pPr marL="361950" indent="-361950">
              <a:spcBef>
                <a:spcPts val="1200"/>
              </a:spcBef>
              <a:spcAft>
                <a:spcPts val="1200"/>
              </a:spcAft>
              <a:buSzPct val="100000"/>
              <a:buChar char="•"/>
            </a:pPr>
            <a:r>
              <a:rPr lang="en-US" sz="2000" b="1" dirty="0" err="1">
                <a:solidFill>
                  <a:schemeClr val="bg1"/>
                </a:solidFill>
              </a:rPr>
              <a:t>Penali</a:t>
            </a:r>
            <a:r>
              <a:rPr lang="en-US" sz="2000" b="1" dirty="0">
                <a:solidFill>
                  <a:schemeClr val="bg1"/>
                </a:solidFill>
              </a:rPr>
              <a:t> da </a:t>
            </a:r>
            <a:r>
              <a:rPr lang="en-US" sz="2000" b="1" dirty="0" err="1">
                <a:solidFill>
                  <a:schemeClr val="bg1"/>
                </a:solidFill>
              </a:rPr>
              <a:t>ritardo</a:t>
            </a:r>
            <a:r>
              <a:rPr lang="en-US" sz="2000" dirty="0">
                <a:solidFill>
                  <a:schemeClr val="bg1"/>
                </a:solidFill>
              </a:rPr>
              <a:t>: </a:t>
            </a:r>
            <a:r>
              <a:rPr lang="en-US" sz="2000" dirty="0" err="1">
                <a:solidFill>
                  <a:schemeClr val="bg1"/>
                </a:solidFill>
              </a:rPr>
              <a:t>sospensione</a:t>
            </a:r>
            <a:r>
              <a:rPr lang="en-US" sz="2000" dirty="0">
                <a:solidFill>
                  <a:schemeClr val="bg1"/>
                </a:solidFill>
              </a:rPr>
              <a:t> </a:t>
            </a:r>
            <a:r>
              <a:rPr lang="en-US" sz="2000" i="1" dirty="0">
                <a:solidFill>
                  <a:schemeClr val="bg1"/>
                </a:solidFill>
              </a:rPr>
              <a:t>ex </a:t>
            </a:r>
            <a:r>
              <a:rPr lang="en-US" sz="2000" i="1" dirty="0" err="1">
                <a:solidFill>
                  <a:schemeClr val="bg1"/>
                </a:solidFill>
              </a:rPr>
              <a:t>lege</a:t>
            </a:r>
            <a:r>
              <a:rPr lang="en-US" sz="2000" i="1" dirty="0">
                <a:solidFill>
                  <a:schemeClr val="bg1"/>
                </a:solidFill>
              </a:rPr>
              <a:t> </a:t>
            </a:r>
            <a:r>
              <a:rPr lang="en-US" sz="2000" dirty="0" err="1">
                <a:solidFill>
                  <a:schemeClr val="bg1"/>
                </a:solidFill>
              </a:rPr>
              <a:t>fino</a:t>
            </a:r>
            <a:r>
              <a:rPr lang="en-US" sz="2000" dirty="0">
                <a:solidFill>
                  <a:schemeClr val="bg1"/>
                </a:solidFill>
              </a:rPr>
              <a:t> al 30 </a:t>
            </a:r>
            <a:r>
              <a:rPr lang="en-US" sz="2000" dirty="0" err="1">
                <a:solidFill>
                  <a:schemeClr val="bg1"/>
                </a:solidFill>
              </a:rPr>
              <a:t>giugno</a:t>
            </a:r>
            <a:r>
              <a:rPr lang="en-US" sz="2000" dirty="0">
                <a:solidFill>
                  <a:schemeClr val="bg1"/>
                </a:solidFill>
              </a:rPr>
              <a:t> 2026 + </a:t>
            </a:r>
            <a:r>
              <a:rPr lang="en-US" sz="2000" dirty="0" err="1">
                <a:solidFill>
                  <a:schemeClr val="bg1"/>
                </a:solidFill>
              </a:rPr>
              <a:t>Allegato</a:t>
            </a:r>
            <a:r>
              <a:rPr lang="en-US" sz="2000" dirty="0">
                <a:solidFill>
                  <a:schemeClr val="bg1"/>
                </a:solidFill>
              </a:rPr>
              <a:t> II.14 (</a:t>
            </a:r>
            <a:r>
              <a:rPr lang="en-US" sz="2000" dirty="0" err="1">
                <a:solidFill>
                  <a:schemeClr val="bg1"/>
                </a:solidFill>
              </a:rPr>
              <a:t>tra</a:t>
            </a:r>
            <a:r>
              <a:rPr lang="en-US" sz="2000" dirty="0">
                <a:solidFill>
                  <a:schemeClr val="bg1"/>
                </a:solidFill>
              </a:rPr>
              <a:t> lo 0,3‰ e l’1‰ </a:t>
            </a:r>
            <a:r>
              <a:rPr lang="en-US" sz="2000" dirty="0" err="1">
                <a:solidFill>
                  <a:schemeClr val="bg1"/>
                </a:solidFill>
              </a:rPr>
              <a:t>dell’importo</a:t>
            </a:r>
            <a:r>
              <a:rPr lang="en-US" sz="2000" dirty="0">
                <a:solidFill>
                  <a:schemeClr val="bg1"/>
                </a:solidFill>
              </a:rPr>
              <a:t> </a:t>
            </a:r>
            <a:r>
              <a:rPr lang="en-US" sz="2000" dirty="0" err="1">
                <a:solidFill>
                  <a:schemeClr val="bg1"/>
                </a:solidFill>
              </a:rPr>
              <a:t>netto</a:t>
            </a:r>
            <a:r>
              <a:rPr lang="en-US" sz="2000" dirty="0">
                <a:solidFill>
                  <a:schemeClr val="bg1"/>
                </a:solidFill>
              </a:rPr>
              <a:t> </a:t>
            </a:r>
            <a:r>
              <a:rPr lang="en-US" sz="2000" dirty="0" err="1">
                <a:solidFill>
                  <a:schemeClr val="bg1"/>
                </a:solidFill>
              </a:rPr>
              <a:t>contrattuale</a:t>
            </a:r>
            <a:r>
              <a:rPr lang="en-US" sz="2000" dirty="0">
                <a:solidFill>
                  <a:schemeClr val="bg1"/>
                </a:solidFill>
              </a:rPr>
              <a:t>, con </a:t>
            </a:r>
            <a:r>
              <a:rPr lang="en-US" sz="2000" dirty="0" err="1">
                <a:solidFill>
                  <a:schemeClr val="bg1"/>
                </a:solidFill>
              </a:rPr>
              <a:t>tetto</a:t>
            </a:r>
            <a:r>
              <a:rPr lang="en-US" sz="2000" dirty="0">
                <a:solidFill>
                  <a:schemeClr val="bg1"/>
                </a:solidFill>
              </a:rPr>
              <a:t> del 10%) + </a:t>
            </a:r>
            <a:r>
              <a:rPr lang="en-US" sz="2000" dirty="0" err="1">
                <a:solidFill>
                  <a:schemeClr val="bg1"/>
                </a:solidFill>
              </a:rPr>
              <a:t>riduzione</a:t>
            </a:r>
            <a:r>
              <a:rPr lang="en-US" sz="2000" dirty="0">
                <a:solidFill>
                  <a:schemeClr val="bg1"/>
                </a:solidFill>
              </a:rPr>
              <a:t> delle </a:t>
            </a:r>
            <a:r>
              <a:rPr lang="en-US" sz="2000" dirty="0" err="1">
                <a:solidFill>
                  <a:schemeClr val="bg1"/>
                </a:solidFill>
              </a:rPr>
              <a:t>penali</a:t>
            </a:r>
            <a:r>
              <a:rPr lang="en-US" sz="2000" dirty="0">
                <a:solidFill>
                  <a:schemeClr val="bg1"/>
                </a:solidFill>
              </a:rPr>
              <a:t> </a:t>
            </a:r>
            <a:r>
              <a:rPr lang="en-US" sz="2000" dirty="0" err="1">
                <a:solidFill>
                  <a:schemeClr val="bg1"/>
                </a:solidFill>
              </a:rPr>
              <a:t>eccessive</a:t>
            </a:r>
            <a:r>
              <a:rPr lang="en-US" sz="2000" dirty="0">
                <a:solidFill>
                  <a:schemeClr val="bg1"/>
                </a:solidFill>
              </a:rPr>
              <a:t> (art. 1384 cod. civ.);</a:t>
            </a:r>
          </a:p>
          <a:p>
            <a:pPr marL="361950" indent="-361950">
              <a:spcBef>
                <a:spcPts val="1200"/>
              </a:spcBef>
              <a:spcAft>
                <a:spcPts val="1200"/>
              </a:spcAft>
              <a:buSzPct val="100000"/>
              <a:buChar char="•"/>
            </a:pPr>
            <a:r>
              <a:rPr lang="en-US" sz="2000" b="1" dirty="0">
                <a:solidFill>
                  <a:schemeClr val="bg1"/>
                </a:solidFill>
              </a:rPr>
              <a:t>Premi di </a:t>
            </a:r>
            <a:r>
              <a:rPr lang="en-US" sz="2000" b="1" dirty="0" err="1">
                <a:solidFill>
                  <a:schemeClr val="bg1"/>
                </a:solidFill>
              </a:rPr>
              <a:t>accellerazione</a:t>
            </a:r>
            <a:r>
              <a:rPr lang="en-US" sz="2000" dirty="0">
                <a:solidFill>
                  <a:schemeClr val="bg1"/>
                </a:solidFill>
              </a:rPr>
              <a:t>: non </a:t>
            </a:r>
            <a:r>
              <a:rPr lang="en-US" sz="2000" dirty="0" err="1">
                <a:solidFill>
                  <a:schemeClr val="bg1"/>
                </a:solidFill>
              </a:rPr>
              <a:t>spettano</a:t>
            </a:r>
            <a:r>
              <a:rPr lang="en-US" sz="2000" dirty="0">
                <a:solidFill>
                  <a:schemeClr val="bg1"/>
                </a:solidFill>
              </a:rPr>
              <a:t> se </a:t>
            </a:r>
            <a:r>
              <a:rPr lang="en-US" sz="2000" dirty="0" err="1">
                <a:solidFill>
                  <a:schemeClr val="bg1"/>
                </a:solidFill>
              </a:rPr>
              <a:t>i</a:t>
            </a:r>
            <a:r>
              <a:rPr lang="en-US" sz="2000" dirty="0">
                <a:solidFill>
                  <a:schemeClr val="bg1"/>
                </a:solidFill>
              </a:rPr>
              <a:t> </a:t>
            </a:r>
            <a:r>
              <a:rPr lang="en-US" sz="2000" dirty="0" err="1">
                <a:solidFill>
                  <a:schemeClr val="bg1"/>
                </a:solidFill>
              </a:rPr>
              <a:t>lavori</a:t>
            </a:r>
            <a:r>
              <a:rPr lang="en-US" sz="2000" dirty="0">
                <a:solidFill>
                  <a:schemeClr val="bg1"/>
                </a:solidFill>
              </a:rPr>
              <a:t> </a:t>
            </a:r>
            <a:r>
              <a:rPr lang="en-US" sz="2000" dirty="0" err="1">
                <a:solidFill>
                  <a:schemeClr val="bg1"/>
                </a:solidFill>
              </a:rPr>
              <a:t>sono</a:t>
            </a:r>
            <a:r>
              <a:rPr lang="en-US" sz="2000" dirty="0">
                <a:solidFill>
                  <a:schemeClr val="bg1"/>
                </a:solidFill>
              </a:rPr>
              <a:t> ultimate </a:t>
            </a:r>
            <a:r>
              <a:rPr lang="en-US" sz="2000" dirty="0" err="1">
                <a:solidFill>
                  <a:schemeClr val="bg1"/>
                </a:solidFill>
              </a:rPr>
              <a:t>oltre</a:t>
            </a:r>
            <a:r>
              <a:rPr lang="en-US" sz="2000" dirty="0">
                <a:solidFill>
                  <a:schemeClr val="bg1"/>
                </a:solidFill>
              </a:rPr>
              <a:t> la </a:t>
            </a:r>
            <a:r>
              <a:rPr lang="en-US" sz="2000" dirty="0" err="1">
                <a:solidFill>
                  <a:schemeClr val="bg1"/>
                </a:solidFill>
              </a:rPr>
              <a:t>scadenza</a:t>
            </a:r>
            <a:r>
              <a:rPr lang="en-US" sz="2000" dirty="0">
                <a:solidFill>
                  <a:schemeClr val="bg1"/>
                </a:solidFill>
              </a:rPr>
              <a:t> </a:t>
            </a:r>
            <a:r>
              <a:rPr lang="en-US" sz="2000" dirty="0" err="1">
                <a:solidFill>
                  <a:schemeClr val="bg1"/>
                </a:solidFill>
              </a:rPr>
              <a:t>contrattuale</a:t>
            </a:r>
            <a:r>
              <a:rPr lang="en-US" sz="2000" dirty="0">
                <a:solidFill>
                  <a:schemeClr val="bg1"/>
                </a:solidFill>
              </a:rPr>
              <a:t>, ma prima del 30 </a:t>
            </a:r>
            <a:r>
              <a:rPr lang="en-US" sz="2000" dirty="0" err="1">
                <a:solidFill>
                  <a:schemeClr val="bg1"/>
                </a:solidFill>
              </a:rPr>
              <a:t>giugno</a:t>
            </a:r>
            <a:r>
              <a:rPr lang="en-US" sz="2000" dirty="0">
                <a:solidFill>
                  <a:schemeClr val="bg1"/>
                </a:solidFill>
              </a:rPr>
              <a:t> 2026; </a:t>
            </a:r>
          </a:p>
          <a:p>
            <a:pPr marL="361950" indent="-361950">
              <a:spcBef>
                <a:spcPts val="1200"/>
              </a:spcBef>
              <a:spcAft>
                <a:spcPts val="1200"/>
              </a:spcAft>
              <a:buSzPct val="100000"/>
              <a:buChar char="•"/>
            </a:pPr>
            <a:r>
              <a:rPr lang="en-US" sz="2000" b="1" dirty="0" err="1">
                <a:solidFill>
                  <a:schemeClr val="bg1"/>
                </a:solidFill>
              </a:rPr>
              <a:t>Clausole</a:t>
            </a:r>
            <a:r>
              <a:rPr lang="en-US" sz="2000" b="1" dirty="0">
                <a:solidFill>
                  <a:schemeClr val="bg1"/>
                </a:solidFill>
              </a:rPr>
              <a:t> di </a:t>
            </a:r>
            <a:r>
              <a:rPr lang="en-US" sz="2000" b="1" dirty="0" err="1">
                <a:solidFill>
                  <a:schemeClr val="bg1"/>
                </a:solidFill>
              </a:rPr>
              <a:t>rendicontazione</a:t>
            </a:r>
            <a:r>
              <a:rPr lang="en-US" sz="2000" b="1" dirty="0">
                <a:solidFill>
                  <a:schemeClr val="bg1"/>
                </a:solidFill>
              </a:rPr>
              <a:t> e </a:t>
            </a:r>
            <a:r>
              <a:rPr lang="en-US" sz="2000" b="1" dirty="0" err="1">
                <a:solidFill>
                  <a:schemeClr val="bg1"/>
                </a:solidFill>
              </a:rPr>
              <a:t>tracciabilità</a:t>
            </a:r>
            <a:r>
              <a:rPr lang="en-US" sz="2000" dirty="0">
                <a:solidFill>
                  <a:schemeClr val="bg1"/>
                </a:solidFill>
              </a:rPr>
              <a:t>: </a:t>
            </a:r>
            <a:r>
              <a:rPr lang="en-US" sz="2000" dirty="0" err="1">
                <a:solidFill>
                  <a:schemeClr val="bg1"/>
                </a:solidFill>
              </a:rPr>
              <a:t>sospensione</a:t>
            </a:r>
            <a:r>
              <a:rPr lang="en-US" sz="2000" dirty="0">
                <a:solidFill>
                  <a:schemeClr val="bg1"/>
                </a:solidFill>
              </a:rPr>
              <a:t> o </a:t>
            </a:r>
            <a:r>
              <a:rPr lang="en-US" sz="2000" dirty="0" err="1">
                <a:solidFill>
                  <a:schemeClr val="bg1"/>
                </a:solidFill>
              </a:rPr>
              <a:t>blocco</a:t>
            </a:r>
            <a:r>
              <a:rPr lang="en-US" sz="2000" dirty="0">
                <a:solidFill>
                  <a:schemeClr val="bg1"/>
                </a:solidFill>
              </a:rPr>
              <a:t> </a:t>
            </a:r>
            <a:r>
              <a:rPr lang="en-US" sz="2000" dirty="0" err="1">
                <a:solidFill>
                  <a:schemeClr val="bg1"/>
                </a:solidFill>
              </a:rPr>
              <a:t>dei</a:t>
            </a:r>
            <a:r>
              <a:rPr lang="en-US" sz="2000" dirty="0">
                <a:solidFill>
                  <a:schemeClr val="bg1"/>
                </a:solidFill>
              </a:rPr>
              <a:t> </a:t>
            </a:r>
            <a:r>
              <a:rPr lang="en-US" sz="2000" dirty="0" err="1">
                <a:solidFill>
                  <a:schemeClr val="bg1"/>
                </a:solidFill>
              </a:rPr>
              <a:t>pagamenti</a:t>
            </a:r>
            <a:r>
              <a:rPr lang="en-US" sz="2000" dirty="0">
                <a:solidFill>
                  <a:schemeClr val="bg1"/>
                </a:solidFill>
              </a:rPr>
              <a:t>.</a:t>
            </a:r>
          </a:p>
        </p:txBody>
      </p:sp>
      <p:sp>
        <p:nvSpPr>
          <p:cNvPr id="5" name="CasellaDiTesto 4">
            <a:extLst>
              <a:ext uri="{FF2B5EF4-FFF2-40B4-BE49-F238E27FC236}">
                <a16:creationId xmlns:a16="http://schemas.microsoft.com/office/drawing/2014/main" id="{D0522B45-E1B3-A0B7-7734-BDE960F8D209}"/>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370652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D6361F0-E27A-F7E1-A072-FD24937589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44894C9-09EE-EA8B-B90F-C574E64A890B}"/>
              </a:ext>
            </a:extLst>
          </p:cNvPr>
          <p:cNvSpPr>
            <a:spLocks noGrp="1"/>
          </p:cNvSpPr>
          <p:nvPr>
            <p:ph type="title"/>
          </p:nvPr>
        </p:nvSpPr>
        <p:spPr>
          <a:xfrm>
            <a:off x="619229" y="425819"/>
            <a:ext cx="7772400" cy="828824"/>
          </a:xfrm>
        </p:spPr>
        <p:txBody>
          <a:bodyPr>
            <a:noAutofit/>
          </a:bodyPr>
          <a:lstStyle/>
          <a:p>
            <a:r>
              <a:rPr lang="it-IT" dirty="0"/>
              <a:t>cause dei ritardi e imputabilità</a:t>
            </a:r>
          </a:p>
        </p:txBody>
      </p:sp>
      <p:sp>
        <p:nvSpPr>
          <p:cNvPr id="4" name="Segnaposto numero diapositiva 3">
            <a:extLst>
              <a:ext uri="{FF2B5EF4-FFF2-40B4-BE49-F238E27FC236}">
                <a16:creationId xmlns:a16="http://schemas.microsoft.com/office/drawing/2014/main" id="{8EE3722D-1377-4B9D-032A-EA1A2C44E900}"/>
              </a:ext>
            </a:extLst>
          </p:cNvPr>
          <p:cNvSpPr>
            <a:spLocks noGrp="1"/>
          </p:cNvSpPr>
          <p:nvPr>
            <p:ph type="sldNum" sz="quarter" idx="4"/>
          </p:nvPr>
        </p:nvSpPr>
        <p:spPr/>
        <p:txBody>
          <a:bodyPr/>
          <a:lstStyle/>
          <a:p>
            <a:fld id="{FEDAB2FA-DA73-9543-9206-10A2F1DC5EA0}" type="slidenum">
              <a:rPr lang="it-IT" smtClean="0"/>
              <a:pPr/>
              <a:t>13</a:t>
            </a:fld>
            <a:endParaRPr lang="it-IT" dirty="0"/>
          </a:p>
        </p:txBody>
      </p:sp>
      <p:sp>
        <p:nvSpPr>
          <p:cNvPr id="6" name="CasellaDiTesto 5">
            <a:extLst>
              <a:ext uri="{FF2B5EF4-FFF2-40B4-BE49-F238E27FC236}">
                <a16:creationId xmlns:a16="http://schemas.microsoft.com/office/drawing/2014/main" id="{51AED19C-C2D5-A24F-00C8-0EAB596E8A5A}"/>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pic>
        <p:nvPicPr>
          <p:cNvPr id="13" name="Immagine 12">
            <a:extLst>
              <a:ext uri="{FF2B5EF4-FFF2-40B4-BE49-F238E27FC236}">
                <a16:creationId xmlns:a16="http://schemas.microsoft.com/office/drawing/2014/main" id="{036D6A23-B07D-78F8-9E1C-812A2A0B59E6}"/>
              </a:ext>
            </a:extLst>
          </p:cNvPr>
          <p:cNvPicPr>
            <a:picLocks noChangeAspect="1"/>
          </p:cNvPicPr>
          <p:nvPr/>
        </p:nvPicPr>
        <p:blipFill>
          <a:blip r:embed="rId3"/>
          <a:stretch>
            <a:fillRect/>
          </a:stretch>
        </p:blipFill>
        <p:spPr>
          <a:xfrm>
            <a:off x="719472" y="1376916"/>
            <a:ext cx="7571914" cy="4104168"/>
          </a:xfrm>
          <a:prstGeom prst="rect">
            <a:avLst/>
          </a:prstGeom>
        </p:spPr>
      </p:pic>
    </p:spTree>
    <p:extLst>
      <p:ext uri="{BB962C8B-B14F-4D97-AF65-F5344CB8AC3E}">
        <p14:creationId xmlns:p14="http://schemas.microsoft.com/office/powerpoint/2010/main" val="252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66E2203-7C41-B33B-F98E-DF17099E7C9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6839F9D-BA65-999C-AA3D-D4596BA72174}"/>
              </a:ext>
            </a:extLst>
          </p:cNvPr>
          <p:cNvSpPr>
            <a:spLocks noGrp="1"/>
          </p:cNvSpPr>
          <p:nvPr>
            <p:ph type="title"/>
          </p:nvPr>
        </p:nvSpPr>
        <p:spPr>
          <a:xfrm>
            <a:off x="619229" y="425819"/>
            <a:ext cx="7772400" cy="1160386"/>
          </a:xfrm>
        </p:spPr>
        <p:txBody>
          <a:bodyPr>
            <a:normAutofit/>
          </a:bodyPr>
          <a:lstStyle/>
          <a:p>
            <a:r>
              <a:rPr lang="it-IT" dirty="0"/>
              <a:t>Responsabilità dell’appaltatore</a:t>
            </a:r>
          </a:p>
        </p:txBody>
      </p:sp>
      <p:sp>
        <p:nvSpPr>
          <p:cNvPr id="4" name="Segnaposto numero diapositiva 3">
            <a:extLst>
              <a:ext uri="{FF2B5EF4-FFF2-40B4-BE49-F238E27FC236}">
                <a16:creationId xmlns:a16="http://schemas.microsoft.com/office/drawing/2014/main" id="{D39D3B3C-D90E-E64F-BECD-33E3378BB068}"/>
              </a:ext>
            </a:extLst>
          </p:cNvPr>
          <p:cNvSpPr>
            <a:spLocks noGrp="1"/>
          </p:cNvSpPr>
          <p:nvPr>
            <p:ph type="sldNum" sz="quarter" idx="4"/>
          </p:nvPr>
        </p:nvSpPr>
        <p:spPr/>
        <p:txBody>
          <a:bodyPr/>
          <a:lstStyle/>
          <a:p>
            <a:fld id="{FEDAB2FA-DA73-9543-9206-10A2F1DC5EA0}" type="slidenum">
              <a:rPr lang="it-IT" smtClean="0"/>
              <a:pPr/>
              <a:t>14</a:t>
            </a:fld>
            <a:endParaRPr lang="it-IT" dirty="0"/>
          </a:p>
        </p:txBody>
      </p:sp>
      <p:sp>
        <p:nvSpPr>
          <p:cNvPr id="13" name="CasellaDiTesto 12">
            <a:extLst>
              <a:ext uri="{FF2B5EF4-FFF2-40B4-BE49-F238E27FC236}">
                <a16:creationId xmlns:a16="http://schemas.microsoft.com/office/drawing/2014/main" id="{AFB4144C-1829-AF54-B2AC-4C62BE843855}"/>
              </a:ext>
            </a:extLst>
          </p:cNvPr>
          <p:cNvSpPr txBox="1"/>
          <p:nvPr/>
        </p:nvSpPr>
        <p:spPr>
          <a:xfrm>
            <a:off x="619229" y="1470446"/>
            <a:ext cx="7950482" cy="3416320"/>
          </a:xfrm>
          <a:prstGeom prst="rect">
            <a:avLst/>
          </a:prstGeom>
          <a:noFill/>
        </p:spPr>
        <p:txBody>
          <a:bodyPr wrap="square" rtlCol="0">
            <a:spAutoFit/>
          </a:bodyPr>
          <a:lstStyle/>
          <a:p>
            <a:pPr marL="361950" indent="-361950">
              <a:spcBef>
                <a:spcPts val="1200"/>
              </a:spcBef>
              <a:spcAft>
                <a:spcPts val="1200"/>
              </a:spcAft>
              <a:buSzPct val="100000"/>
              <a:buChar char="•"/>
            </a:pPr>
            <a:r>
              <a:rPr lang="it-IT" sz="2800" b="1" dirty="0">
                <a:solidFill>
                  <a:schemeClr val="bg1"/>
                </a:solidFill>
              </a:rPr>
              <a:t>Obbligazione di risultato «rafforzata»</a:t>
            </a:r>
            <a:r>
              <a:rPr lang="it-IT" sz="2800" dirty="0">
                <a:solidFill>
                  <a:schemeClr val="bg1"/>
                </a:solidFill>
              </a:rPr>
              <a:t>: opera non solo conforme, ma ultimata entro il termine utile al conseguimento del target;</a:t>
            </a:r>
          </a:p>
          <a:p>
            <a:pPr marL="361950" indent="-361950">
              <a:spcBef>
                <a:spcPts val="1200"/>
              </a:spcBef>
              <a:spcAft>
                <a:spcPts val="1200"/>
              </a:spcAft>
              <a:buSzPct val="100000"/>
              <a:buChar char="•"/>
            </a:pPr>
            <a:r>
              <a:rPr lang="it-IT" sz="2800" b="1" dirty="0">
                <a:solidFill>
                  <a:schemeClr val="bg1"/>
                </a:solidFill>
              </a:rPr>
              <a:t>Imputabilità della perdita del finanziamento</a:t>
            </a:r>
            <a:r>
              <a:rPr lang="it-IT" sz="2800" dirty="0">
                <a:solidFill>
                  <a:schemeClr val="bg1"/>
                </a:solidFill>
              </a:rPr>
              <a:t>: non sono imputabili all’impresa i ritardi per consegna delle aree, autorizzazioni, pareri, varianti richieste dalla PA, difetti del progetto fornito dalla PA, ecc.</a:t>
            </a:r>
          </a:p>
        </p:txBody>
      </p:sp>
      <p:sp>
        <p:nvSpPr>
          <p:cNvPr id="5" name="CasellaDiTesto 4">
            <a:extLst>
              <a:ext uri="{FF2B5EF4-FFF2-40B4-BE49-F238E27FC236}">
                <a16:creationId xmlns:a16="http://schemas.microsoft.com/office/drawing/2014/main" id="{478C2CC0-1CE5-C68F-D490-C63EF9A01D26}"/>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2171227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D280-6022-5013-1A40-1CEB8D27E0E4}"/>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E92E2B4B-143C-6DE5-34D9-1C3B40F8FA50}"/>
              </a:ext>
            </a:extLst>
          </p:cNvPr>
          <p:cNvPicPr>
            <a:picLocks noChangeAspect="1"/>
          </p:cNvPicPr>
          <p:nvPr/>
        </p:nvPicPr>
        <p:blipFill>
          <a:blip r:embed="rId2"/>
          <a:srcRect/>
          <a:stretch/>
        </p:blipFill>
        <p:spPr>
          <a:xfrm>
            <a:off x="0" y="0"/>
            <a:ext cx="9144000" cy="5751029"/>
          </a:xfrm>
          <a:prstGeom prst="rect">
            <a:avLst/>
          </a:prstGeom>
          <a:scene3d>
            <a:camera prst="orthographicFront">
              <a:rot lat="0" lon="21599971" rev="0"/>
            </a:camera>
            <a:lightRig rig="threePt" dir="t"/>
          </a:scene3d>
        </p:spPr>
      </p:pic>
      <p:sp>
        <p:nvSpPr>
          <p:cNvPr id="2" name="Titolo 1">
            <a:extLst>
              <a:ext uri="{FF2B5EF4-FFF2-40B4-BE49-F238E27FC236}">
                <a16:creationId xmlns:a16="http://schemas.microsoft.com/office/drawing/2014/main" id="{1114D826-30DF-3D57-6A66-9637ADD95C7C}"/>
              </a:ext>
            </a:extLst>
          </p:cNvPr>
          <p:cNvSpPr>
            <a:spLocks noGrp="1"/>
          </p:cNvSpPr>
          <p:nvPr>
            <p:ph type="title"/>
          </p:nvPr>
        </p:nvSpPr>
        <p:spPr>
          <a:xfrm>
            <a:off x="0" y="276446"/>
            <a:ext cx="3593805" cy="2445488"/>
          </a:xfrm>
          <a:solidFill>
            <a:schemeClr val="accent1">
              <a:lumMod val="50000"/>
              <a:alpha val="70000"/>
            </a:schemeClr>
          </a:solidFill>
        </p:spPr>
        <p:txBody>
          <a:bodyPr>
            <a:noAutofit/>
          </a:bodyPr>
          <a:lstStyle/>
          <a:p>
            <a:pPr algn="ctr"/>
            <a:r>
              <a:rPr lang="it-IT" sz="4400" dirty="0"/>
              <a:t>TERZA Parte:</a:t>
            </a:r>
            <a:br>
              <a:rPr lang="it-IT" sz="4400" dirty="0"/>
            </a:br>
            <a:r>
              <a:rPr lang="it-IT" sz="4400" dirty="0"/>
              <a:t>IL CONTENZIOSO </a:t>
            </a:r>
            <a:br>
              <a:rPr lang="it-IT" sz="4400" dirty="0"/>
            </a:br>
            <a:r>
              <a:rPr lang="it-IT" sz="4400" dirty="0"/>
              <a:t>PNRR</a:t>
            </a:r>
          </a:p>
        </p:txBody>
      </p:sp>
      <p:sp>
        <p:nvSpPr>
          <p:cNvPr id="4" name="Segnaposto numero diapositiva 3">
            <a:extLst>
              <a:ext uri="{FF2B5EF4-FFF2-40B4-BE49-F238E27FC236}">
                <a16:creationId xmlns:a16="http://schemas.microsoft.com/office/drawing/2014/main" id="{580C0D79-7305-2C7E-174B-2C2D73AD7464}"/>
              </a:ext>
            </a:extLst>
          </p:cNvPr>
          <p:cNvSpPr>
            <a:spLocks noGrp="1"/>
          </p:cNvSpPr>
          <p:nvPr>
            <p:ph type="sldNum" sz="quarter" idx="4"/>
          </p:nvPr>
        </p:nvSpPr>
        <p:spPr/>
        <p:txBody>
          <a:bodyPr/>
          <a:lstStyle/>
          <a:p>
            <a:fld id="{FEDAB2FA-DA73-9543-9206-10A2F1DC5EA0}" type="slidenum">
              <a:rPr lang="it-IT" smtClean="0"/>
              <a:pPr/>
              <a:t>15</a:t>
            </a:fld>
            <a:endParaRPr lang="it-IT" dirty="0"/>
          </a:p>
        </p:txBody>
      </p:sp>
      <p:sp>
        <p:nvSpPr>
          <p:cNvPr id="6" name="CasellaDiTesto 5">
            <a:extLst>
              <a:ext uri="{FF2B5EF4-FFF2-40B4-BE49-F238E27FC236}">
                <a16:creationId xmlns:a16="http://schemas.microsoft.com/office/drawing/2014/main" id="{CE3EE6F4-9C0F-98C2-95B7-6435CB611ABB}"/>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299051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E3CAE8A8-0F58-FC3F-AA8E-E46E808F15C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F413C83-64FC-3425-0793-CA1EE4708B77}"/>
              </a:ext>
            </a:extLst>
          </p:cNvPr>
          <p:cNvSpPr>
            <a:spLocks noGrp="1"/>
          </p:cNvSpPr>
          <p:nvPr>
            <p:ph type="title"/>
          </p:nvPr>
        </p:nvSpPr>
        <p:spPr>
          <a:xfrm>
            <a:off x="619229" y="425819"/>
            <a:ext cx="7772400" cy="839455"/>
          </a:xfrm>
        </p:spPr>
        <p:txBody>
          <a:bodyPr>
            <a:normAutofit/>
          </a:bodyPr>
          <a:lstStyle/>
          <a:p>
            <a:r>
              <a:rPr lang="it-IT" dirty="0"/>
              <a:t>La fase esecutiva</a:t>
            </a:r>
          </a:p>
        </p:txBody>
      </p:sp>
      <p:sp>
        <p:nvSpPr>
          <p:cNvPr id="4" name="Segnaposto numero diapositiva 3">
            <a:extLst>
              <a:ext uri="{FF2B5EF4-FFF2-40B4-BE49-F238E27FC236}">
                <a16:creationId xmlns:a16="http://schemas.microsoft.com/office/drawing/2014/main" id="{065BA0DB-A748-6911-C4C6-DBAECF5B7479}"/>
              </a:ext>
            </a:extLst>
          </p:cNvPr>
          <p:cNvSpPr>
            <a:spLocks noGrp="1"/>
          </p:cNvSpPr>
          <p:nvPr>
            <p:ph type="sldNum" sz="quarter" idx="4"/>
          </p:nvPr>
        </p:nvSpPr>
        <p:spPr/>
        <p:txBody>
          <a:bodyPr/>
          <a:lstStyle/>
          <a:p>
            <a:fld id="{FEDAB2FA-DA73-9543-9206-10A2F1DC5EA0}" type="slidenum">
              <a:rPr lang="it-IT" smtClean="0"/>
              <a:pPr/>
              <a:t>16</a:t>
            </a:fld>
            <a:endParaRPr lang="it-IT" dirty="0"/>
          </a:p>
        </p:txBody>
      </p:sp>
      <p:sp>
        <p:nvSpPr>
          <p:cNvPr id="13" name="CasellaDiTesto 12">
            <a:extLst>
              <a:ext uri="{FF2B5EF4-FFF2-40B4-BE49-F238E27FC236}">
                <a16:creationId xmlns:a16="http://schemas.microsoft.com/office/drawing/2014/main" id="{8538A9F6-EDC3-791A-DB4F-80860ED42A43}"/>
              </a:ext>
            </a:extLst>
          </p:cNvPr>
          <p:cNvSpPr txBox="1"/>
          <p:nvPr/>
        </p:nvSpPr>
        <p:spPr>
          <a:xfrm>
            <a:off x="619229" y="1398861"/>
            <a:ext cx="7950482" cy="4847481"/>
          </a:xfrm>
          <a:prstGeom prst="rect">
            <a:avLst/>
          </a:prstGeom>
          <a:noFill/>
        </p:spPr>
        <p:txBody>
          <a:bodyPr wrap="square" rtlCol="0">
            <a:spAutoFit/>
          </a:bodyPr>
          <a:lstStyle/>
          <a:p>
            <a:pPr marL="361950" indent="-361950">
              <a:spcBef>
                <a:spcPts val="1200"/>
              </a:spcBef>
              <a:spcAft>
                <a:spcPts val="1200"/>
              </a:spcAft>
              <a:buSzPct val="100000"/>
              <a:buChar char="•"/>
            </a:pPr>
            <a:r>
              <a:rPr lang="it-IT" sz="2200" b="1" dirty="0">
                <a:solidFill>
                  <a:schemeClr val="bg1"/>
                </a:solidFill>
              </a:rPr>
              <a:t>Gestione delle riserve </a:t>
            </a:r>
            <a:r>
              <a:rPr lang="it-IT" sz="2200" dirty="0">
                <a:solidFill>
                  <a:schemeClr val="bg1"/>
                </a:solidFill>
              </a:rPr>
              <a:t>(art. 115, D. Lgs. n. 36/2023 e Allegato II.14): tempestive (primo atto idoneo) e specifiche (oggetto, quantificazione, ecc.) + rischio di mancata formalizzazione;</a:t>
            </a:r>
          </a:p>
          <a:p>
            <a:pPr marL="361950" indent="-361950">
              <a:spcBef>
                <a:spcPts val="1200"/>
              </a:spcBef>
              <a:spcAft>
                <a:spcPts val="1200"/>
              </a:spcAft>
              <a:buSzPct val="100000"/>
              <a:buFontTx/>
              <a:buChar char="•"/>
            </a:pPr>
            <a:r>
              <a:rPr lang="it-IT" sz="2200" b="1" dirty="0">
                <a:solidFill>
                  <a:schemeClr val="bg1"/>
                </a:solidFill>
              </a:rPr>
              <a:t>Protocolli interni di compliance contrattuale PNRR.</a:t>
            </a:r>
            <a:r>
              <a:rPr lang="it-IT" sz="2200" dirty="0">
                <a:solidFill>
                  <a:schemeClr val="bg1"/>
                </a:solidFill>
              </a:rPr>
              <a:t>: calendario delle scadenze, monitoraggio adempimenti (DNSH, tracciabilità, rendicontazione, ecc.);</a:t>
            </a:r>
          </a:p>
          <a:p>
            <a:pPr marL="361950" indent="-361950">
              <a:spcBef>
                <a:spcPts val="1200"/>
              </a:spcBef>
              <a:spcAft>
                <a:spcPts val="1200"/>
              </a:spcAft>
              <a:buSzPct val="100000"/>
              <a:buChar char="•"/>
            </a:pPr>
            <a:r>
              <a:rPr lang="it-IT" sz="2200" b="1" dirty="0">
                <a:solidFill>
                  <a:schemeClr val="bg1"/>
                </a:solidFill>
              </a:rPr>
              <a:t>Documentazione probatoria</a:t>
            </a:r>
            <a:r>
              <a:rPr lang="it-IT" sz="2200" dirty="0">
                <a:solidFill>
                  <a:schemeClr val="bg1"/>
                </a:solidFill>
              </a:rPr>
              <a:t>: giornale dei lavori, ordini di servizio, verbali di sospensione e ripresa, corrispondenza con DL e RUP, SAL, verbali di consegna, documentazione fotografica, registro di contabilità con le riserve, ecc.</a:t>
            </a:r>
          </a:p>
          <a:p>
            <a:pPr marL="361950" indent="-361950">
              <a:spcBef>
                <a:spcPts val="1800"/>
              </a:spcBef>
              <a:spcAft>
                <a:spcPts val="1200"/>
              </a:spcAft>
              <a:buSzPct val="100000"/>
              <a:buChar char="•"/>
            </a:pPr>
            <a:endParaRPr lang="it-IT" sz="2400" dirty="0">
              <a:solidFill>
                <a:schemeClr val="bg1"/>
              </a:solidFill>
            </a:endParaRPr>
          </a:p>
        </p:txBody>
      </p:sp>
      <p:sp>
        <p:nvSpPr>
          <p:cNvPr id="5" name="CasellaDiTesto 4">
            <a:extLst>
              <a:ext uri="{FF2B5EF4-FFF2-40B4-BE49-F238E27FC236}">
                <a16:creationId xmlns:a16="http://schemas.microsoft.com/office/drawing/2014/main" id="{A9915330-63C4-0893-73AF-3A0FC0F39A7D}"/>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290732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168B687-42A2-D0D4-01C4-66B314DC2EE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E02C0AA-0501-D806-EB91-99A467ABA491}"/>
              </a:ext>
            </a:extLst>
          </p:cNvPr>
          <p:cNvSpPr>
            <a:spLocks noGrp="1"/>
          </p:cNvSpPr>
          <p:nvPr>
            <p:ph type="title"/>
          </p:nvPr>
        </p:nvSpPr>
        <p:spPr>
          <a:xfrm>
            <a:off x="619229" y="425819"/>
            <a:ext cx="7772400" cy="1160386"/>
          </a:xfrm>
        </p:spPr>
        <p:txBody>
          <a:bodyPr>
            <a:normAutofit fontScale="90000"/>
          </a:bodyPr>
          <a:lstStyle/>
          <a:p>
            <a:r>
              <a:rPr lang="it-IT" dirty="0"/>
              <a:t>Gli strumenti di risoluzione delle controversie</a:t>
            </a:r>
          </a:p>
        </p:txBody>
      </p:sp>
      <p:sp>
        <p:nvSpPr>
          <p:cNvPr id="4" name="Segnaposto numero diapositiva 3">
            <a:extLst>
              <a:ext uri="{FF2B5EF4-FFF2-40B4-BE49-F238E27FC236}">
                <a16:creationId xmlns:a16="http://schemas.microsoft.com/office/drawing/2014/main" id="{2FBBE23A-6921-1A09-5325-1A2EDD3EF0A6}"/>
              </a:ext>
            </a:extLst>
          </p:cNvPr>
          <p:cNvSpPr>
            <a:spLocks noGrp="1"/>
          </p:cNvSpPr>
          <p:nvPr>
            <p:ph type="sldNum" sz="quarter" idx="4"/>
          </p:nvPr>
        </p:nvSpPr>
        <p:spPr/>
        <p:txBody>
          <a:bodyPr/>
          <a:lstStyle/>
          <a:p>
            <a:fld id="{FEDAB2FA-DA73-9543-9206-10A2F1DC5EA0}" type="slidenum">
              <a:rPr lang="it-IT" smtClean="0"/>
              <a:pPr/>
              <a:t>17</a:t>
            </a:fld>
            <a:endParaRPr lang="it-IT" dirty="0"/>
          </a:p>
        </p:txBody>
      </p:sp>
      <p:sp>
        <p:nvSpPr>
          <p:cNvPr id="13" name="CasellaDiTesto 12">
            <a:extLst>
              <a:ext uri="{FF2B5EF4-FFF2-40B4-BE49-F238E27FC236}">
                <a16:creationId xmlns:a16="http://schemas.microsoft.com/office/drawing/2014/main" id="{30472FC4-B5C7-5CF9-A3C6-887100AA91E4}"/>
              </a:ext>
            </a:extLst>
          </p:cNvPr>
          <p:cNvSpPr txBox="1"/>
          <p:nvPr/>
        </p:nvSpPr>
        <p:spPr>
          <a:xfrm>
            <a:off x="619229" y="1860496"/>
            <a:ext cx="7950482" cy="3200876"/>
          </a:xfrm>
          <a:prstGeom prst="rect">
            <a:avLst/>
          </a:prstGeom>
          <a:noFill/>
        </p:spPr>
        <p:txBody>
          <a:bodyPr wrap="square" rtlCol="0">
            <a:spAutoFit/>
          </a:bodyPr>
          <a:lstStyle/>
          <a:p>
            <a:pPr marL="514350" indent="-514350">
              <a:spcBef>
                <a:spcPts val="1800"/>
              </a:spcBef>
              <a:spcAft>
                <a:spcPts val="1800"/>
              </a:spcAft>
              <a:buSzPct val="100000"/>
              <a:buAutoNum type="romanLcParenR"/>
            </a:pPr>
            <a:r>
              <a:rPr lang="it-IT" sz="2800" dirty="0">
                <a:solidFill>
                  <a:schemeClr val="bg1"/>
                </a:solidFill>
              </a:rPr>
              <a:t>Comitato Consultivo Tecnico (CCT);</a:t>
            </a:r>
          </a:p>
          <a:p>
            <a:pPr marL="514350" indent="-514350">
              <a:spcBef>
                <a:spcPts val="1800"/>
              </a:spcBef>
              <a:spcAft>
                <a:spcPts val="1800"/>
              </a:spcAft>
              <a:buSzPct val="100000"/>
              <a:buAutoNum type="romanLcParenR"/>
            </a:pPr>
            <a:r>
              <a:rPr lang="it-IT" sz="2800" dirty="0">
                <a:solidFill>
                  <a:schemeClr val="bg1"/>
                </a:solidFill>
              </a:rPr>
              <a:t>Accordo bonario obbligatorio;</a:t>
            </a:r>
          </a:p>
          <a:p>
            <a:pPr marL="514350" indent="-514350">
              <a:spcBef>
                <a:spcPts val="1800"/>
              </a:spcBef>
              <a:spcAft>
                <a:spcPts val="1800"/>
              </a:spcAft>
              <a:buSzPct val="100000"/>
              <a:buAutoNum type="romanLcParenR"/>
            </a:pPr>
            <a:r>
              <a:rPr lang="it-IT" sz="2800" dirty="0">
                <a:solidFill>
                  <a:schemeClr val="bg1"/>
                </a:solidFill>
              </a:rPr>
              <a:t>Contenzioso giudiziale;</a:t>
            </a:r>
          </a:p>
          <a:p>
            <a:pPr marL="514350" indent="-514350">
              <a:spcBef>
                <a:spcPts val="1800"/>
              </a:spcBef>
              <a:spcAft>
                <a:spcPts val="1800"/>
              </a:spcAft>
              <a:buSzPct val="100000"/>
              <a:buAutoNum type="romanLcParenR"/>
            </a:pPr>
            <a:r>
              <a:rPr lang="it-IT" sz="2800" dirty="0">
                <a:solidFill>
                  <a:schemeClr val="bg1"/>
                </a:solidFill>
              </a:rPr>
              <a:t>Arbitrato.</a:t>
            </a:r>
          </a:p>
        </p:txBody>
      </p:sp>
      <p:sp>
        <p:nvSpPr>
          <p:cNvPr id="5" name="CasellaDiTesto 4">
            <a:extLst>
              <a:ext uri="{FF2B5EF4-FFF2-40B4-BE49-F238E27FC236}">
                <a16:creationId xmlns:a16="http://schemas.microsoft.com/office/drawing/2014/main" id="{B14A91B8-FB8C-E372-6CBA-8AB8D5ECE2AE}"/>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138858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BBEF093-2DFA-3417-B9F6-41B8084C434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4FFCC34-7934-D4BC-E65C-6DA8A17E3017}"/>
              </a:ext>
            </a:extLst>
          </p:cNvPr>
          <p:cNvSpPr>
            <a:spLocks noGrp="1"/>
          </p:cNvSpPr>
          <p:nvPr>
            <p:ph type="title"/>
          </p:nvPr>
        </p:nvSpPr>
        <p:spPr>
          <a:xfrm>
            <a:off x="619229" y="425819"/>
            <a:ext cx="7772400" cy="1160386"/>
          </a:xfrm>
        </p:spPr>
        <p:txBody>
          <a:bodyPr>
            <a:normAutofit/>
          </a:bodyPr>
          <a:lstStyle/>
          <a:p>
            <a:r>
              <a:rPr lang="it-IT" dirty="0"/>
              <a:t>Il </a:t>
            </a:r>
            <a:r>
              <a:rPr lang="it-IT" dirty="0" err="1"/>
              <a:t>cct</a:t>
            </a:r>
            <a:r>
              <a:rPr lang="it-IT" dirty="0"/>
              <a:t> (artt. 219 e allegato V.2)</a:t>
            </a:r>
          </a:p>
        </p:txBody>
      </p:sp>
      <p:sp>
        <p:nvSpPr>
          <p:cNvPr id="4" name="Segnaposto numero diapositiva 3">
            <a:extLst>
              <a:ext uri="{FF2B5EF4-FFF2-40B4-BE49-F238E27FC236}">
                <a16:creationId xmlns:a16="http://schemas.microsoft.com/office/drawing/2014/main" id="{67807ABF-9C54-5072-D446-750EBED2E07C}"/>
              </a:ext>
            </a:extLst>
          </p:cNvPr>
          <p:cNvSpPr>
            <a:spLocks noGrp="1"/>
          </p:cNvSpPr>
          <p:nvPr>
            <p:ph type="sldNum" sz="quarter" idx="4"/>
          </p:nvPr>
        </p:nvSpPr>
        <p:spPr/>
        <p:txBody>
          <a:bodyPr/>
          <a:lstStyle/>
          <a:p>
            <a:fld id="{FEDAB2FA-DA73-9543-9206-10A2F1DC5EA0}" type="slidenum">
              <a:rPr lang="it-IT" smtClean="0"/>
              <a:pPr/>
              <a:t>18</a:t>
            </a:fld>
            <a:endParaRPr lang="it-IT" dirty="0"/>
          </a:p>
        </p:txBody>
      </p:sp>
      <p:sp>
        <p:nvSpPr>
          <p:cNvPr id="13" name="CasellaDiTesto 12">
            <a:extLst>
              <a:ext uri="{FF2B5EF4-FFF2-40B4-BE49-F238E27FC236}">
                <a16:creationId xmlns:a16="http://schemas.microsoft.com/office/drawing/2014/main" id="{2CF7BECE-C7AB-C0EB-97F6-E8FB9B2C16E8}"/>
              </a:ext>
            </a:extLst>
          </p:cNvPr>
          <p:cNvSpPr txBox="1"/>
          <p:nvPr/>
        </p:nvSpPr>
        <p:spPr>
          <a:xfrm>
            <a:off x="596759" y="1226322"/>
            <a:ext cx="7950482" cy="4678204"/>
          </a:xfrm>
          <a:prstGeom prst="rect">
            <a:avLst/>
          </a:prstGeom>
          <a:noFill/>
        </p:spPr>
        <p:txBody>
          <a:bodyPr wrap="square" rtlCol="0">
            <a:spAutoFit/>
          </a:bodyPr>
          <a:lstStyle/>
          <a:p>
            <a:pPr marL="361950" indent="-361950">
              <a:spcBef>
                <a:spcPts val="1200"/>
              </a:spcBef>
              <a:spcAft>
                <a:spcPts val="1200"/>
              </a:spcAft>
              <a:buSzPct val="100000"/>
              <a:buChar char="•"/>
            </a:pPr>
            <a:r>
              <a:rPr lang="it-IT" sz="2200" dirty="0">
                <a:solidFill>
                  <a:schemeClr val="bg1"/>
                </a:solidFill>
              </a:rPr>
              <a:t>Organo di risoluzione delle controversie tecniche in fase esecutiva;</a:t>
            </a:r>
          </a:p>
          <a:p>
            <a:pPr marL="361950" indent="-361950">
              <a:spcBef>
                <a:spcPts val="1200"/>
              </a:spcBef>
              <a:spcAft>
                <a:spcPts val="1200"/>
              </a:spcAft>
              <a:buSzPct val="100000"/>
              <a:buChar char="•"/>
            </a:pPr>
            <a:r>
              <a:rPr lang="it-IT" sz="2200" dirty="0">
                <a:solidFill>
                  <a:schemeClr val="bg1"/>
                </a:solidFill>
              </a:rPr>
              <a:t>Obbligatorio per i lavori sopra soglia (Euro 5.538.000), negli altri casi è facoltativo;</a:t>
            </a:r>
          </a:p>
          <a:p>
            <a:pPr marL="361950" indent="-361950">
              <a:spcBef>
                <a:spcPts val="1200"/>
              </a:spcBef>
              <a:spcAft>
                <a:spcPts val="1200"/>
              </a:spcAft>
              <a:buSzPct val="100000"/>
              <a:buChar char="•"/>
            </a:pPr>
            <a:r>
              <a:rPr lang="it-IT" sz="2200" dirty="0">
                <a:solidFill>
                  <a:schemeClr val="bg1"/>
                </a:solidFill>
              </a:rPr>
              <a:t>Costituzione prima dell’avvio dell’esecuzione o entro 10 giorni;</a:t>
            </a:r>
          </a:p>
          <a:p>
            <a:pPr marL="361950" indent="-361950">
              <a:spcBef>
                <a:spcPts val="1200"/>
              </a:spcBef>
              <a:spcAft>
                <a:spcPts val="1200"/>
              </a:spcAft>
              <a:buSzPct val="100000"/>
              <a:buChar char="•"/>
            </a:pPr>
            <a:r>
              <a:rPr lang="it-IT" sz="2200" dirty="0">
                <a:solidFill>
                  <a:schemeClr val="bg1"/>
                </a:solidFill>
              </a:rPr>
              <a:t>Obbligo di acquisire i pareri (sospensione, risoluzione, ecc.);</a:t>
            </a:r>
          </a:p>
          <a:p>
            <a:pPr marL="361950" indent="-361950">
              <a:spcBef>
                <a:spcPts val="1200"/>
              </a:spcBef>
              <a:spcAft>
                <a:spcPts val="1200"/>
              </a:spcAft>
              <a:buSzPct val="100000"/>
              <a:buChar char="•"/>
            </a:pPr>
            <a:r>
              <a:rPr lang="it-IT" sz="2200" dirty="0">
                <a:solidFill>
                  <a:schemeClr val="bg1"/>
                </a:solidFill>
              </a:rPr>
              <a:t>Decisione con valore di lodo contrattuale;</a:t>
            </a:r>
          </a:p>
          <a:p>
            <a:pPr marL="361950" indent="-361950">
              <a:spcBef>
                <a:spcPts val="1200"/>
              </a:spcBef>
              <a:spcAft>
                <a:spcPts val="1200"/>
              </a:spcAft>
              <a:buSzPct val="100000"/>
              <a:buChar char="•"/>
            </a:pPr>
            <a:r>
              <a:rPr lang="it-IT" sz="2200" dirty="0">
                <a:solidFill>
                  <a:schemeClr val="bg1"/>
                </a:solidFill>
              </a:rPr>
              <a:t>L’osservanza delle decisioni del CCT è un’esimente della responsabilità erariale (salvo dolo).</a:t>
            </a:r>
          </a:p>
        </p:txBody>
      </p:sp>
      <p:sp>
        <p:nvSpPr>
          <p:cNvPr id="5" name="CasellaDiTesto 4">
            <a:extLst>
              <a:ext uri="{FF2B5EF4-FFF2-40B4-BE49-F238E27FC236}">
                <a16:creationId xmlns:a16="http://schemas.microsoft.com/office/drawing/2014/main" id="{ECCC6D8D-A559-64AD-0B45-B14A74A832F5}"/>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14073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10510E1-A519-CFAB-F9B7-9E9088A66BB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DEA24F-2386-E50C-7148-CBEBD40A4508}"/>
              </a:ext>
            </a:extLst>
          </p:cNvPr>
          <p:cNvSpPr>
            <a:spLocks noGrp="1"/>
          </p:cNvSpPr>
          <p:nvPr>
            <p:ph type="title"/>
          </p:nvPr>
        </p:nvSpPr>
        <p:spPr>
          <a:xfrm>
            <a:off x="619229" y="425819"/>
            <a:ext cx="7772400" cy="1160386"/>
          </a:xfrm>
        </p:spPr>
        <p:txBody>
          <a:bodyPr>
            <a:normAutofit fontScale="90000"/>
          </a:bodyPr>
          <a:lstStyle/>
          <a:p>
            <a:r>
              <a:rPr lang="it-IT" dirty="0"/>
              <a:t>L’accordo bonario (artt. 210 e 211)</a:t>
            </a:r>
          </a:p>
        </p:txBody>
      </p:sp>
      <p:sp>
        <p:nvSpPr>
          <p:cNvPr id="4" name="Segnaposto numero diapositiva 3">
            <a:extLst>
              <a:ext uri="{FF2B5EF4-FFF2-40B4-BE49-F238E27FC236}">
                <a16:creationId xmlns:a16="http://schemas.microsoft.com/office/drawing/2014/main" id="{FB9DCA7F-A703-A503-BF55-1CF752DB5241}"/>
              </a:ext>
            </a:extLst>
          </p:cNvPr>
          <p:cNvSpPr>
            <a:spLocks noGrp="1"/>
          </p:cNvSpPr>
          <p:nvPr>
            <p:ph type="sldNum" sz="quarter" idx="4"/>
          </p:nvPr>
        </p:nvSpPr>
        <p:spPr/>
        <p:txBody>
          <a:bodyPr/>
          <a:lstStyle/>
          <a:p>
            <a:fld id="{FEDAB2FA-DA73-9543-9206-10A2F1DC5EA0}" type="slidenum">
              <a:rPr lang="it-IT" smtClean="0"/>
              <a:pPr/>
              <a:t>19</a:t>
            </a:fld>
            <a:endParaRPr lang="it-IT" dirty="0"/>
          </a:p>
        </p:txBody>
      </p:sp>
      <p:sp>
        <p:nvSpPr>
          <p:cNvPr id="13" name="CasellaDiTesto 12">
            <a:extLst>
              <a:ext uri="{FF2B5EF4-FFF2-40B4-BE49-F238E27FC236}">
                <a16:creationId xmlns:a16="http://schemas.microsoft.com/office/drawing/2014/main" id="{67786F2D-D3F0-07A1-B8D0-8E961CB57EAB}"/>
              </a:ext>
            </a:extLst>
          </p:cNvPr>
          <p:cNvSpPr txBox="1"/>
          <p:nvPr/>
        </p:nvSpPr>
        <p:spPr>
          <a:xfrm>
            <a:off x="574289" y="1159467"/>
            <a:ext cx="7950482" cy="4632037"/>
          </a:xfrm>
          <a:prstGeom prst="rect">
            <a:avLst/>
          </a:prstGeom>
          <a:noFill/>
        </p:spPr>
        <p:txBody>
          <a:bodyPr wrap="square" rtlCol="0">
            <a:spAutoFit/>
          </a:bodyPr>
          <a:lstStyle/>
          <a:p>
            <a:pPr marL="361950" indent="-361950">
              <a:spcBef>
                <a:spcPts val="1200"/>
              </a:spcBef>
              <a:spcAft>
                <a:spcPts val="600"/>
              </a:spcAft>
              <a:buSzPct val="100000"/>
              <a:buChar char="•"/>
            </a:pPr>
            <a:r>
              <a:rPr lang="it-IT" sz="2200" dirty="0">
                <a:solidFill>
                  <a:schemeClr val="bg1"/>
                </a:solidFill>
              </a:rPr>
              <a:t>Sede di composizione delle riserve;</a:t>
            </a:r>
          </a:p>
          <a:p>
            <a:pPr marL="361950" indent="-361950">
              <a:spcBef>
                <a:spcPts val="1200"/>
              </a:spcBef>
              <a:spcAft>
                <a:spcPts val="600"/>
              </a:spcAft>
              <a:buSzPct val="100000"/>
              <a:buChar char="•"/>
            </a:pPr>
            <a:r>
              <a:rPr lang="it-IT" sz="2200" dirty="0">
                <a:solidFill>
                  <a:schemeClr val="bg1"/>
                </a:solidFill>
              </a:rPr>
              <a:t>Attivabile per riserve di importo compreso tra il 5% ed il 15% (anche reiterabile entro il limite massimo del 15%);</a:t>
            </a:r>
          </a:p>
          <a:p>
            <a:pPr marL="361950" indent="-361950">
              <a:spcBef>
                <a:spcPts val="1200"/>
              </a:spcBef>
              <a:spcAft>
                <a:spcPts val="600"/>
              </a:spcAft>
              <a:buSzPct val="100000"/>
              <a:buChar char="•"/>
            </a:pPr>
            <a:r>
              <a:rPr lang="it-IT" sz="2200" dirty="0">
                <a:solidFill>
                  <a:schemeClr val="bg1"/>
                </a:solidFill>
              </a:rPr>
              <a:t>Obbligatorio prima dell’approvazione del certificato di collaudo/regolare esecuzione (a prescindere dall’importo);</a:t>
            </a:r>
          </a:p>
          <a:p>
            <a:pPr marL="361950" indent="-361950">
              <a:spcBef>
                <a:spcPts val="1200"/>
              </a:spcBef>
              <a:spcAft>
                <a:spcPts val="600"/>
              </a:spcAft>
              <a:buSzPct val="100000"/>
              <a:buChar char="•"/>
            </a:pPr>
            <a:r>
              <a:rPr lang="it-IT" sz="2200" dirty="0">
                <a:solidFill>
                  <a:schemeClr val="bg1"/>
                </a:solidFill>
              </a:rPr>
              <a:t>Il RUP può richiedere alla Camera arbitrale una lista di esperti per una proposta motivata;</a:t>
            </a:r>
          </a:p>
          <a:p>
            <a:pPr marL="361950" indent="-361950">
              <a:spcBef>
                <a:spcPts val="1200"/>
              </a:spcBef>
              <a:spcAft>
                <a:spcPts val="600"/>
              </a:spcAft>
              <a:buSzPct val="100000"/>
              <a:buChar char="•"/>
            </a:pPr>
            <a:r>
              <a:rPr lang="it-IT" sz="2200" dirty="0">
                <a:solidFill>
                  <a:schemeClr val="bg1"/>
                </a:solidFill>
              </a:rPr>
              <a:t>L’accordo ha natura di transazione;</a:t>
            </a:r>
          </a:p>
          <a:p>
            <a:pPr marL="361950" indent="-361950">
              <a:spcBef>
                <a:spcPts val="1200"/>
              </a:spcBef>
              <a:spcAft>
                <a:spcPts val="600"/>
              </a:spcAft>
              <a:buSzPct val="100000"/>
              <a:buChar char="•"/>
            </a:pPr>
            <a:r>
              <a:rPr lang="it-IT" sz="2200" dirty="0">
                <a:solidFill>
                  <a:schemeClr val="bg1"/>
                </a:solidFill>
              </a:rPr>
              <a:t>Altri rimedi: possibile dopo il CCT solo se la decisione non ha natura di lodo contrattuale + contenzioso.</a:t>
            </a:r>
          </a:p>
        </p:txBody>
      </p:sp>
      <p:sp>
        <p:nvSpPr>
          <p:cNvPr id="5" name="CasellaDiTesto 4">
            <a:extLst>
              <a:ext uri="{FF2B5EF4-FFF2-40B4-BE49-F238E27FC236}">
                <a16:creationId xmlns:a16="http://schemas.microsoft.com/office/drawing/2014/main" id="{AE5079E4-C4A5-D19F-54C7-81349B7826EA}"/>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121662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F6D92B0-CA33-2886-D66C-9496F7E54647}"/>
              </a:ext>
            </a:extLst>
          </p:cNvPr>
          <p:cNvPicPr>
            <a:picLocks noChangeAspect="1"/>
          </p:cNvPicPr>
          <p:nvPr/>
        </p:nvPicPr>
        <p:blipFill>
          <a:blip r:embed="rId2"/>
          <a:srcRect/>
          <a:stretch/>
        </p:blipFill>
        <p:spPr>
          <a:xfrm>
            <a:off x="-1" y="0"/>
            <a:ext cx="9144000" cy="5633609"/>
          </a:xfrm>
          <a:prstGeom prst="rect">
            <a:avLst/>
          </a:prstGeom>
        </p:spPr>
      </p:pic>
      <p:sp>
        <p:nvSpPr>
          <p:cNvPr id="2" name="Titolo 1">
            <a:extLst>
              <a:ext uri="{FF2B5EF4-FFF2-40B4-BE49-F238E27FC236}">
                <a16:creationId xmlns:a16="http://schemas.microsoft.com/office/drawing/2014/main" id="{027ABBC6-8371-1111-0AFE-C877B8E1E1A3}"/>
              </a:ext>
            </a:extLst>
          </p:cNvPr>
          <p:cNvSpPr>
            <a:spLocks noGrp="1"/>
          </p:cNvSpPr>
          <p:nvPr>
            <p:ph type="title"/>
          </p:nvPr>
        </p:nvSpPr>
        <p:spPr>
          <a:xfrm>
            <a:off x="1" y="299447"/>
            <a:ext cx="3253562" cy="1965288"/>
          </a:xfrm>
          <a:solidFill>
            <a:schemeClr val="accent1">
              <a:lumMod val="50000"/>
              <a:alpha val="70000"/>
            </a:schemeClr>
          </a:solidFill>
        </p:spPr>
        <p:txBody>
          <a:bodyPr>
            <a:noAutofit/>
          </a:bodyPr>
          <a:lstStyle/>
          <a:p>
            <a:pPr algn="ctr"/>
            <a:r>
              <a:rPr lang="it-IT" sz="4400" dirty="0"/>
              <a:t>Percorso del webinar</a:t>
            </a:r>
          </a:p>
        </p:txBody>
      </p:sp>
      <p:sp>
        <p:nvSpPr>
          <p:cNvPr id="4" name="Segnaposto numero diapositiva 3">
            <a:extLst>
              <a:ext uri="{FF2B5EF4-FFF2-40B4-BE49-F238E27FC236}">
                <a16:creationId xmlns:a16="http://schemas.microsoft.com/office/drawing/2014/main" id="{EACF8CC1-BC8E-8229-4A86-0D61422502C2}"/>
              </a:ext>
            </a:extLst>
          </p:cNvPr>
          <p:cNvSpPr>
            <a:spLocks noGrp="1"/>
          </p:cNvSpPr>
          <p:nvPr>
            <p:ph type="sldNum" sz="quarter" idx="4"/>
          </p:nvPr>
        </p:nvSpPr>
        <p:spPr/>
        <p:txBody>
          <a:bodyPr/>
          <a:lstStyle/>
          <a:p>
            <a:fld id="{FEDAB2FA-DA73-9543-9206-10A2F1DC5EA0}" type="slidenum">
              <a:rPr lang="it-IT" smtClean="0"/>
              <a:pPr/>
              <a:t>2</a:t>
            </a:fld>
            <a:endParaRPr lang="it-IT" dirty="0"/>
          </a:p>
        </p:txBody>
      </p:sp>
      <p:sp>
        <p:nvSpPr>
          <p:cNvPr id="9" name="CasellaDiTesto 8">
            <a:extLst>
              <a:ext uri="{FF2B5EF4-FFF2-40B4-BE49-F238E27FC236}">
                <a16:creationId xmlns:a16="http://schemas.microsoft.com/office/drawing/2014/main" id="{797D6C5F-2AAE-B4D8-A4CA-7884A298657F}"/>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
        <p:nvSpPr>
          <p:cNvPr id="12" name="CasellaDiTesto 11">
            <a:extLst>
              <a:ext uri="{FF2B5EF4-FFF2-40B4-BE49-F238E27FC236}">
                <a16:creationId xmlns:a16="http://schemas.microsoft.com/office/drawing/2014/main" id="{A3051C8E-CDE8-9DE0-16B9-171FBA2E9181}"/>
              </a:ext>
            </a:extLst>
          </p:cNvPr>
          <p:cNvSpPr txBox="1"/>
          <p:nvPr/>
        </p:nvSpPr>
        <p:spPr>
          <a:xfrm>
            <a:off x="3853543" y="2028616"/>
            <a:ext cx="4472772" cy="3139321"/>
          </a:xfrm>
          <a:prstGeom prst="rect">
            <a:avLst/>
          </a:prstGeom>
          <a:solidFill>
            <a:schemeClr val="accent1">
              <a:lumMod val="50000"/>
              <a:alpha val="81000"/>
            </a:schemeClr>
          </a:solidFill>
        </p:spPr>
        <p:txBody>
          <a:bodyPr wrap="square" rtlCol="0">
            <a:spAutoFit/>
          </a:bodyPr>
          <a:lstStyle/>
          <a:p>
            <a:r>
              <a:rPr lang="it-IT" b="1" dirty="0">
                <a:solidFill>
                  <a:schemeClr val="bg1"/>
                </a:solidFill>
              </a:rPr>
              <a:t>Prima Parte:</a:t>
            </a:r>
          </a:p>
          <a:p>
            <a:r>
              <a:rPr lang="it-IT" b="1" dirty="0">
                <a:solidFill>
                  <a:schemeClr val="bg1"/>
                </a:solidFill>
              </a:rPr>
              <a:t>PNRR: stato di avanzamento e criticità</a:t>
            </a:r>
          </a:p>
          <a:p>
            <a:endParaRPr lang="it-IT" b="1" dirty="0">
              <a:solidFill>
                <a:schemeClr val="bg1"/>
              </a:solidFill>
            </a:endParaRPr>
          </a:p>
          <a:p>
            <a:r>
              <a:rPr lang="it-IT" b="1" dirty="0">
                <a:solidFill>
                  <a:schemeClr val="bg1"/>
                </a:solidFill>
              </a:rPr>
              <a:t>Seconda Parte:</a:t>
            </a:r>
          </a:p>
          <a:p>
            <a:r>
              <a:rPr lang="it-IT" b="1" dirty="0">
                <a:solidFill>
                  <a:schemeClr val="bg1"/>
                </a:solidFill>
              </a:rPr>
              <a:t>I rischi contrattuali</a:t>
            </a:r>
          </a:p>
          <a:p>
            <a:endParaRPr lang="it-IT" b="1" dirty="0">
              <a:solidFill>
                <a:schemeClr val="bg1"/>
              </a:solidFill>
            </a:endParaRPr>
          </a:p>
          <a:p>
            <a:r>
              <a:rPr lang="it-IT" b="1" dirty="0">
                <a:solidFill>
                  <a:schemeClr val="bg1"/>
                </a:solidFill>
              </a:rPr>
              <a:t>Terza Parte:</a:t>
            </a:r>
          </a:p>
          <a:p>
            <a:r>
              <a:rPr lang="it-IT" b="1" dirty="0">
                <a:solidFill>
                  <a:schemeClr val="bg1"/>
                </a:solidFill>
              </a:rPr>
              <a:t>Il contenzioso PNRR</a:t>
            </a:r>
          </a:p>
          <a:p>
            <a:endParaRPr lang="it-IT" b="1" dirty="0">
              <a:solidFill>
                <a:schemeClr val="bg1"/>
              </a:solidFill>
            </a:endParaRPr>
          </a:p>
          <a:p>
            <a:r>
              <a:rPr lang="it-IT" b="1" dirty="0">
                <a:solidFill>
                  <a:schemeClr val="bg1"/>
                </a:solidFill>
              </a:rPr>
              <a:t>Quarta parte:</a:t>
            </a:r>
          </a:p>
          <a:p>
            <a:r>
              <a:rPr lang="it-IT" b="1" dirty="0">
                <a:solidFill>
                  <a:schemeClr val="bg1"/>
                </a:solidFill>
              </a:rPr>
              <a:t>Domande ricorrenti</a:t>
            </a:r>
          </a:p>
        </p:txBody>
      </p:sp>
      <p:cxnSp>
        <p:nvCxnSpPr>
          <p:cNvPr id="8" name="Connettore diritto 7">
            <a:extLst>
              <a:ext uri="{FF2B5EF4-FFF2-40B4-BE49-F238E27FC236}">
                <a16:creationId xmlns:a16="http://schemas.microsoft.com/office/drawing/2014/main" id="{DD67902C-87D7-3317-394D-99A549E4FB54}"/>
              </a:ext>
            </a:extLst>
          </p:cNvPr>
          <p:cNvCxnSpPr>
            <a:cxnSpLocks/>
          </p:cNvCxnSpPr>
          <p:nvPr/>
        </p:nvCxnSpPr>
        <p:spPr>
          <a:xfrm>
            <a:off x="3930654" y="2761412"/>
            <a:ext cx="765110" cy="0"/>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E30B4996-7749-8DA8-FCB4-C71E40061151}"/>
              </a:ext>
            </a:extLst>
          </p:cNvPr>
          <p:cNvCxnSpPr>
            <a:cxnSpLocks/>
          </p:cNvCxnSpPr>
          <p:nvPr/>
        </p:nvCxnSpPr>
        <p:spPr>
          <a:xfrm>
            <a:off x="3930654" y="3589451"/>
            <a:ext cx="765110" cy="0"/>
          </a:xfrm>
          <a:prstGeom prst="line">
            <a:avLst/>
          </a:prstGeom>
          <a:ln w="12700">
            <a:solidFill>
              <a:srgbClr val="F5A114"/>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2C31E514-FA5D-631D-A0C0-DFDC17CF986C}"/>
              </a:ext>
            </a:extLst>
          </p:cNvPr>
          <p:cNvPicPr>
            <a:picLocks noChangeAspect="1"/>
          </p:cNvPicPr>
          <p:nvPr/>
        </p:nvPicPr>
        <p:blipFill>
          <a:blip r:embed="rId3"/>
          <a:stretch>
            <a:fillRect/>
          </a:stretch>
        </p:blipFill>
        <p:spPr>
          <a:xfrm>
            <a:off x="3940814" y="4412221"/>
            <a:ext cx="774259" cy="12193"/>
          </a:xfrm>
          <a:prstGeom prst="rect">
            <a:avLst/>
          </a:prstGeom>
        </p:spPr>
      </p:pic>
    </p:spTree>
    <p:extLst>
      <p:ext uri="{BB962C8B-B14F-4D97-AF65-F5344CB8AC3E}">
        <p14:creationId xmlns:p14="http://schemas.microsoft.com/office/powerpoint/2010/main" val="267781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3F836B1-4833-0199-0805-F8C26186645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F0B3D2B-86DB-45FF-B758-7FB16593C44C}"/>
              </a:ext>
            </a:extLst>
          </p:cNvPr>
          <p:cNvSpPr>
            <a:spLocks noGrp="1"/>
          </p:cNvSpPr>
          <p:nvPr>
            <p:ph type="title"/>
          </p:nvPr>
        </p:nvSpPr>
        <p:spPr>
          <a:xfrm>
            <a:off x="619229" y="425819"/>
            <a:ext cx="7772400" cy="1160386"/>
          </a:xfrm>
        </p:spPr>
        <p:txBody>
          <a:bodyPr>
            <a:normAutofit/>
          </a:bodyPr>
          <a:lstStyle/>
          <a:p>
            <a:r>
              <a:rPr lang="it-IT" dirty="0"/>
              <a:t>Il contenzioso</a:t>
            </a:r>
          </a:p>
        </p:txBody>
      </p:sp>
      <p:sp>
        <p:nvSpPr>
          <p:cNvPr id="4" name="Segnaposto numero diapositiva 3">
            <a:extLst>
              <a:ext uri="{FF2B5EF4-FFF2-40B4-BE49-F238E27FC236}">
                <a16:creationId xmlns:a16="http://schemas.microsoft.com/office/drawing/2014/main" id="{CCE2BB1B-916E-0C13-5CE6-123590F3DA5D}"/>
              </a:ext>
            </a:extLst>
          </p:cNvPr>
          <p:cNvSpPr>
            <a:spLocks noGrp="1"/>
          </p:cNvSpPr>
          <p:nvPr>
            <p:ph type="sldNum" sz="quarter" idx="4"/>
          </p:nvPr>
        </p:nvSpPr>
        <p:spPr/>
        <p:txBody>
          <a:bodyPr/>
          <a:lstStyle/>
          <a:p>
            <a:fld id="{FEDAB2FA-DA73-9543-9206-10A2F1DC5EA0}" type="slidenum">
              <a:rPr lang="it-IT" smtClean="0"/>
              <a:pPr/>
              <a:t>20</a:t>
            </a:fld>
            <a:endParaRPr lang="it-IT" dirty="0"/>
          </a:p>
        </p:txBody>
      </p:sp>
      <p:sp>
        <p:nvSpPr>
          <p:cNvPr id="5" name="CasellaDiTesto 4">
            <a:extLst>
              <a:ext uri="{FF2B5EF4-FFF2-40B4-BE49-F238E27FC236}">
                <a16:creationId xmlns:a16="http://schemas.microsoft.com/office/drawing/2014/main" id="{BC7F2800-BC37-35FA-99EB-4028D0D2CEE4}"/>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pic>
        <p:nvPicPr>
          <p:cNvPr id="12" name="Immagine 11">
            <a:extLst>
              <a:ext uri="{FF2B5EF4-FFF2-40B4-BE49-F238E27FC236}">
                <a16:creationId xmlns:a16="http://schemas.microsoft.com/office/drawing/2014/main" id="{B069E2CF-7ED5-BCB0-8E3C-E94F2812DD8F}"/>
              </a:ext>
            </a:extLst>
          </p:cNvPr>
          <p:cNvPicPr>
            <a:picLocks noChangeAspect="1"/>
          </p:cNvPicPr>
          <p:nvPr/>
        </p:nvPicPr>
        <p:blipFill>
          <a:blip r:embed="rId3"/>
          <a:stretch>
            <a:fillRect/>
          </a:stretch>
        </p:blipFill>
        <p:spPr>
          <a:xfrm>
            <a:off x="752371" y="1270591"/>
            <a:ext cx="7217485" cy="4316818"/>
          </a:xfrm>
          <a:prstGeom prst="rect">
            <a:avLst/>
          </a:prstGeom>
        </p:spPr>
      </p:pic>
    </p:spTree>
    <p:extLst>
      <p:ext uri="{BB962C8B-B14F-4D97-AF65-F5344CB8AC3E}">
        <p14:creationId xmlns:p14="http://schemas.microsoft.com/office/powerpoint/2010/main" val="4058823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E63A6ED-9D05-8147-8754-E544EADF254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3BA2149-668D-A504-5818-3084C15BC705}"/>
              </a:ext>
            </a:extLst>
          </p:cNvPr>
          <p:cNvSpPr>
            <a:spLocks noGrp="1"/>
          </p:cNvSpPr>
          <p:nvPr>
            <p:ph type="title"/>
          </p:nvPr>
        </p:nvSpPr>
        <p:spPr>
          <a:xfrm>
            <a:off x="619229" y="425819"/>
            <a:ext cx="7772400" cy="916740"/>
          </a:xfrm>
        </p:spPr>
        <p:txBody>
          <a:bodyPr>
            <a:normAutofit/>
          </a:bodyPr>
          <a:lstStyle/>
          <a:p>
            <a:r>
              <a:rPr lang="it-IT" dirty="0"/>
              <a:t>Rischio erariale</a:t>
            </a:r>
          </a:p>
        </p:txBody>
      </p:sp>
      <p:sp>
        <p:nvSpPr>
          <p:cNvPr id="4" name="Segnaposto numero diapositiva 3">
            <a:extLst>
              <a:ext uri="{FF2B5EF4-FFF2-40B4-BE49-F238E27FC236}">
                <a16:creationId xmlns:a16="http://schemas.microsoft.com/office/drawing/2014/main" id="{E88C8622-D0B4-F575-4483-FFB9FCEF92A9}"/>
              </a:ext>
            </a:extLst>
          </p:cNvPr>
          <p:cNvSpPr>
            <a:spLocks noGrp="1"/>
          </p:cNvSpPr>
          <p:nvPr>
            <p:ph type="sldNum" sz="quarter" idx="4"/>
          </p:nvPr>
        </p:nvSpPr>
        <p:spPr/>
        <p:txBody>
          <a:bodyPr/>
          <a:lstStyle/>
          <a:p>
            <a:fld id="{FEDAB2FA-DA73-9543-9206-10A2F1DC5EA0}" type="slidenum">
              <a:rPr lang="it-IT" smtClean="0"/>
              <a:pPr/>
              <a:t>21</a:t>
            </a:fld>
            <a:endParaRPr lang="it-IT" dirty="0"/>
          </a:p>
        </p:txBody>
      </p:sp>
      <p:sp>
        <p:nvSpPr>
          <p:cNvPr id="5" name="CasellaDiTesto 4">
            <a:extLst>
              <a:ext uri="{FF2B5EF4-FFF2-40B4-BE49-F238E27FC236}">
                <a16:creationId xmlns:a16="http://schemas.microsoft.com/office/drawing/2014/main" id="{AECA48E1-7932-B46F-BC14-C9FECF878E05}"/>
              </a:ext>
            </a:extLst>
          </p:cNvPr>
          <p:cNvSpPr txBox="1"/>
          <p:nvPr/>
        </p:nvSpPr>
        <p:spPr>
          <a:xfrm>
            <a:off x="730499" y="1136064"/>
            <a:ext cx="7595816" cy="800219"/>
          </a:xfrm>
          <a:prstGeom prst="rect">
            <a:avLst/>
          </a:prstGeom>
          <a:noFill/>
        </p:spPr>
        <p:txBody>
          <a:bodyPr wrap="square" rtlCol="0">
            <a:spAutoFit/>
          </a:bodyPr>
          <a:lstStyle/>
          <a:p>
            <a:pPr algn="ctr">
              <a:spcBef>
                <a:spcPts val="600"/>
              </a:spcBef>
              <a:spcAft>
                <a:spcPts val="600"/>
              </a:spcAft>
              <a:buSzPct val="100000"/>
            </a:pPr>
            <a:r>
              <a:rPr lang="it-IT" sz="2000" b="1" dirty="0">
                <a:solidFill>
                  <a:schemeClr val="bg1"/>
                </a:solidFill>
              </a:rPr>
              <a:t>Riforma della responsabilità erariale (L. 1/2026, c.d. «Legge Foti»)</a:t>
            </a:r>
          </a:p>
          <a:p>
            <a:pPr marL="361950" indent="-361950">
              <a:spcBef>
                <a:spcPts val="600"/>
              </a:spcBef>
              <a:spcAft>
                <a:spcPts val="600"/>
              </a:spcAft>
              <a:buSzPct val="100000"/>
              <a:buChar char="•"/>
            </a:pPr>
            <a:endParaRPr lang="it-IT" sz="1600" dirty="0">
              <a:solidFill>
                <a:schemeClr val="bg1"/>
              </a:solidFill>
            </a:endParaRPr>
          </a:p>
        </p:txBody>
      </p:sp>
      <p:sp>
        <p:nvSpPr>
          <p:cNvPr id="6" name="CasellaDiTesto 5">
            <a:extLst>
              <a:ext uri="{FF2B5EF4-FFF2-40B4-BE49-F238E27FC236}">
                <a16:creationId xmlns:a16="http://schemas.microsoft.com/office/drawing/2014/main" id="{49CACD8F-869E-5710-C042-48953B93C460}"/>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
        <p:nvSpPr>
          <p:cNvPr id="7" name="CasellaDiTesto 6">
            <a:extLst>
              <a:ext uri="{FF2B5EF4-FFF2-40B4-BE49-F238E27FC236}">
                <a16:creationId xmlns:a16="http://schemas.microsoft.com/office/drawing/2014/main" id="{B55A7C92-8015-8C31-DE35-0981D1086669}"/>
              </a:ext>
            </a:extLst>
          </p:cNvPr>
          <p:cNvSpPr txBox="1"/>
          <p:nvPr/>
        </p:nvSpPr>
        <p:spPr>
          <a:xfrm>
            <a:off x="730499" y="1694069"/>
            <a:ext cx="7595816" cy="4647426"/>
          </a:xfrm>
          <a:prstGeom prst="rect">
            <a:avLst/>
          </a:prstGeom>
          <a:noFill/>
        </p:spPr>
        <p:txBody>
          <a:bodyPr wrap="square" rtlCol="0">
            <a:spAutoFit/>
          </a:bodyPr>
          <a:lstStyle/>
          <a:p>
            <a:pPr marL="361950" indent="-361950">
              <a:spcBef>
                <a:spcPts val="600"/>
              </a:spcBef>
              <a:spcAft>
                <a:spcPts val="600"/>
              </a:spcAft>
              <a:buSzPct val="100000"/>
              <a:buChar char="•"/>
            </a:pPr>
            <a:r>
              <a:rPr lang="it-IT" sz="1400" b="1" dirty="0">
                <a:solidFill>
                  <a:schemeClr val="bg1"/>
                </a:solidFill>
              </a:rPr>
              <a:t>Tipizzazione della colpa g</a:t>
            </a:r>
            <a:r>
              <a:rPr lang="it-IT" sz="1400" dirty="0">
                <a:solidFill>
                  <a:schemeClr val="bg1"/>
                </a:solidFill>
              </a:rPr>
              <a:t>rave: definizione ancorata alla violazione manifesta delle norme, da valutare tenendo conto del grado di chiarezza e precisione delle norme violate;</a:t>
            </a:r>
          </a:p>
          <a:p>
            <a:pPr marL="361950" indent="-361950">
              <a:spcBef>
                <a:spcPts val="600"/>
              </a:spcBef>
              <a:spcAft>
                <a:spcPts val="600"/>
              </a:spcAft>
              <a:buSzPct val="100000"/>
              <a:buChar char="•"/>
            </a:pPr>
            <a:r>
              <a:rPr lang="it-IT" sz="1400" b="1" dirty="0">
                <a:solidFill>
                  <a:schemeClr val="bg1"/>
                </a:solidFill>
              </a:rPr>
              <a:t>Esimente da controllo preventivo</a:t>
            </a:r>
            <a:r>
              <a:rPr lang="it-IT" sz="1400" dirty="0">
                <a:solidFill>
                  <a:schemeClr val="bg1"/>
                </a:solidFill>
              </a:rPr>
              <a:t>: l'esito positivo del controllo preventivo di legittimità della Corte dei conti esclude la colpa grave (salvo dolo);</a:t>
            </a:r>
          </a:p>
          <a:p>
            <a:pPr marL="361950" indent="-361950">
              <a:spcBef>
                <a:spcPts val="600"/>
              </a:spcBef>
              <a:spcAft>
                <a:spcPts val="600"/>
              </a:spcAft>
              <a:buSzPct val="100000"/>
              <a:buChar char="•"/>
            </a:pPr>
            <a:r>
              <a:rPr lang="it-IT" sz="1400" b="1" dirty="0">
                <a:solidFill>
                  <a:schemeClr val="bg1"/>
                </a:solidFill>
              </a:rPr>
              <a:t>Conformità a pareri e orientamenti</a:t>
            </a:r>
            <a:r>
              <a:rPr lang="it-IT" sz="1400" dirty="0">
                <a:solidFill>
                  <a:schemeClr val="bg1"/>
                </a:solidFill>
              </a:rPr>
              <a:t>: è esclusa la colpa grave quando ci si conforma a indirizzi giurisprudenziali prevalenti o a pareri delle autorità competenti (rilievo dei pareri ANAC);</a:t>
            </a:r>
          </a:p>
          <a:p>
            <a:pPr marL="361950" indent="-361950">
              <a:spcBef>
                <a:spcPts val="600"/>
              </a:spcBef>
              <a:spcAft>
                <a:spcPts val="600"/>
              </a:spcAft>
              <a:buSzPct val="100000"/>
              <a:buChar char="•"/>
            </a:pPr>
            <a:r>
              <a:rPr lang="it-IT" sz="1400" b="1" dirty="0">
                <a:solidFill>
                  <a:schemeClr val="bg1"/>
                </a:solidFill>
              </a:rPr>
              <a:t>Accordi conciliativi e transazioni</a:t>
            </a:r>
            <a:r>
              <a:rPr lang="it-IT" sz="1400" dirty="0">
                <a:solidFill>
                  <a:schemeClr val="bg1"/>
                </a:solidFill>
              </a:rPr>
              <a:t>: esclusione della responsabilità per colpa grave in caso di accordi conciliativi e transazioni);</a:t>
            </a:r>
          </a:p>
          <a:p>
            <a:pPr marL="361950" indent="-361950">
              <a:spcBef>
                <a:spcPts val="600"/>
              </a:spcBef>
              <a:spcAft>
                <a:spcPts val="600"/>
              </a:spcAft>
              <a:buSzPct val="100000"/>
              <a:buChar char="•"/>
            </a:pPr>
            <a:r>
              <a:rPr lang="it-IT" sz="1400" dirty="0">
                <a:solidFill>
                  <a:schemeClr val="bg1"/>
                </a:solidFill>
              </a:rPr>
              <a:t>Tetto al risarcimento, presunzione di buona fede degli organi politici, obbligo di copertura assicurativa per colpa grave per chi gestisce risorse pubbliche;</a:t>
            </a:r>
          </a:p>
          <a:p>
            <a:pPr marL="361950" indent="-361950">
              <a:spcBef>
                <a:spcPts val="600"/>
              </a:spcBef>
              <a:spcAft>
                <a:spcPts val="600"/>
              </a:spcAft>
              <a:buSzPct val="100000"/>
              <a:buChar char="•"/>
            </a:pPr>
            <a:r>
              <a:rPr lang="it-IT" sz="1400" b="1" dirty="0">
                <a:solidFill>
                  <a:schemeClr val="bg1"/>
                </a:solidFill>
              </a:rPr>
              <a:t>Profilo PNRR specifico</a:t>
            </a:r>
            <a:r>
              <a:rPr lang="it-IT" sz="1400" dirty="0">
                <a:solidFill>
                  <a:schemeClr val="bg1"/>
                </a:solidFill>
              </a:rPr>
              <a:t>: sanzione pecuniaria per il pubblico ufficiale responsabile di procedimenti PNRR-PNC che, per fatto a lui imputabile, determini un ritardo superiore al 10% del termine di conclusione del procedimento;</a:t>
            </a:r>
          </a:p>
          <a:p>
            <a:pPr marL="361950" indent="-361950">
              <a:spcBef>
                <a:spcPts val="600"/>
              </a:spcBef>
              <a:spcAft>
                <a:spcPts val="600"/>
              </a:spcAft>
              <a:buSzPct val="100000"/>
              <a:buChar char="•"/>
            </a:pPr>
            <a:r>
              <a:rPr lang="it-IT" sz="1400" b="1" dirty="0">
                <a:solidFill>
                  <a:schemeClr val="bg1"/>
                </a:solidFill>
              </a:rPr>
              <a:t>Efficacia retroattiva</a:t>
            </a:r>
            <a:r>
              <a:rPr lang="it-IT" sz="1400" dirty="0">
                <a:solidFill>
                  <a:schemeClr val="bg1"/>
                </a:solidFill>
              </a:rPr>
              <a:t>: le nuove regole sulla responsabilità si applicano anche ai giudizi pendenti non definiti con sentenza passata in giudicato.</a:t>
            </a:r>
          </a:p>
          <a:p>
            <a:pPr marL="361950" indent="-361950">
              <a:spcBef>
                <a:spcPts val="600"/>
              </a:spcBef>
              <a:spcAft>
                <a:spcPts val="600"/>
              </a:spcAft>
              <a:buSzPct val="100000"/>
              <a:buChar char="•"/>
            </a:pPr>
            <a:endParaRPr lang="it-IT" sz="1600" dirty="0">
              <a:solidFill>
                <a:schemeClr val="bg1"/>
              </a:solidFill>
            </a:endParaRPr>
          </a:p>
        </p:txBody>
      </p:sp>
    </p:spTree>
    <p:extLst>
      <p:ext uri="{BB962C8B-B14F-4D97-AF65-F5344CB8AC3E}">
        <p14:creationId xmlns:p14="http://schemas.microsoft.com/office/powerpoint/2010/main" val="225172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269FA0A-8C68-AA16-95C4-5DE740F16BC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6B17E9D-18A6-111C-B486-20AA97329625}"/>
              </a:ext>
            </a:extLst>
          </p:cNvPr>
          <p:cNvSpPr>
            <a:spLocks noGrp="1"/>
          </p:cNvSpPr>
          <p:nvPr>
            <p:ph type="title"/>
          </p:nvPr>
        </p:nvSpPr>
        <p:spPr>
          <a:xfrm>
            <a:off x="619229" y="425819"/>
            <a:ext cx="7772400" cy="916740"/>
          </a:xfrm>
        </p:spPr>
        <p:txBody>
          <a:bodyPr>
            <a:normAutofit/>
          </a:bodyPr>
          <a:lstStyle/>
          <a:p>
            <a:r>
              <a:rPr lang="it-IT" dirty="0"/>
              <a:t>Rischio penale</a:t>
            </a:r>
          </a:p>
        </p:txBody>
      </p:sp>
      <p:sp>
        <p:nvSpPr>
          <p:cNvPr id="4" name="Segnaposto numero diapositiva 3">
            <a:extLst>
              <a:ext uri="{FF2B5EF4-FFF2-40B4-BE49-F238E27FC236}">
                <a16:creationId xmlns:a16="http://schemas.microsoft.com/office/drawing/2014/main" id="{588F758B-EC27-01C7-F371-C22880650419}"/>
              </a:ext>
            </a:extLst>
          </p:cNvPr>
          <p:cNvSpPr>
            <a:spLocks noGrp="1"/>
          </p:cNvSpPr>
          <p:nvPr>
            <p:ph type="sldNum" sz="quarter" idx="4"/>
          </p:nvPr>
        </p:nvSpPr>
        <p:spPr/>
        <p:txBody>
          <a:bodyPr/>
          <a:lstStyle/>
          <a:p>
            <a:fld id="{FEDAB2FA-DA73-9543-9206-10A2F1DC5EA0}" type="slidenum">
              <a:rPr lang="it-IT" smtClean="0"/>
              <a:pPr/>
              <a:t>22</a:t>
            </a:fld>
            <a:endParaRPr lang="it-IT" dirty="0"/>
          </a:p>
        </p:txBody>
      </p:sp>
      <p:sp>
        <p:nvSpPr>
          <p:cNvPr id="6" name="CasellaDiTesto 5">
            <a:extLst>
              <a:ext uri="{FF2B5EF4-FFF2-40B4-BE49-F238E27FC236}">
                <a16:creationId xmlns:a16="http://schemas.microsoft.com/office/drawing/2014/main" id="{F9AB8192-86B1-3593-06C0-E74012498AB8}"/>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
        <p:nvSpPr>
          <p:cNvPr id="7" name="CasellaDiTesto 6">
            <a:extLst>
              <a:ext uri="{FF2B5EF4-FFF2-40B4-BE49-F238E27FC236}">
                <a16:creationId xmlns:a16="http://schemas.microsoft.com/office/drawing/2014/main" id="{C54A5B57-B369-357A-9C4E-5B003B8374C7}"/>
              </a:ext>
            </a:extLst>
          </p:cNvPr>
          <p:cNvSpPr txBox="1"/>
          <p:nvPr/>
        </p:nvSpPr>
        <p:spPr>
          <a:xfrm>
            <a:off x="752371" y="1310660"/>
            <a:ext cx="3841501" cy="4031873"/>
          </a:xfrm>
          <a:prstGeom prst="rect">
            <a:avLst/>
          </a:prstGeom>
          <a:noFill/>
        </p:spPr>
        <p:txBody>
          <a:bodyPr wrap="square" rtlCol="0">
            <a:spAutoFit/>
          </a:bodyPr>
          <a:lstStyle/>
          <a:p>
            <a:pPr>
              <a:spcBef>
                <a:spcPts val="600"/>
              </a:spcBef>
              <a:spcAft>
                <a:spcPts val="600"/>
              </a:spcAft>
              <a:buSzPct val="100000"/>
            </a:pPr>
            <a:r>
              <a:rPr lang="it-IT" b="1" dirty="0">
                <a:solidFill>
                  <a:schemeClr val="bg1"/>
                </a:solidFill>
              </a:rPr>
              <a:t>Reati presupposto ex D. Lgs. 231/2001 (sanzioni pecuniarie, interdittiva e confisca): </a:t>
            </a:r>
          </a:p>
          <a:p>
            <a:pPr marL="361950" indent="-361950">
              <a:spcBef>
                <a:spcPts val="600"/>
              </a:spcBef>
              <a:spcAft>
                <a:spcPts val="600"/>
              </a:spcAft>
              <a:buSzPct val="100000"/>
              <a:buChar char="•"/>
            </a:pPr>
            <a:r>
              <a:rPr lang="it-IT" dirty="0">
                <a:solidFill>
                  <a:schemeClr val="bg1"/>
                </a:solidFill>
              </a:rPr>
              <a:t>Truffa aggravata per il conseguimento di erogazioni pubbliche (art. 640-bis c.p.);</a:t>
            </a:r>
          </a:p>
          <a:p>
            <a:pPr marL="361950" indent="-361950">
              <a:spcBef>
                <a:spcPts val="600"/>
              </a:spcBef>
              <a:spcAft>
                <a:spcPts val="600"/>
              </a:spcAft>
              <a:buSzPct val="100000"/>
              <a:buChar char="•"/>
            </a:pPr>
            <a:r>
              <a:rPr lang="it-IT" dirty="0">
                <a:solidFill>
                  <a:schemeClr val="bg1"/>
                </a:solidFill>
              </a:rPr>
              <a:t>Malversazione di erogazioni pubbliche (art. 316-bis c.p.);</a:t>
            </a:r>
          </a:p>
          <a:p>
            <a:pPr marL="361950" indent="-361950">
              <a:spcBef>
                <a:spcPts val="600"/>
              </a:spcBef>
              <a:spcAft>
                <a:spcPts val="600"/>
              </a:spcAft>
              <a:buSzPct val="100000"/>
              <a:buChar char="•"/>
            </a:pPr>
            <a:r>
              <a:rPr lang="it-IT" dirty="0">
                <a:solidFill>
                  <a:schemeClr val="bg1"/>
                </a:solidFill>
              </a:rPr>
              <a:t>Indebita percezione di erogazioni pubbliche (art. 316-ter c.p.);</a:t>
            </a:r>
          </a:p>
          <a:p>
            <a:pPr marL="361950" indent="-361950">
              <a:spcBef>
                <a:spcPts val="600"/>
              </a:spcBef>
              <a:spcAft>
                <a:spcPts val="600"/>
              </a:spcAft>
              <a:buSzPct val="100000"/>
              <a:buChar char="•"/>
            </a:pPr>
            <a:r>
              <a:rPr lang="it-IT" dirty="0">
                <a:solidFill>
                  <a:schemeClr val="bg1"/>
                </a:solidFill>
              </a:rPr>
              <a:t>Corruzione e fattispecie contro la P.A. (artt. 318 ss. c.p.). </a:t>
            </a:r>
          </a:p>
        </p:txBody>
      </p:sp>
      <p:sp>
        <p:nvSpPr>
          <p:cNvPr id="8" name="CasellaDiTesto 7">
            <a:extLst>
              <a:ext uri="{FF2B5EF4-FFF2-40B4-BE49-F238E27FC236}">
                <a16:creationId xmlns:a16="http://schemas.microsoft.com/office/drawing/2014/main" id="{FFFDA17C-35F9-0962-E352-2B93933027E2}"/>
              </a:ext>
            </a:extLst>
          </p:cNvPr>
          <p:cNvSpPr txBox="1"/>
          <p:nvPr/>
        </p:nvSpPr>
        <p:spPr>
          <a:xfrm>
            <a:off x="4917852" y="1323462"/>
            <a:ext cx="3841501" cy="4924425"/>
          </a:xfrm>
          <a:prstGeom prst="rect">
            <a:avLst/>
          </a:prstGeom>
          <a:noFill/>
        </p:spPr>
        <p:txBody>
          <a:bodyPr wrap="square" rtlCol="0">
            <a:spAutoFit/>
          </a:bodyPr>
          <a:lstStyle/>
          <a:p>
            <a:pPr>
              <a:spcBef>
                <a:spcPts val="600"/>
              </a:spcBef>
              <a:spcAft>
                <a:spcPts val="600"/>
              </a:spcAft>
              <a:buSzPct val="100000"/>
            </a:pPr>
            <a:r>
              <a:rPr lang="it-IT" b="1" dirty="0">
                <a:solidFill>
                  <a:schemeClr val="bg1"/>
                </a:solidFill>
              </a:rPr>
              <a:t>Modello ex D. Lgs. 231/2001: </a:t>
            </a:r>
          </a:p>
          <a:p>
            <a:pPr marL="361950" indent="-361950">
              <a:spcBef>
                <a:spcPts val="600"/>
              </a:spcBef>
              <a:spcAft>
                <a:spcPts val="600"/>
              </a:spcAft>
              <a:buSzPct val="100000"/>
              <a:buChar char="•"/>
            </a:pPr>
            <a:r>
              <a:rPr lang="it-IT" dirty="0">
                <a:solidFill>
                  <a:schemeClr val="bg1"/>
                </a:solidFill>
              </a:rPr>
              <a:t>Modello aggiornato ai rischi specifici (rapporti con la P.A., finanziamenti pubblici, rendicontazione, tracciabilità, ecc.);</a:t>
            </a:r>
          </a:p>
          <a:p>
            <a:pPr marL="361950" indent="-361950">
              <a:spcBef>
                <a:spcPts val="600"/>
              </a:spcBef>
              <a:spcAft>
                <a:spcPts val="600"/>
              </a:spcAft>
              <a:buSzPct val="100000"/>
              <a:buChar char="•"/>
            </a:pPr>
            <a:r>
              <a:rPr lang="it-IT" dirty="0">
                <a:solidFill>
                  <a:schemeClr val="bg1"/>
                </a:solidFill>
              </a:rPr>
              <a:t>Flussi informativi verso l’</a:t>
            </a:r>
            <a:r>
              <a:rPr lang="it-IT" dirty="0" err="1">
                <a:solidFill>
                  <a:schemeClr val="bg1"/>
                </a:solidFill>
              </a:rPr>
              <a:t>OdV</a:t>
            </a:r>
            <a:r>
              <a:rPr lang="it-IT" dirty="0">
                <a:solidFill>
                  <a:schemeClr val="bg1"/>
                </a:solidFill>
              </a:rPr>
              <a:t>;</a:t>
            </a:r>
          </a:p>
          <a:p>
            <a:pPr marL="361950" indent="-361950">
              <a:spcBef>
                <a:spcPts val="600"/>
              </a:spcBef>
              <a:spcAft>
                <a:spcPts val="600"/>
              </a:spcAft>
              <a:buSzPct val="100000"/>
              <a:buChar char="•"/>
            </a:pPr>
            <a:r>
              <a:rPr lang="it-IT" dirty="0">
                <a:solidFill>
                  <a:schemeClr val="bg1"/>
                </a:solidFill>
              </a:rPr>
              <a:t>Audit periodici;</a:t>
            </a:r>
          </a:p>
          <a:p>
            <a:pPr marL="361950" indent="-361950">
              <a:spcBef>
                <a:spcPts val="600"/>
              </a:spcBef>
              <a:spcAft>
                <a:spcPts val="600"/>
              </a:spcAft>
              <a:buSzPct val="100000"/>
              <a:buChar char="•"/>
            </a:pPr>
            <a:r>
              <a:rPr lang="it-IT" dirty="0">
                <a:solidFill>
                  <a:schemeClr val="bg1"/>
                </a:solidFill>
              </a:rPr>
              <a:t>Matrice rischi;</a:t>
            </a:r>
          </a:p>
          <a:p>
            <a:pPr marL="361950" indent="-361950">
              <a:spcBef>
                <a:spcPts val="600"/>
              </a:spcBef>
              <a:spcAft>
                <a:spcPts val="600"/>
              </a:spcAft>
              <a:buSzPct val="100000"/>
              <a:buChar char="•"/>
            </a:pPr>
            <a:r>
              <a:rPr lang="it-IT" dirty="0">
                <a:solidFill>
                  <a:schemeClr val="bg1"/>
                </a:solidFill>
              </a:rPr>
              <a:t>Deleghe e procure aggiornate;</a:t>
            </a:r>
          </a:p>
          <a:p>
            <a:pPr marL="361950" indent="-361950">
              <a:spcBef>
                <a:spcPts val="600"/>
              </a:spcBef>
              <a:spcAft>
                <a:spcPts val="600"/>
              </a:spcAft>
              <a:buSzPct val="100000"/>
              <a:buChar char="•"/>
            </a:pPr>
            <a:r>
              <a:rPr lang="it-IT" dirty="0">
                <a:solidFill>
                  <a:schemeClr val="bg1"/>
                </a:solidFill>
              </a:rPr>
              <a:t>Procedura whistleblowing;</a:t>
            </a:r>
          </a:p>
          <a:p>
            <a:pPr marL="361950" indent="-361950">
              <a:spcBef>
                <a:spcPts val="600"/>
              </a:spcBef>
              <a:spcAft>
                <a:spcPts val="600"/>
              </a:spcAft>
              <a:buSzPct val="100000"/>
              <a:buChar char="•"/>
            </a:pPr>
            <a:r>
              <a:rPr lang="it-IT" dirty="0">
                <a:solidFill>
                  <a:schemeClr val="bg1"/>
                </a:solidFill>
              </a:rPr>
              <a:t>Conservazione della documentazione.</a:t>
            </a:r>
          </a:p>
          <a:p>
            <a:pPr marL="361950" indent="-361950">
              <a:spcBef>
                <a:spcPts val="600"/>
              </a:spcBef>
              <a:spcAft>
                <a:spcPts val="600"/>
              </a:spcAft>
              <a:buSzPct val="100000"/>
              <a:buChar char="•"/>
            </a:pPr>
            <a:endParaRPr lang="it-IT" dirty="0">
              <a:solidFill>
                <a:schemeClr val="bg1"/>
              </a:solidFill>
            </a:endParaRPr>
          </a:p>
        </p:txBody>
      </p:sp>
    </p:spTree>
    <p:extLst>
      <p:ext uri="{BB962C8B-B14F-4D97-AF65-F5344CB8AC3E}">
        <p14:creationId xmlns:p14="http://schemas.microsoft.com/office/powerpoint/2010/main" val="104572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77150" y="1531422"/>
            <a:ext cx="8820000" cy="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Segnaposto contenuto 2"/>
          <p:cNvSpPr txBox="1">
            <a:spLocks/>
          </p:cNvSpPr>
          <p:nvPr/>
        </p:nvSpPr>
        <p:spPr>
          <a:xfrm>
            <a:off x="7937823" y="6256085"/>
            <a:ext cx="977825" cy="262858"/>
          </a:xfrm>
          <a:prstGeom prst="rect">
            <a:avLst/>
          </a:prstGeom>
        </p:spPr>
        <p:txBody>
          <a:bodyPr/>
          <a:lstStyle>
            <a:lvl1pPr marL="180975" indent="-180975" algn="l" rtl="0" eaLnBrk="1" fontAlgn="base" hangingPunct="1">
              <a:spcBef>
                <a:spcPct val="0"/>
              </a:spcBef>
              <a:spcAft>
                <a:spcPts val="1000"/>
              </a:spcAft>
              <a:buClr>
                <a:srgbClr val="003A62"/>
              </a:buClr>
              <a:buSzPct val="105000"/>
              <a:buFont typeface="Wingdings" pitchFamily="2" charset="2"/>
              <a:buChar char="§"/>
              <a:defRPr sz="2000" kern="1200">
                <a:solidFill>
                  <a:srgbClr val="003A62"/>
                </a:solidFill>
                <a:latin typeface="Arial" pitchFamily="34" charset="0"/>
                <a:ea typeface="+mn-ea"/>
                <a:cs typeface="Arial" pitchFamily="34" charset="0"/>
              </a:defRPr>
            </a:lvl1pPr>
            <a:lvl2pPr marL="447675" indent="-266700" algn="l" rtl="0" eaLnBrk="1" fontAlgn="base" hangingPunct="1">
              <a:spcBef>
                <a:spcPct val="20000"/>
              </a:spcBef>
              <a:spcAft>
                <a:spcPct val="0"/>
              </a:spcAft>
              <a:buClr>
                <a:srgbClr val="003A62"/>
              </a:buClr>
              <a:buSzPct val="80000"/>
              <a:buFont typeface="Arial" charset="0"/>
              <a:buChar char="□"/>
              <a:defRPr kern="1200">
                <a:solidFill>
                  <a:srgbClr val="003A62"/>
                </a:solidFill>
                <a:latin typeface="Arial" pitchFamily="34" charset="0"/>
                <a:ea typeface="+mn-ea"/>
                <a:cs typeface="Arial" pitchFamily="34" charset="0"/>
              </a:defRPr>
            </a:lvl2pPr>
            <a:lvl3pPr marL="628650" indent="-180975" algn="l" rtl="0" eaLnBrk="1" fontAlgn="base" hangingPunct="1">
              <a:spcBef>
                <a:spcPct val="20000"/>
              </a:spcBef>
              <a:spcAft>
                <a:spcPct val="0"/>
              </a:spcAft>
              <a:buClr>
                <a:srgbClr val="595959"/>
              </a:buClr>
              <a:buSzPct val="90000"/>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Wingdings" pitchFamily="2" charset="2"/>
              <a:buNone/>
            </a:pPr>
            <a:r>
              <a:rPr lang="it-IT" sz="1100" b="1">
                <a:solidFill>
                  <a:srgbClr val="FFA400"/>
                </a:solidFill>
                <a:latin typeface="+mj-lt"/>
              </a:rPr>
              <a:t>*Vedi gop.it</a:t>
            </a:r>
          </a:p>
          <a:p>
            <a:pPr marL="0" indent="0" algn="r">
              <a:buFont typeface="Wingdings" pitchFamily="2" charset="2"/>
              <a:buNone/>
            </a:pPr>
            <a:endParaRPr lang="it-IT" sz="1000">
              <a:solidFill>
                <a:srgbClr val="FFA400"/>
              </a:solidFill>
              <a:latin typeface="+mj-lt"/>
            </a:endParaRPr>
          </a:p>
          <a:p>
            <a:pPr marL="0" indent="0" algn="r">
              <a:buFont typeface="Wingdings" pitchFamily="2" charset="2"/>
              <a:buNone/>
            </a:pPr>
            <a:endParaRPr lang="it-IT" sz="1000">
              <a:solidFill>
                <a:srgbClr val="FFA400"/>
              </a:solidFill>
              <a:latin typeface="+mj-lt"/>
            </a:endParaRPr>
          </a:p>
          <a:p>
            <a:pPr marL="0" indent="0" algn="r">
              <a:buFont typeface="Wingdings" pitchFamily="2" charset="2"/>
              <a:buNone/>
            </a:pPr>
            <a:endParaRPr lang="it-IT" sz="1000">
              <a:solidFill>
                <a:srgbClr val="FFA400"/>
              </a:solidFill>
              <a:latin typeface="+mj-lt"/>
            </a:endParaRPr>
          </a:p>
        </p:txBody>
      </p:sp>
      <p:sp>
        <p:nvSpPr>
          <p:cNvPr id="47" name="Rettangolo 46"/>
          <p:cNvSpPr/>
          <p:nvPr/>
        </p:nvSpPr>
        <p:spPr bwMode="auto">
          <a:xfrm>
            <a:off x="400416"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Roma</a:t>
            </a:r>
          </a:p>
          <a:p>
            <a:pPr marL="0" lvl="1" defTabSz="800100">
              <a:lnSpc>
                <a:spcPct val="90000"/>
              </a:lnSpc>
              <a:spcAft>
                <a:spcPct val="15000"/>
              </a:spcAft>
              <a:defRPr/>
            </a:pPr>
            <a:r>
              <a:rPr lang="it-IT" sz="900" dirty="0">
                <a:solidFill>
                  <a:schemeClr val="bg1"/>
                </a:solidFill>
                <a:cs typeface="Arial" pitchFamily="34" charset="0"/>
              </a:rPr>
              <a:t>Via delle Quattro Fontane, 20</a:t>
            </a:r>
          </a:p>
          <a:p>
            <a:pPr marL="0" lvl="1" defTabSz="800100">
              <a:lnSpc>
                <a:spcPct val="90000"/>
              </a:lnSpc>
              <a:spcAft>
                <a:spcPct val="15000"/>
              </a:spcAft>
              <a:defRPr/>
            </a:pPr>
            <a:r>
              <a:rPr lang="it-IT" sz="900" dirty="0">
                <a:solidFill>
                  <a:schemeClr val="bg1"/>
                </a:solidFill>
                <a:cs typeface="Arial" pitchFamily="34" charset="0"/>
              </a:rPr>
              <a:t>00184 Roma</a:t>
            </a:r>
          </a:p>
          <a:p>
            <a:pPr marL="0" lvl="1" defTabSz="800100">
              <a:lnSpc>
                <a:spcPct val="90000"/>
              </a:lnSpc>
              <a:spcAft>
                <a:spcPct val="15000"/>
              </a:spcAft>
              <a:defRPr/>
            </a:pPr>
            <a:r>
              <a:rPr lang="it-IT" sz="900" dirty="0">
                <a:solidFill>
                  <a:schemeClr val="bg1"/>
                </a:solidFill>
                <a:cs typeface="Arial" pitchFamily="34" charset="0"/>
              </a:rPr>
              <a:t>Tel. +39 06 478751</a:t>
            </a:r>
          </a:p>
        </p:txBody>
      </p:sp>
      <p:sp>
        <p:nvSpPr>
          <p:cNvPr id="48" name="Rettangolo 47"/>
          <p:cNvSpPr/>
          <p:nvPr/>
        </p:nvSpPr>
        <p:spPr bwMode="auto">
          <a:xfrm>
            <a:off x="2154218"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Milano</a:t>
            </a:r>
          </a:p>
          <a:p>
            <a:pPr marL="0" lvl="1" defTabSz="800100">
              <a:lnSpc>
                <a:spcPct val="90000"/>
              </a:lnSpc>
              <a:spcAft>
                <a:spcPct val="15000"/>
              </a:spcAft>
              <a:defRPr/>
            </a:pPr>
            <a:r>
              <a:rPr lang="it-IT" sz="900" dirty="0">
                <a:solidFill>
                  <a:schemeClr val="bg1"/>
                </a:solidFill>
                <a:cs typeface="Arial" pitchFamily="34" charset="0"/>
              </a:rPr>
              <a:t>Piazza Belgioioso, 2</a:t>
            </a:r>
          </a:p>
          <a:p>
            <a:pPr marL="0" lvl="1" defTabSz="800100">
              <a:lnSpc>
                <a:spcPct val="90000"/>
              </a:lnSpc>
              <a:spcAft>
                <a:spcPct val="15000"/>
              </a:spcAft>
              <a:defRPr/>
            </a:pPr>
            <a:r>
              <a:rPr lang="it-IT" sz="900" dirty="0">
                <a:solidFill>
                  <a:schemeClr val="bg1"/>
                </a:solidFill>
                <a:cs typeface="Arial" pitchFamily="34" charset="0"/>
              </a:rPr>
              <a:t>20121 Milano</a:t>
            </a:r>
          </a:p>
          <a:p>
            <a:pPr marL="0" lvl="1" defTabSz="800100">
              <a:lnSpc>
                <a:spcPct val="90000"/>
              </a:lnSpc>
              <a:spcAft>
                <a:spcPct val="15000"/>
              </a:spcAft>
              <a:defRPr/>
            </a:pPr>
            <a:r>
              <a:rPr lang="it-IT" sz="900" dirty="0">
                <a:solidFill>
                  <a:schemeClr val="bg1"/>
                </a:solidFill>
                <a:cs typeface="Arial" pitchFamily="34" charset="0"/>
              </a:rPr>
              <a:t>Tel. +39 02 763741</a:t>
            </a:r>
          </a:p>
        </p:txBody>
      </p:sp>
      <p:sp>
        <p:nvSpPr>
          <p:cNvPr id="49" name="Rettangolo 48"/>
          <p:cNvSpPr/>
          <p:nvPr/>
        </p:nvSpPr>
        <p:spPr bwMode="auto">
          <a:xfrm>
            <a:off x="3908020"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Bologna</a:t>
            </a:r>
          </a:p>
          <a:p>
            <a:pPr marL="0" lvl="1" defTabSz="800100">
              <a:lnSpc>
                <a:spcPct val="90000"/>
              </a:lnSpc>
              <a:spcAft>
                <a:spcPct val="15000"/>
              </a:spcAft>
              <a:defRPr/>
            </a:pPr>
            <a:r>
              <a:rPr lang="it-IT" sz="900" dirty="0">
                <a:solidFill>
                  <a:schemeClr val="bg1"/>
                </a:solidFill>
                <a:cs typeface="Arial" pitchFamily="34" charset="0"/>
              </a:rPr>
              <a:t>Via Massimo D'Azeglio, 25 </a:t>
            </a:r>
          </a:p>
          <a:p>
            <a:pPr marL="0" lvl="1" defTabSz="800100">
              <a:lnSpc>
                <a:spcPct val="90000"/>
              </a:lnSpc>
              <a:spcAft>
                <a:spcPct val="15000"/>
              </a:spcAft>
              <a:defRPr/>
            </a:pPr>
            <a:r>
              <a:rPr lang="it-IT" sz="900" dirty="0">
                <a:solidFill>
                  <a:schemeClr val="bg1"/>
                </a:solidFill>
                <a:cs typeface="Arial" pitchFamily="34" charset="0"/>
              </a:rPr>
              <a:t>40123 Bologna</a:t>
            </a:r>
          </a:p>
          <a:p>
            <a:pPr marL="0" lvl="1" defTabSz="800100">
              <a:lnSpc>
                <a:spcPct val="90000"/>
              </a:lnSpc>
              <a:spcAft>
                <a:spcPct val="15000"/>
              </a:spcAft>
              <a:defRPr/>
            </a:pPr>
            <a:r>
              <a:rPr lang="it-IT" sz="900" dirty="0">
                <a:solidFill>
                  <a:schemeClr val="bg1"/>
                </a:solidFill>
                <a:cs typeface="Arial" pitchFamily="34" charset="0"/>
              </a:rPr>
              <a:t>Tel. +39 051 6443611</a:t>
            </a:r>
          </a:p>
        </p:txBody>
      </p:sp>
      <p:sp>
        <p:nvSpPr>
          <p:cNvPr id="50" name="Rettangolo 49"/>
          <p:cNvSpPr/>
          <p:nvPr/>
        </p:nvSpPr>
        <p:spPr bwMode="auto">
          <a:xfrm>
            <a:off x="5661822"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Padova</a:t>
            </a:r>
          </a:p>
          <a:p>
            <a:pPr marL="0" lvl="1" defTabSz="800100">
              <a:lnSpc>
                <a:spcPct val="90000"/>
              </a:lnSpc>
              <a:spcAft>
                <a:spcPct val="15000"/>
              </a:spcAft>
              <a:defRPr/>
            </a:pPr>
            <a:r>
              <a:rPr lang="it-IT" sz="900" dirty="0">
                <a:solidFill>
                  <a:schemeClr val="bg1"/>
                </a:solidFill>
                <a:cs typeface="Arial" pitchFamily="34" charset="0"/>
              </a:rPr>
              <a:t>Piazza Eremitani, 18 </a:t>
            </a:r>
          </a:p>
          <a:p>
            <a:pPr marL="0" lvl="1" defTabSz="800100">
              <a:lnSpc>
                <a:spcPct val="90000"/>
              </a:lnSpc>
              <a:spcAft>
                <a:spcPct val="15000"/>
              </a:spcAft>
              <a:defRPr/>
            </a:pPr>
            <a:r>
              <a:rPr lang="it-IT" sz="900" dirty="0">
                <a:solidFill>
                  <a:schemeClr val="bg1"/>
                </a:solidFill>
                <a:cs typeface="Arial" pitchFamily="34" charset="0"/>
              </a:rPr>
              <a:t>35121 Padova</a:t>
            </a:r>
          </a:p>
          <a:p>
            <a:pPr marL="0" lvl="1" defTabSz="800100">
              <a:lnSpc>
                <a:spcPct val="90000"/>
              </a:lnSpc>
              <a:spcAft>
                <a:spcPct val="15000"/>
              </a:spcAft>
              <a:defRPr/>
            </a:pPr>
            <a:r>
              <a:rPr lang="it-IT" sz="900" dirty="0">
                <a:solidFill>
                  <a:schemeClr val="bg1"/>
                </a:solidFill>
                <a:cs typeface="Arial" pitchFamily="34" charset="0"/>
              </a:rPr>
              <a:t>Tel. +39 049 6994411</a:t>
            </a:r>
          </a:p>
        </p:txBody>
      </p:sp>
      <p:sp>
        <p:nvSpPr>
          <p:cNvPr id="51" name="Rettangolo 50"/>
          <p:cNvSpPr/>
          <p:nvPr/>
        </p:nvSpPr>
        <p:spPr bwMode="auto">
          <a:xfrm>
            <a:off x="7415625" y="2122608"/>
            <a:ext cx="1584000" cy="1134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a:lnSpc>
                <a:spcPct val="90000"/>
              </a:lnSpc>
              <a:spcBef>
                <a:spcPts val="600"/>
              </a:spcBef>
              <a:spcAft>
                <a:spcPts val="600"/>
              </a:spcAft>
              <a:defRPr/>
            </a:pPr>
            <a:r>
              <a:rPr lang="it-IT" sz="1600" b="1" dirty="0">
                <a:solidFill>
                  <a:schemeClr val="bg1"/>
                </a:solidFill>
                <a:latin typeface="+mj-lt"/>
                <a:cs typeface="Arial" pitchFamily="34" charset="0"/>
              </a:rPr>
              <a:t>Torino</a:t>
            </a:r>
          </a:p>
          <a:p>
            <a:pPr marL="0" lvl="1" defTabSz="800100">
              <a:lnSpc>
                <a:spcPct val="90000"/>
              </a:lnSpc>
              <a:spcAft>
                <a:spcPct val="15000"/>
              </a:spcAft>
              <a:defRPr/>
            </a:pPr>
            <a:r>
              <a:rPr lang="it-IT" sz="900" dirty="0">
                <a:solidFill>
                  <a:schemeClr val="bg1"/>
                </a:solidFill>
                <a:cs typeface="Arial" pitchFamily="34" charset="0"/>
              </a:rPr>
              <a:t>C.so Vittorio Emanuele II, 83</a:t>
            </a:r>
          </a:p>
          <a:p>
            <a:pPr marL="0" lvl="1" defTabSz="800100">
              <a:lnSpc>
                <a:spcPct val="90000"/>
              </a:lnSpc>
              <a:spcAft>
                <a:spcPct val="15000"/>
              </a:spcAft>
              <a:defRPr/>
            </a:pPr>
            <a:r>
              <a:rPr lang="it-IT" sz="900" dirty="0">
                <a:solidFill>
                  <a:schemeClr val="bg1"/>
                </a:solidFill>
                <a:cs typeface="Arial" pitchFamily="34" charset="0"/>
              </a:rPr>
              <a:t>10128 Torino</a:t>
            </a:r>
          </a:p>
          <a:p>
            <a:pPr marL="0" lvl="1" defTabSz="800100">
              <a:lnSpc>
                <a:spcPct val="90000"/>
              </a:lnSpc>
              <a:spcAft>
                <a:spcPct val="15000"/>
              </a:spcAft>
              <a:defRPr/>
            </a:pPr>
            <a:r>
              <a:rPr lang="it-IT" sz="900" dirty="0">
                <a:solidFill>
                  <a:schemeClr val="bg1"/>
                </a:solidFill>
                <a:cs typeface="Arial" pitchFamily="34" charset="0"/>
              </a:rPr>
              <a:t>Tel. +39 011 0924000</a:t>
            </a:r>
          </a:p>
        </p:txBody>
      </p:sp>
      <p:sp>
        <p:nvSpPr>
          <p:cNvPr id="52" name="Rettangolo 51"/>
          <p:cNvSpPr/>
          <p:nvPr/>
        </p:nvSpPr>
        <p:spPr bwMode="auto">
          <a:xfrm>
            <a:off x="3300100" y="4384325"/>
            <a:ext cx="1350000"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72000" tIns="68580" rIns="18000" bIns="68580"/>
          <a:lstStyle/>
          <a:p>
            <a:pPr defTabSz="800100" fontAlgn="base">
              <a:lnSpc>
                <a:spcPct val="90000"/>
              </a:lnSpc>
              <a:spcBef>
                <a:spcPts val="600"/>
              </a:spcBef>
              <a:spcAft>
                <a:spcPts val="600"/>
              </a:spcAft>
              <a:defRPr/>
            </a:pPr>
            <a:r>
              <a:rPr lang="it-IT" sz="1600" b="1" dirty="0">
                <a:solidFill>
                  <a:schemeClr val="bg1"/>
                </a:solidFill>
                <a:latin typeface="+mj-lt"/>
                <a:cs typeface="Arial" pitchFamily="34" charset="0"/>
              </a:rPr>
              <a:t>Hong Kong</a:t>
            </a:r>
          </a:p>
          <a:p>
            <a:pPr marL="0" lvl="1" defTabSz="800100">
              <a:lnSpc>
                <a:spcPct val="90000"/>
              </a:lnSpc>
              <a:spcAft>
                <a:spcPct val="15000"/>
              </a:spcAft>
              <a:defRPr/>
            </a:pPr>
            <a:r>
              <a:rPr lang="en-US" sz="900" dirty="0">
                <a:solidFill>
                  <a:schemeClr val="bg1"/>
                </a:solidFill>
                <a:cs typeface="Arial" pitchFamily="34" charset="0"/>
              </a:rPr>
              <a:t>Suite 3002, 30/F</a:t>
            </a:r>
          </a:p>
          <a:p>
            <a:pPr marL="0" lvl="1" defTabSz="800100">
              <a:lnSpc>
                <a:spcPct val="90000"/>
              </a:lnSpc>
              <a:spcAft>
                <a:spcPct val="15000"/>
              </a:spcAft>
              <a:defRPr/>
            </a:pPr>
            <a:r>
              <a:rPr lang="en-US" sz="900" dirty="0">
                <a:solidFill>
                  <a:schemeClr val="bg1"/>
                </a:solidFill>
                <a:cs typeface="Arial" pitchFamily="34" charset="0"/>
              </a:rPr>
              <a:t>Oxford House</a:t>
            </a:r>
          </a:p>
          <a:p>
            <a:pPr marL="0" lvl="1" defTabSz="800100">
              <a:lnSpc>
                <a:spcPct val="90000"/>
              </a:lnSpc>
              <a:spcAft>
                <a:spcPct val="15000"/>
              </a:spcAft>
              <a:defRPr/>
            </a:pPr>
            <a:r>
              <a:rPr lang="en-US" sz="900" dirty="0">
                <a:solidFill>
                  <a:schemeClr val="bg1"/>
                </a:solidFill>
                <a:cs typeface="Arial" pitchFamily="34" charset="0"/>
              </a:rPr>
              <a:t>979 King’s Road</a:t>
            </a:r>
          </a:p>
          <a:p>
            <a:pPr marL="0" lvl="1" defTabSz="800100">
              <a:lnSpc>
                <a:spcPct val="90000"/>
              </a:lnSpc>
              <a:spcAft>
                <a:spcPct val="15000"/>
              </a:spcAft>
              <a:defRPr/>
            </a:pPr>
            <a:r>
              <a:rPr lang="en-US" sz="900" dirty="0">
                <a:solidFill>
                  <a:schemeClr val="bg1"/>
                </a:solidFill>
                <a:cs typeface="Arial" pitchFamily="34" charset="0"/>
              </a:rPr>
              <a:t>Quarry Bay - Hong Kong</a:t>
            </a:r>
          </a:p>
          <a:p>
            <a:pPr marL="0" lvl="1" defTabSz="800100" fontAlgn="base">
              <a:lnSpc>
                <a:spcPct val="90000"/>
              </a:lnSpc>
              <a:spcBef>
                <a:spcPct val="0"/>
              </a:spcBef>
              <a:spcAft>
                <a:spcPct val="15000"/>
              </a:spcAft>
              <a:defRPr/>
            </a:pPr>
            <a:r>
              <a:rPr lang="en-US" sz="900" dirty="0">
                <a:solidFill>
                  <a:schemeClr val="bg1"/>
                </a:solidFill>
                <a:cs typeface="Arial" pitchFamily="34" charset="0"/>
              </a:rPr>
              <a:t>Tel. +852 21563490</a:t>
            </a:r>
          </a:p>
        </p:txBody>
      </p:sp>
      <p:sp>
        <p:nvSpPr>
          <p:cNvPr id="53" name="Rettangolo 52"/>
          <p:cNvSpPr/>
          <p:nvPr/>
        </p:nvSpPr>
        <p:spPr bwMode="auto">
          <a:xfrm>
            <a:off x="400416"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spcCol="1270"/>
          <a:lstStyle/>
          <a:p>
            <a:pPr defTabSz="800100" fontAlgn="base">
              <a:lnSpc>
                <a:spcPct val="90000"/>
              </a:lnSpc>
              <a:spcBef>
                <a:spcPts val="600"/>
              </a:spcBef>
              <a:spcAft>
                <a:spcPts val="600"/>
              </a:spcAft>
              <a:defRPr/>
            </a:pPr>
            <a:r>
              <a:rPr lang="it-IT" sz="1600" b="1" dirty="0">
                <a:solidFill>
                  <a:schemeClr val="bg1"/>
                </a:solidFill>
                <a:latin typeface="+mj-lt"/>
                <a:cs typeface="Arial" pitchFamily="34" charset="0"/>
              </a:rPr>
              <a:t>Abu Dhabi</a:t>
            </a:r>
          </a:p>
          <a:p>
            <a:pPr fontAlgn="base">
              <a:spcBef>
                <a:spcPct val="0"/>
              </a:spcBef>
              <a:spcAft>
                <a:spcPct val="0"/>
              </a:spcAft>
              <a:defRPr/>
            </a:pPr>
            <a:r>
              <a:rPr lang="en-US" sz="900" dirty="0">
                <a:solidFill>
                  <a:schemeClr val="bg1"/>
                </a:solidFill>
                <a:cs typeface="Arial" pitchFamily="34" charset="0"/>
              </a:rPr>
              <a:t>Penthouse 2102</a:t>
            </a:r>
          </a:p>
          <a:p>
            <a:pPr fontAlgn="base">
              <a:spcBef>
                <a:spcPct val="0"/>
              </a:spcBef>
              <a:spcAft>
                <a:spcPct val="0"/>
              </a:spcAft>
              <a:defRPr/>
            </a:pPr>
            <a:r>
              <a:rPr lang="en-US" sz="900" dirty="0">
                <a:solidFill>
                  <a:schemeClr val="bg1"/>
                </a:solidFill>
                <a:cs typeface="Arial" pitchFamily="34" charset="0"/>
              </a:rPr>
              <a:t>CI Tower - 32nd St. </a:t>
            </a:r>
          </a:p>
          <a:p>
            <a:pPr fontAlgn="base">
              <a:spcBef>
                <a:spcPct val="0"/>
              </a:spcBef>
              <a:spcAft>
                <a:spcPct val="0"/>
              </a:spcAft>
              <a:defRPr/>
            </a:pPr>
            <a:r>
              <a:rPr lang="en-US" sz="900" dirty="0">
                <a:solidFill>
                  <a:schemeClr val="bg1"/>
                </a:solidFill>
                <a:cs typeface="Arial" pitchFamily="34" charset="0"/>
              </a:rPr>
              <a:t>P.O. Box 42790 </a:t>
            </a:r>
          </a:p>
          <a:p>
            <a:pPr fontAlgn="base">
              <a:spcBef>
                <a:spcPct val="0"/>
              </a:spcBef>
              <a:spcAft>
                <a:spcPct val="0"/>
              </a:spcAft>
              <a:defRPr/>
            </a:pPr>
            <a:r>
              <a:rPr lang="en-US" sz="900" dirty="0">
                <a:solidFill>
                  <a:schemeClr val="bg1"/>
                </a:solidFill>
                <a:cs typeface="Arial" pitchFamily="34" charset="0"/>
              </a:rPr>
              <a:t>Abu Dhabi</a:t>
            </a:r>
          </a:p>
          <a:p>
            <a:pPr fontAlgn="base">
              <a:spcBef>
                <a:spcPct val="0"/>
              </a:spcBef>
              <a:spcAft>
                <a:spcPct val="0"/>
              </a:spcAft>
              <a:defRPr/>
            </a:pPr>
            <a:r>
              <a:rPr lang="it-IT" sz="900" dirty="0">
                <a:solidFill>
                  <a:schemeClr val="bg1"/>
                </a:solidFill>
                <a:cs typeface="Arial" pitchFamily="34" charset="0"/>
              </a:rPr>
              <a:t>Tel. +971 2 815 3333</a:t>
            </a:r>
          </a:p>
        </p:txBody>
      </p:sp>
      <p:sp>
        <p:nvSpPr>
          <p:cNvPr id="54" name="Rettangolo 53"/>
          <p:cNvSpPr/>
          <p:nvPr/>
        </p:nvSpPr>
        <p:spPr bwMode="auto">
          <a:xfrm>
            <a:off x="1850258"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fontAlgn="base">
              <a:lnSpc>
                <a:spcPct val="90000"/>
              </a:lnSpc>
              <a:spcBef>
                <a:spcPts val="600"/>
              </a:spcBef>
              <a:spcAft>
                <a:spcPts val="600"/>
              </a:spcAft>
              <a:defRPr/>
            </a:pPr>
            <a:r>
              <a:rPr lang="it-IT" sz="1600" b="1" dirty="0">
                <a:solidFill>
                  <a:schemeClr val="bg1"/>
                </a:solidFill>
                <a:latin typeface="+mj-lt"/>
                <a:cs typeface="Arial" pitchFamily="34" charset="0"/>
              </a:rPr>
              <a:t>Bruxelles</a:t>
            </a:r>
          </a:p>
          <a:p>
            <a:pPr marL="0" lvl="1" defTabSz="800100" fontAlgn="base">
              <a:lnSpc>
                <a:spcPct val="90000"/>
              </a:lnSpc>
              <a:spcBef>
                <a:spcPct val="0"/>
              </a:spcBef>
              <a:spcAft>
                <a:spcPct val="15000"/>
              </a:spcAft>
              <a:defRPr/>
            </a:pPr>
            <a:r>
              <a:rPr lang="it-IT" sz="900" dirty="0">
                <a:solidFill>
                  <a:schemeClr val="bg1"/>
                </a:solidFill>
                <a:cs typeface="Arial" pitchFamily="34" charset="0"/>
              </a:rPr>
              <a:t>184, Avenue Molière</a:t>
            </a:r>
          </a:p>
          <a:p>
            <a:pPr marL="0" lvl="1" defTabSz="800100" fontAlgn="base">
              <a:lnSpc>
                <a:spcPct val="90000"/>
              </a:lnSpc>
              <a:spcBef>
                <a:spcPct val="0"/>
              </a:spcBef>
              <a:spcAft>
                <a:spcPct val="15000"/>
              </a:spcAft>
              <a:defRPr/>
            </a:pPr>
            <a:r>
              <a:rPr lang="it-IT" sz="900" dirty="0">
                <a:solidFill>
                  <a:schemeClr val="bg1"/>
                </a:solidFill>
                <a:cs typeface="Arial" pitchFamily="34" charset="0"/>
              </a:rPr>
              <a:t>B-1050 </a:t>
            </a:r>
            <a:r>
              <a:rPr lang="it-IT" sz="900" dirty="0" err="1">
                <a:solidFill>
                  <a:schemeClr val="bg1"/>
                </a:solidFill>
                <a:cs typeface="Arial" pitchFamily="34" charset="0"/>
              </a:rPr>
              <a:t>Brussels</a:t>
            </a:r>
            <a:endParaRPr lang="it-IT" sz="900" dirty="0">
              <a:solidFill>
                <a:schemeClr val="bg1"/>
              </a:solidFill>
              <a:cs typeface="Arial" pitchFamily="34" charset="0"/>
            </a:endParaRPr>
          </a:p>
          <a:p>
            <a:pPr marL="0" lvl="1" defTabSz="800100" fontAlgn="base">
              <a:lnSpc>
                <a:spcPct val="90000"/>
              </a:lnSpc>
              <a:spcBef>
                <a:spcPct val="0"/>
              </a:spcBef>
              <a:spcAft>
                <a:spcPct val="15000"/>
              </a:spcAft>
              <a:defRPr/>
            </a:pPr>
            <a:r>
              <a:rPr lang="it-IT" sz="900" dirty="0">
                <a:solidFill>
                  <a:schemeClr val="bg1"/>
                </a:solidFill>
                <a:cs typeface="Arial" pitchFamily="34" charset="0"/>
              </a:rPr>
              <a:t>Tel. +32 23401550 </a:t>
            </a:r>
          </a:p>
        </p:txBody>
      </p:sp>
      <p:sp>
        <p:nvSpPr>
          <p:cNvPr id="55" name="Rettangolo 54"/>
          <p:cNvSpPr/>
          <p:nvPr/>
        </p:nvSpPr>
        <p:spPr bwMode="auto">
          <a:xfrm>
            <a:off x="4755280"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fontAlgn="base">
              <a:lnSpc>
                <a:spcPct val="90000"/>
              </a:lnSpc>
              <a:spcBef>
                <a:spcPts val="600"/>
              </a:spcBef>
              <a:spcAft>
                <a:spcPts val="600"/>
              </a:spcAft>
              <a:defRPr/>
            </a:pPr>
            <a:r>
              <a:rPr lang="it-IT" sz="1600" b="1" dirty="0">
                <a:solidFill>
                  <a:schemeClr val="bg1"/>
                </a:solidFill>
                <a:latin typeface="+mj-lt"/>
                <a:cs typeface="Arial" pitchFamily="34" charset="0"/>
              </a:rPr>
              <a:t>Londra</a:t>
            </a:r>
          </a:p>
          <a:p>
            <a:pPr marL="0" lvl="1" defTabSz="800100" fontAlgn="base">
              <a:lnSpc>
                <a:spcPct val="90000"/>
              </a:lnSpc>
              <a:spcBef>
                <a:spcPct val="0"/>
              </a:spcBef>
              <a:spcAft>
                <a:spcPct val="15000"/>
              </a:spcAft>
              <a:defRPr/>
            </a:pPr>
            <a:r>
              <a:rPr lang="en-US" sz="900" dirty="0">
                <a:solidFill>
                  <a:schemeClr val="bg1"/>
                </a:solidFill>
                <a:cs typeface="Arial" pitchFamily="34" charset="0"/>
              </a:rPr>
              <a:t>The Gherkin </a:t>
            </a:r>
          </a:p>
          <a:p>
            <a:pPr marL="0" lvl="1" defTabSz="800100" fontAlgn="base">
              <a:lnSpc>
                <a:spcPct val="90000"/>
              </a:lnSpc>
              <a:spcBef>
                <a:spcPct val="0"/>
              </a:spcBef>
              <a:spcAft>
                <a:spcPct val="15000"/>
              </a:spcAft>
              <a:defRPr/>
            </a:pPr>
            <a:r>
              <a:rPr lang="en-US" sz="900">
                <a:solidFill>
                  <a:schemeClr val="bg1"/>
                </a:solidFill>
                <a:cs typeface="Arial" pitchFamily="34" charset="0"/>
              </a:rPr>
              <a:t>30th floor</a:t>
            </a:r>
          </a:p>
          <a:p>
            <a:pPr marL="0" lvl="1" defTabSz="800100" fontAlgn="base">
              <a:lnSpc>
                <a:spcPct val="90000"/>
              </a:lnSpc>
              <a:spcBef>
                <a:spcPct val="0"/>
              </a:spcBef>
              <a:spcAft>
                <a:spcPct val="15000"/>
              </a:spcAft>
              <a:defRPr/>
            </a:pPr>
            <a:r>
              <a:rPr lang="en-US" sz="900">
                <a:solidFill>
                  <a:schemeClr val="bg1"/>
                </a:solidFill>
                <a:cs typeface="Arial" pitchFamily="34" charset="0"/>
              </a:rPr>
              <a:t>30</a:t>
            </a:r>
            <a:r>
              <a:rPr lang="en-US" sz="900" dirty="0">
                <a:solidFill>
                  <a:schemeClr val="bg1"/>
                </a:solidFill>
                <a:cs typeface="Arial" pitchFamily="34" charset="0"/>
              </a:rPr>
              <a:t>, St. May Axe</a:t>
            </a:r>
          </a:p>
          <a:p>
            <a:pPr marL="0" lvl="1" defTabSz="800100" fontAlgn="base">
              <a:lnSpc>
                <a:spcPct val="90000"/>
              </a:lnSpc>
              <a:spcBef>
                <a:spcPct val="0"/>
              </a:spcBef>
              <a:spcAft>
                <a:spcPct val="15000"/>
              </a:spcAft>
              <a:defRPr/>
            </a:pPr>
            <a:r>
              <a:rPr lang="en-US" sz="900" dirty="0">
                <a:solidFill>
                  <a:schemeClr val="bg1"/>
                </a:solidFill>
                <a:cs typeface="Arial" pitchFamily="34" charset="0"/>
              </a:rPr>
              <a:t>London EC3A 8BF</a:t>
            </a:r>
          </a:p>
          <a:p>
            <a:pPr marL="0" lvl="1" defTabSz="800100" fontAlgn="base">
              <a:lnSpc>
                <a:spcPct val="90000"/>
              </a:lnSpc>
              <a:spcBef>
                <a:spcPct val="0"/>
              </a:spcBef>
              <a:spcAft>
                <a:spcPct val="15000"/>
              </a:spcAft>
              <a:defRPr/>
            </a:pPr>
            <a:r>
              <a:rPr lang="it-IT" sz="900" dirty="0">
                <a:solidFill>
                  <a:schemeClr val="bg1"/>
                </a:solidFill>
                <a:cs typeface="Arial" pitchFamily="34" charset="0"/>
              </a:rPr>
              <a:t>Tel. +44 2073971700</a:t>
            </a:r>
          </a:p>
        </p:txBody>
      </p:sp>
      <p:sp>
        <p:nvSpPr>
          <p:cNvPr id="56" name="Rettangolo 55"/>
          <p:cNvSpPr/>
          <p:nvPr/>
        </p:nvSpPr>
        <p:spPr bwMode="auto">
          <a:xfrm>
            <a:off x="6205122"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fontAlgn="base">
              <a:lnSpc>
                <a:spcPct val="90000"/>
              </a:lnSpc>
              <a:spcBef>
                <a:spcPts val="600"/>
              </a:spcBef>
              <a:spcAft>
                <a:spcPts val="600"/>
              </a:spcAft>
            </a:pPr>
            <a:r>
              <a:rPr lang="it-IT" sz="1600" b="1" dirty="0">
                <a:solidFill>
                  <a:schemeClr val="bg1"/>
                </a:solidFill>
                <a:latin typeface="+mj-lt"/>
                <a:cs typeface="Arial" charset="0"/>
              </a:rPr>
              <a:t>New York</a:t>
            </a:r>
          </a:p>
          <a:p>
            <a:r>
              <a:rPr lang="it-IT" sz="900" dirty="0">
                <a:solidFill>
                  <a:schemeClr val="bg1"/>
                </a:solidFill>
                <a:cs typeface="Arial" charset="0"/>
              </a:rPr>
              <a:t>GOP USA, LLC</a:t>
            </a:r>
          </a:p>
          <a:p>
            <a:pPr marL="0" lvl="1" defTabSz="800100">
              <a:lnSpc>
                <a:spcPct val="90000"/>
              </a:lnSpc>
              <a:spcAft>
                <a:spcPct val="15000"/>
              </a:spcAft>
            </a:pPr>
            <a:r>
              <a:rPr lang="en-US" sz="900" dirty="0">
                <a:solidFill>
                  <a:schemeClr val="bg1"/>
                </a:solidFill>
                <a:cs typeface="Arial" charset="0"/>
              </a:rPr>
              <a:t>One Rockefeller Plaza, Suite 1620</a:t>
            </a:r>
          </a:p>
          <a:p>
            <a:pPr marL="0" lvl="1" defTabSz="800100">
              <a:lnSpc>
                <a:spcPct val="90000"/>
              </a:lnSpc>
              <a:spcAft>
                <a:spcPct val="15000"/>
              </a:spcAft>
            </a:pPr>
            <a:r>
              <a:rPr lang="en-US" sz="900" dirty="0">
                <a:solidFill>
                  <a:schemeClr val="bg1"/>
                </a:solidFill>
                <a:cs typeface="Arial" charset="0"/>
              </a:rPr>
              <a:t>New York, NY 10020 </a:t>
            </a:r>
          </a:p>
          <a:p>
            <a:pPr marL="0" lvl="1" defTabSz="800100" fontAlgn="base">
              <a:lnSpc>
                <a:spcPct val="90000"/>
              </a:lnSpc>
              <a:spcBef>
                <a:spcPct val="0"/>
              </a:spcBef>
              <a:spcAft>
                <a:spcPct val="15000"/>
              </a:spcAft>
            </a:pPr>
            <a:r>
              <a:rPr lang="en-GB" sz="900" dirty="0">
                <a:solidFill>
                  <a:schemeClr val="bg1"/>
                </a:solidFill>
                <a:cs typeface="Arial" charset="0"/>
              </a:rPr>
              <a:t>Tel. +1 212 957 9600</a:t>
            </a:r>
          </a:p>
        </p:txBody>
      </p:sp>
      <p:sp>
        <p:nvSpPr>
          <p:cNvPr id="57" name="Rettangolo 56"/>
          <p:cNvSpPr/>
          <p:nvPr/>
        </p:nvSpPr>
        <p:spPr bwMode="auto">
          <a:xfrm>
            <a:off x="7654963" y="4384325"/>
            <a:ext cx="1344662" cy="1260000"/>
          </a:xfrm>
          <a:prstGeom prst="rect">
            <a:avLst/>
          </a:prstGeom>
          <a:solidFill>
            <a:srgbClr val="00263E">
              <a:alpha val="40000"/>
            </a:srgbClr>
          </a:solidFill>
          <a:ln w="6350">
            <a:solidFill>
              <a:srgbClr val="FFA4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8000" tIns="68580" rIns="36000" bIns="68580"/>
          <a:lstStyle/>
          <a:p>
            <a:pPr defTabSz="800100" fontAlgn="base">
              <a:lnSpc>
                <a:spcPct val="90000"/>
              </a:lnSpc>
              <a:spcBef>
                <a:spcPts val="600"/>
              </a:spcBef>
              <a:spcAft>
                <a:spcPts val="600"/>
              </a:spcAft>
            </a:pPr>
            <a:r>
              <a:rPr lang="it-IT" sz="1600" b="1" dirty="0">
                <a:solidFill>
                  <a:schemeClr val="bg1"/>
                </a:solidFill>
                <a:latin typeface="+mj-lt"/>
                <a:cs typeface="Arial" charset="0"/>
              </a:rPr>
              <a:t>Shanghai</a:t>
            </a:r>
          </a:p>
          <a:p>
            <a:pPr marL="0" lvl="1" defTabSz="800100">
              <a:lnSpc>
                <a:spcPct val="90000"/>
              </a:lnSpc>
              <a:spcAft>
                <a:spcPts val="0"/>
              </a:spcAft>
            </a:pPr>
            <a:r>
              <a:rPr lang="en-US" sz="900" dirty="0">
                <a:solidFill>
                  <a:schemeClr val="bg1"/>
                </a:solidFill>
                <a:cs typeface="Arial" charset="0"/>
              </a:rPr>
              <a:t>Floor 20</a:t>
            </a:r>
          </a:p>
          <a:p>
            <a:pPr marL="0" lvl="1" defTabSz="800100">
              <a:lnSpc>
                <a:spcPct val="90000"/>
              </a:lnSpc>
              <a:spcAft>
                <a:spcPts val="0"/>
              </a:spcAft>
            </a:pPr>
            <a:r>
              <a:rPr lang="en-US" sz="900" dirty="0">
                <a:solidFill>
                  <a:schemeClr val="bg1"/>
                </a:solidFill>
                <a:cs typeface="Arial" charset="0"/>
              </a:rPr>
              <a:t>The Center</a:t>
            </a:r>
          </a:p>
          <a:p>
            <a:pPr marL="0" lvl="1" defTabSz="800100">
              <a:lnSpc>
                <a:spcPct val="90000"/>
              </a:lnSpc>
              <a:spcAft>
                <a:spcPts val="0"/>
              </a:spcAft>
            </a:pPr>
            <a:r>
              <a:rPr lang="en-US" sz="900" dirty="0" err="1">
                <a:solidFill>
                  <a:schemeClr val="bg1"/>
                </a:solidFill>
                <a:cs typeface="Arial" charset="0"/>
              </a:rPr>
              <a:t>ChangLe</a:t>
            </a:r>
            <a:r>
              <a:rPr lang="en-US" sz="900" dirty="0">
                <a:solidFill>
                  <a:schemeClr val="bg1"/>
                </a:solidFill>
                <a:cs typeface="Arial" charset="0"/>
              </a:rPr>
              <a:t> Road no. 989</a:t>
            </a:r>
          </a:p>
          <a:p>
            <a:pPr marL="0" lvl="1" defTabSz="800100">
              <a:lnSpc>
                <a:spcPct val="90000"/>
              </a:lnSpc>
              <a:spcAft>
                <a:spcPts val="0"/>
              </a:spcAft>
            </a:pPr>
            <a:r>
              <a:rPr lang="en-US" sz="900" dirty="0">
                <a:solidFill>
                  <a:schemeClr val="bg1"/>
                </a:solidFill>
                <a:cs typeface="Arial" charset="0"/>
              </a:rPr>
              <a:t>Xuhui </a:t>
            </a:r>
            <a:r>
              <a:rPr lang="en-US" sz="900" dirty="0" err="1">
                <a:solidFill>
                  <a:schemeClr val="bg1"/>
                </a:solidFill>
                <a:cs typeface="Arial" charset="0"/>
              </a:rPr>
              <a:t>Distric</a:t>
            </a:r>
            <a:r>
              <a:rPr lang="en-US" sz="900" dirty="0">
                <a:solidFill>
                  <a:schemeClr val="bg1"/>
                </a:solidFill>
                <a:cs typeface="Arial" charset="0"/>
              </a:rPr>
              <a:t>, Shanghai 200131 PRC</a:t>
            </a:r>
          </a:p>
          <a:p>
            <a:pPr marL="0" lvl="1" defTabSz="800100">
              <a:lnSpc>
                <a:spcPct val="90000"/>
              </a:lnSpc>
              <a:spcAft>
                <a:spcPts val="0"/>
              </a:spcAft>
            </a:pPr>
            <a:r>
              <a:rPr lang="en-US" sz="900" dirty="0">
                <a:solidFill>
                  <a:schemeClr val="bg1"/>
                </a:solidFill>
                <a:cs typeface="Arial" charset="0"/>
              </a:rPr>
              <a:t>Tel. </a:t>
            </a:r>
            <a:r>
              <a:rPr lang="en-US" sz="900">
                <a:solidFill>
                  <a:schemeClr val="bg1"/>
                </a:solidFill>
                <a:cs typeface="Arial" charset="0"/>
              </a:rPr>
              <a:t>+86 21 5117 5457</a:t>
            </a:r>
            <a:endParaRPr lang="en-US" sz="900" dirty="0">
              <a:solidFill>
                <a:schemeClr val="bg1"/>
              </a:solidFill>
              <a:cs typeface="Arial" charset="0"/>
            </a:endParaRPr>
          </a:p>
        </p:txBody>
      </p:sp>
      <p:pic>
        <p:nvPicPr>
          <p:cNvPr id="59" name="Immagine 58"/>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l="7975" r="12641"/>
          <a:stretch/>
        </p:blipFill>
        <p:spPr>
          <a:xfrm>
            <a:off x="6221176" y="3977001"/>
            <a:ext cx="1321448" cy="460386"/>
          </a:xfrm>
          <a:prstGeom prst="rect">
            <a:avLst/>
          </a:prstGeom>
        </p:spPr>
      </p:pic>
      <p:pic>
        <p:nvPicPr>
          <p:cNvPr id="60" name="Immagine 59"/>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565271" y="3988179"/>
            <a:ext cx="1472965" cy="468501"/>
          </a:xfrm>
          <a:prstGeom prst="rect">
            <a:avLst/>
          </a:prstGeom>
        </p:spPr>
      </p:pic>
      <p:pic>
        <p:nvPicPr>
          <p:cNvPr id="61" name="Immagine 60"/>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795284" y="4024323"/>
            <a:ext cx="1403245" cy="385387"/>
          </a:xfrm>
          <a:prstGeom prst="rect">
            <a:avLst/>
          </a:prstGeom>
        </p:spPr>
      </p:pic>
      <p:pic>
        <p:nvPicPr>
          <p:cNvPr id="62" name="Immagine 61"/>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3295666" y="4014954"/>
            <a:ext cx="1476971" cy="413807"/>
          </a:xfrm>
          <a:prstGeom prst="rect">
            <a:avLst/>
          </a:prstGeom>
        </p:spPr>
      </p:pic>
      <p:pic>
        <p:nvPicPr>
          <p:cNvPr id="63" name="Immagine 62"/>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1782634" y="4021309"/>
            <a:ext cx="1490385" cy="399298"/>
          </a:xfrm>
          <a:prstGeom prst="rect">
            <a:avLst/>
          </a:prstGeom>
        </p:spPr>
      </p:pic>
      <p:pic>
        <p:nvPicPr>
          <p:cNvPr id="64" name="Immagine 63"/>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400416" y="4065912"/>
            <a:ext cx="1359571" cy="352425"/>
          </a:xfrm>
          <a:prstGeom prst="rect">
            <a:avLst/>
          </a:prstGeom>
        </p:spPr>
      </p:pic>
      <p:sp>
        <p:nvSpPr>
          <p:cNvPr id="65" name="Segnaposto contenuto 2"/>
          <p:cNvSpPr txBox="1">
            <a:spLocks/>
          </p:cNvSpPr>
          <p:nvPr/>
        </p:nvSpPr>
        <p:spPr>
          <a:xfrm>
            <a:off x="400416" y="996895"/>
            <a:ext cx="8856000" cy="525713"/>
          </a:xfrm>
          <a:prstGeom prst="rect">
            <a:avLst/>
          </a:prstGeom>
        </p:spPr>
        <p:txBody>
          <a:bodyPr/>
          <a:lstStyle>
            <a:lvl1pPr marL="180975" indent="-180975" algn="l" rtl="0" eaLnBrk="1" fontAlgn="base" hangingPunct="1">
              <a:spcBef>
                <a:spcPct val="0"/>
              </a:spcBef>
              <a:spcAft>
                <a:spcPts val="1000"/>
              </a:spcAft>
              <a:buClr>
                <a:srgbClr val="003A62"/>
              </a:buClr>
              <a:buSzPct val="105000"/>
              <a:buFont typeface="Wingdings" pitchFamily="2" charset="2"/>
              <a:buChar char="§"/>
              <a:defRPr sz="2000" kern="1200">
                <a:solidFill>
                  <a:srgbClr val="003A62"/>
                </a:solidFill>
                <a:latin typeface="Arial" pitchFamily="34" charset="0"/>
                <a:ea typeface="+mn-ea"/>
                <a:cs typeface="Arial" pitchFamily="34" charset="0"/>
              </a:defRPr>
            </a:lvl1pPr>
            <a:lvl2pPr marL="447675" indent="-266700" algn="l" rtl="0" eaLnBrk="1" fontAlgn="base" hangingPunct="1">
              <a:spcBef>
                <a:spcPct val="20000"/>
              </a:spcBef>
              <a:spcAft>
                <a:spcPct val="0"/>
              </a:spcAft>
              <a:buClr>
                <a:srgbClr val="003A62"/>
              </a:buClr>
              <a:buSzPct val="80000"/>
              <a:buFont typeface="Arial" charset="0"/>
              <a:buChar char="□"/>
              <a:defRPr kern="1200">
                <a:solidFill>
                  <a:srgbClr val="003A62"/>
                </a:solidFill>
                <a:latin typeface="Arial" pitchFamily="34" charset="0"/>
                <a:ea typeface="+mn-ea"/>
                <a:cs typeface="Arial" pitchFamily="34" charset="0"/>
              </a:defRPr>
            </a:lvl2pPr>
            <a:lvl3pPr marL="628650" indent="-180975" algn="l" rtl="0" eaLnBrk="1" fontAlgn="base" hangingPunct="1">
              <a:spcBef>
                <a:spcPct val="20000"/>
              </a:spcBef>
              <a:spcAft>
                <a:spcPct val="0"/>
              </a:spcAft>
              <a:buClr>
                <a:srgbClr val="595959"/>
              </a:buClr>
              <a:buSzPct val="90000"/>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n-US" b="1" dirty="0">
                <a:solidFill>
                  <a:schemeClr val="bg1"/>
                </a:solidFill>
                <a:latin typeface="+mj-lt"/>
              </a:rPr>
              <a:t>In Italia…</a:t>
            </a:r>
            <a:endParaRPr lang="en-US" sz="1600" dirty="0">
              <a:solidFill>
                <a:schemeClr val="bg1"/>
              </a:solidFill>
              <a:latin typeface="+mj-lt"/>
            </a:endParaRPr>
          </a:p>
          <a:p>
            <a:pPr marL="0" indent="0" algn="just">
              <a:buFont typeface="Wingdings" pitchFamily="2" charset="2"/>
              <a:buNone/>
            </a:pPr>
            <a:endParaRPr lang="en-US" sz="1600" dirty="0">
              <a:solidFill>
                <a:schemeClr val="bg1"/>
              </a:solidFill>
              <a:latin typeface="+mj-lt"/>
            </a:endParaRPr>
          </a:p>
          <a:p>
            <a:pPr marL="0" indent="0" algn="just">
              <a:buFont typeface="Wingdings" pitchFamily="2" charset="2"/>
              <a:buNone/>
            </a:pPr>
            <a:endParaRPr lang="en-US" sz="1600" dirty="0">
              <a:solidFill>
                <a:schemeClr val="bg1"/>
              </a:solidFill>
              <a:latin typeface="+mj-lt"/>
            </a:endParaRPr>
          </a:p>
        </p:txBody>
      </p:sp>
      <p:sp>
        <p:nvSpPr>
          <p:cNvPr id="66" name="Segnaposto contenuto 2"/>
          <p:cNvSpPr txBox="1">
            <a:spLocks/>
          </p:cNvSpPr>
          <p:nvPr/>
        </p:nvSpPr>
        <p:spPr bwMode="auto">
          <a:xfrm>
            <a:off x="400416" y="3581494"/>
            <a:ext cx="2782086" cy="50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0"/>
              </a:spcBef>
              <a:spcAft>
                <a:spcPts val="1000"/>
              </a:spcAft>
              <a:buClr>
                <a:srgbClr val="003A62"/>
              </a:buClr>
              <a:buSzPct val="105000"/>
              <a:buFont typeface="Wingdings" pitchFamily="2" charset="2"/>
              <a:buChar char="§"/>
              <a:defRPr sz="2000" kern="1200">
                <a:solidFill>
                  <a:srgbClr val="003A62"/>
                </a:solidFill>
                <a:latin typeface="Arial" pitchFamily="34" charset="0"/>
                <a:ea typeface="+mn-ea"/>
                <a:cs typeface="Arial" pitchFamily="34" charset="0"/>
              </a:defRPr>
            </a:lvl1pPr>
            <a:lvl2pPr marL="447675" indent="-266700" algn="l" rtl="0" eaLnBrk="1" fontAlgn="base" hangingPunct="1">
              <a:spcBef>
                <a:spcPct val="20000"/>
              </a:spcBef>
              <a:spcAft>
                <a:spcPct val="0"/>
              </a:spcAft>
              <a:buClr>
                <a:srgbClr val="003A62"/>
              </a:buClr>
              <a:buSzPct val="80000"/>
              <a:buFont typeface="Arial" charset="0"/>
              <a:buChar char="□"/>
              <a:defRPr kern="1200">
                <a:solidFill>
                  <a:srgbClr val="003A62"/>
                </a:solidFill>
                <a:latin typeface="Arial" pitchFamily="34" charset="0"/>
                <a:ea typeface="+mn-ea"/>
                <a:cs typeface="Arial" pitchFamily="34" charset="0"/>
              </a:defRPr>
            </a:lvl2pPr>
            <a:lvl3pPr marL="628650" indent="-180975" algn="l" rtl="0" eaLnBrk="1" fontAlgn="base" hangingPunct="1">
              <a:spcBef>
                <a:spcPct val="20000"/>
              </a:spcBef>
              <a:spcAft>
                <a:spcPct val="0"/>
              </a:spcAft>
              <a:buClr>
                <a:srgbClr val="595959"/>
              </a:buClr>
              <a:buSzPct val="90000"/>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n-US" b="1" dirty="0">
                <a:solidFill>
                  <a:schemeClr val="bg1"/>
                </a:solidFill>
                <a:latin typeface="+mj-lt"/>
              </a:rPr>
              <a:t>…e </a:t>
            </a:r>
            <a:r>
              <a:rPr lang="it-IT" b="1" dirty="0">
                <a:solidFill>
                  <a:schemeClr val="bg1"/>
                </a:solidFill>
                <a:latin typeface="+mj-lt"/>
              </a:rPr>
              <a:t>all’estero</a:t>
            </a:r>
            <a:endParaRPr lang="it-IT" sz="1600" dirty="0">
              <a:solidFill>
                <a:schemeClr val="bg1"/>
              </a:solidFill>
              <a:latin typeface="+mj-lt"/>
            </a:endParaRPr>
          </a:p>
        </p:txBody>
      </p:sp>
      <p:sp>
        <p:nvSpPr>
          <p:cNvPr id="28" name="Titolo 3"/>
          <p:cNvSpPr txBox="1">
            <a:spLocks/>
          </p:cNvSpPr>
          <p:nvPr/>
        </p:nvSpPr>
        <p:spPr>
          <a:xfrm>
            <a:off x="400416" y="-7197"/>
            <a:ext cx="8343168" cy="898051"/>
          </a:xfrm>
          <a:prstGeom prst="rect">
            <a:avLst/>
          </a:prstGeom>
        </p:spPr>
        <p:txBody>
          <a:bodyPr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3000" b="1" dirty="0">
                <a:solidFill>
                  <a:schemeClr val="bg1"/>
                </a:solidFill>
              </a:rPr>
              <a:t>Le nostre sedi*</a:t>
            </a:r>
          </a:p>
        </p:txBody>
      </p:sp>
    </p:spTree>
    <p:extLst>
      <p:ext uri="{BB962C8B-B14F-4D97-AF65-F5344CB8AC3E}">
        <p14:creationId xmlns:p14="http://schemas.microsoft.com/office/powerpoint/2010/main" val="379914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F85DA-CEBD-DAFC-2095-5BB91F1C56CE}"/>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3B1D328F-4979-C5D7-9CB2-ECC8755F6E75}"/>
              </a:ext>
            </a:extLst>
          </p:cNvPr>
          <p:cNvSpPr>
            <a:spLocks noGrp="1"/>
          </p:cNvSpPr>
          <p:nvPr>
            <p:ph type="title"/>
          </p:nvPr>
        </p:nvSpPr>
        <p:spPr/>
        <p:txBody>
          <a:bodyPr/>
          <a:lstStyle/>
          <a:p>
            <a:r>
              <a:rPr lang="it-IT" dirty="0"/>
              <a:t>Grazie per l'attenzione!</a:t>
            </a:r>
          </a:p>
        </p:txBody>
      </p:sp>
    </p:spTree>
    <p:extLst>
      <p:ext uri="{BB962C8B-B14F-4D97-AF65-F5344CB8AC3E}">
        <p14:creationId xmlns:p14="http://schemas.microsoft.com/office/powerpoint/2010/main" val="367021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2C4C-E591-B5A9-108A-FFDA3998B8E7}"/>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D9691224-8B2C-7798-6D68-BECE42DCE99A}"/>
              </a:ext>
            </a:extLst>
          </p:cNvPr>
          <p:cNvPicPr>
            <a:picLocks noChangeAspect="1"/>
          </p:cNvPicPr>
          <p:nvPr/>
        </p:nvPicPr>
        <p:blipFill>
          <a:blip r:embed="rId2"/>
          <a:srcRect/>
          <a:stretch/>
        </p:blipFill>
        <p:spPr>
          <a:xfrm>
            <a:off x="0" y="0"/>
            <a:ext cx="9144000" cy="5818075"/>
          </a:xfrm>
          <a:prstGeom prst="rect">
            <a:avLst/>
          </a:prstGeom>
        </p:spPr>
      </p:pic>
      <p:sp>
        <p:nvSpPr>
          <p:cNvPr id="2" name="Titolo 1">
            <a:extLst>
              <a:ext uri="{FF2B5EF4-FFF2-40B4-BE49-F238E27FC236}">
                <a16:creationId xmlns:a16="http://schemas.microsoft.com/office/drawing/2014/main" id="{F30496FC-3106-DE2D-4A9F-2635BB1D9080}"/>
              </a:ext>
            </a:extLst>
          </p:cNvPr>
          <p:cNvSpPr>
            <a:spLocks noGrp="1"/>
          </p:cNvSpPr>
          <p:nvPr>
            <p:ph type="title"/>
          </p:nvPr>
        </p:nvSpPr>
        <p:spPr>
          <a:xfrm>
            <a:off x="0" y="243183"/>
            <a:ext cx="4657060" cy="2394325"/>
          </a:xfrm>
          <a:solidFill>
            <a:schemeClr val="accent1">
              <a:lumMod val="50000"/>
              <a:alpha val="70000"/>
            </a:schemeClr>
          </a:solidFill>
        </p:spPr>
        <p:txBody>
          <a:bodyPr>
            <a:noAutofit/>
          </a:bodyPr>
          <a:lstStyle/>
          <a:p>
            <a:pPr algn="ctr"/>
            <a:r>
              <a:rPr lang="it-IT" sz="4400" dirty="0"/>
              <a:t>Prima Parte:</a:t>
            </a:r>
            <a:br>
              <a:rPr lang="it-IT" sz="4400" dirty="0"/>
            </a:br>
            <a:r>
              <a:rPr lang="it-IT" sz="4400" dirty="0"/>
              <a:t>PNRR: STATO DI AVANZAMENTO E CRITICITÁ</a:t>
            </a:r>
          </a:p>
        </p:txBody>
      </p:sp>
      <p:sp>
        <p:nvSpPr>
          <p:cNvPr id="4" name="Segnaposto numero diapositiva 3">
            <a:extLst>
              <a:ext uri="{FF2B5EF4-FFF2-40B4-BE49-F238E27FC236}">
                <a16:creationId xmlns:a16="http://schemas.microsoft.com/office/drawing/2014/main" id="{5577725F-C563-63EB-28E3-F47A5D8599BC}"/>
              </a:ext>
            </a:extLst>
          </p:cNvPr>
          <p:cNvSpPr>
            <a:spLocks noGrp="1"/>
          </p:cNvSpPr>
          <p:nvPr>
            <p:ph type="sldNum" sz="quarter" idx="4"/>
          </p:nvPr>
        </p:nvSpPr>
        <p:spPr/>
        <p:txBody>
          <a:bodyPr/>
          <a:lstStyle/>
          <a:p>
            <a:fld id="{FEDAB2FA-DA73-9543-9206-10A2F1DC5EA0}" type="slidenum">
              <a:rPr lang="it-IT" smtClean="0"/>
              <a:pPr/>
              <a:t>3</a:t>
            </a:fld>
            <a:endParaRPr lang="it-IT" dirty="0"/>
          </a:p>
        </p:txBody>
      </p:sp>
      <p:sp>
        <p:nvSpPr>
          <p:cNvPr id="10" name="CasellaDiTesto 9">
            <a:extLst>
              <a:ext uri="{FF2B5EF4-FFF2-40B4-BE49-F238E27FC236}">
                <a16:creationId xmlns:a16="http://schemas.microsoft.com/office/drawing/2014/main" id="{F62C4ECA-D7A0-831C-1F4D-070D3AF4A851}"/>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57214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179C8BA-204E-9308-9161-1AACD4FF268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367134A-512A-B1CE-D441-E0EE17FFE89F}"/>
              </a:ext>
            </a:extLst>
          </p:cNvPr>
          <p:cNvSpPr>
            <a:spLocks noGrp="1"/>
          </p:cNvSpPr>
          <p:nvPr>
            <p:ph type="title"/>
          </p:nvPr>
        </p:nvSpPr>
        <p:spPr>
          <a:xfrm>
            <a:off x="619229" y="425819"/>
            <a:ext cx="7772400" cy="881986"/>
          </a:xfrm>
        </p:spPr>
        <p:txBody>
          <a:bodyPr>
            <a:noAutofit/>
          </a:bodyPr>
          <a:lstStyle/>
          <a:p>
            <a:r>
              <a:rPr lang="it-IT" dirty="0"/>
              <a:t>IL PIANO ITALIANO: i dati</a:t>
            </a:r>
          </a:p>
        </p:txBody>
      </p:sp>
      <p:sp>
        <p:nvSpPr>
          <p:cNvPr id="3" name="Segnaposto testo 2">
            <a:extLst>
              <a:ext uri="{FF2B5EF4-FFF2-40B4-BE49-F238E27FC236}">
                <a16:creationId xmlns:a16="http://schemas.microsoft.com/office/drawing/2014/main" id="{A52F6FBD-DBCC-2BEA-6610-20F95EC4CC6D}"/>
              </a:ext>
            </a:extLst>
          </p:cNvPr>
          <p:cNvSpPr>
            <a:spLocks noGrp="1"/>
          </p:cNvSpPr>
          <p:nvPr>
            <p:ph type="body" idx="1"/>
          </p:nvPr>
        </p:nvSpPr>
        <p:spPr>
          <a:xfrm>
            <a:off x="553915" y="1509823"/>
            <a:ext cx="7842380" cy="3397102"/>
          </a:xfrm>
        </p:spPr>
        <p:txBody>
          <a:bodyPr>
            <a:normAutofit/>
          </a:bodyPr>
          <a:lstStyle/>
          <a:p>
            <a:pPr marL="446088" indent="-446088">
              <a:spcBef>
                <a:spcPts val="1200"/>
              </a:spcBef>
              <a:spcAft>
                <a:spcPts val="1200"/>
              </a:spcAft>
            </a:pPr>
            <a:r>
              <a:rPr lang="it-IT" sz="2800" dirty="0">
                <a:solidFill>
                  <a:schemeClr val="bg1"/>
                </a:solidFill>
              </a:rPr>
              <a:t>•	Dotazione di 194,4 miliardi di euro (tra sovvenzioni, prestiti e risorse nazionali);</a:t>
            </a:r>
          </a:p>
          <a:p>
            <a:pPr marL="446088" indent="-446088">
              <a:spcBef>
                <a:spcPts val="1200"/>
              </a:spcBef>
              <a:spcAft>
                <a:spcPts val="1200"/>
              </a:spcAft>
            </a:pPr>
            <a:r>
              <a:rPr lang="it-IT" sz="2800" dirty="0">
                <a:solidFill>
                  <a:schemeClr val="bg1"/>
                </a:solidFill>
              </a:rPr>
              <a:t>•	Italia tra i primi Paesi per rate chieste ed erogate;</a:t>
            </a:r>
          </a:p>
          <a:p>
            <a:pPr marL="446088" indent="-446088">
              <a:spcBef>
                <a:spcPts val="1200"/>
              </a:spcBef>
              <a:spcAft>
                <a:spcPts val="1200"/>
              </a:spcAft>
            </a:pPr>
            <a:r>
              <a:rPr lang="it-IT" sz="2800" dirty="0">
                <a:solidFill>
                  <a:schemeClr val="bg1"/>
                </a:solidFill>
              </a:rPr>
              <a:t>•	Nodo critico: divario tra risorse trasferite e spesa effettiva. </a:t>
            </a:r>
          </a:p>
          <a:p>
            <a:pPr marL="446088" indent="-446088"/>
            <a:endParaRPr lang="it-IT" dirty="0"/>
          </a:p>
        </p:txBody>
      </p:sp>
      <p:sp>
        <p:nvSpPr>
          <p:cNvPr id="4" name="Segnaposto numero diapositiva 3">
            <a:extLst>
              <a:ext uri="{FF2B5EF4-FFF2-40B4-BE49-F238E27FC236}">
                <a16:creationId xmlns:a16="http://schemas.microsoft.com/office/drawing/2014/main" id="{B3EF55A6-39B1-CEF7-D794-4FFFBA706184}"/>
              </a:ext>
            </a:extLst>
          </p:cNvPr>
          <p:cNvSpPr>
            <a:spLocks noGrp="1"/>
          </p:cNvSpPr>
          <p:nvPr>
            <p:ph type="sldNum" sz="quarter" idx="4"/>
          </p:nvPr>
        </p:nvSpPr>
        <p:spPr/>
        <p:txBody>
          <a:bodyPr/>
          <a:lstStyle/>
          <a:p>
            <a:fld id="{FEDAB2FA-DA73-9543-9206-10A2F1DC5EA0}" type="slidenum">
              <a:rPr lang="it-IT" smtClean="0"/>
              <a:pPr/>
              <a:t>4</a:t>
            </a:fld>
            <a:endParaRPr lang="it-IT" dirty="0"/>
          </a:p>
        </p:txBody>
      </p:sp>
      <p:sp>
        <p:nvSpPr>
          <p:cNvPr id="6" name="CasellaDiTesto 5">
            <a:extLst>
              <a:ext uri="{FF2B5EF4-FFF2-40B4-BE49-F238E27FC236}">
                <a16:creationId xmlns:a16="http://schemas.microsoft.com/office/drawing/2014/main" id="{B16EFC5E-B853-AAED-5585-BC7802711A84}"/>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359498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F99C63E-FAB8-D70E-00A0-EC09F204437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D388C15-0BFE-746C-77E5-FE2AE76A4AB8}"/>
              </a:ext>
            </a:extLst>
          </p:cNvPr>
          <p:cNvSpPr>
            <a:spLocks noGrp="1"/>
          </p:cNvSpPr>
          <p:nvPr>
            <p:ph type="title"/>
          </p:nvPr>
        </p:nvSpPr>
        <p:spPr>
          <a:xfrm>
            <a:off x="619229" y="425819"/>
            <a:ext cx="7772400" cy="956414"/>
          </a:xfrm>
        </p:spPr>
        <p:txBody>
          <a:bodyPr>
            <a:noAutofit/>
          </a:bodyPr>
          <a:lstStyle/>
          <a:p>
            <a:r>
              <a:rPr lang="it-IT" dirty="0"/>
              <a:t>Il piano italiano: l’attuazione</a:t>
            </a:r>
          </a:p>
        </p:txBody>
      </p:sp>
      <p:sp>
        <p:nvSpPr>
          <p:cNvPr id="3" name="Segnaposto testo 2">
            <a:extLst>
              <a:ext uri="{FF2B5EF4-FFF2-40B4-BE49-F238E27FC236}">
                <a16:creationId xmlns:a16="http://schemas.microsoft.com/office/drawing/2014/main" id="{E7DD5CB1-E343-E589-EDBF-7F4F1DF35387}"/>
              </a:ext>
            </a:extLst>
          </p:cNvPr>
          <p:cNvSpPr>
            <a:spLocks noGrp="1"/>
          </p:cNvSpPr>
          <p:nvPr>
            <p:ph type="body" idx="1"/>
          </p:nvPr>
        </p:nvSpPr>
        <p:spPr>
          <a:xfrm>
            <a:off x="682391" y="1403499"/>
            <a:ext cx="7842380" cy="691117"/>
          </a:xfrm>
        </p:spPr>
        <p:txBody>
          <a:bodyPr>
            <a:normAutofit fontScale="92500" lnSpcReduction="20000"/>
          </a:bodyPr>
          <a:lstStyle/>
          <a:p>
            <a:pPr marL="446088" indent="-446088" algn="ctr">
              <a:spcAft>
                <a:spcPts val="600"/>
              </a:spcAft>
            </a:pPr>
            <a:r>
              <a:rPr lang="it-IT" sz="2800" dirty="0">
                <a:solidFill>
                  <a:schemeClr val="bg1"/>
                </a:solidFill>
              </a:rPr>
              <a:t>Una quota cospicua degli interventi è ancora in corso di esecuzione</a:t>
            </a:r>
          </a:p>
        </p:txBody>
      </p:sp>
      <p:sp>
        <p:nvSpPr>
          <p:cNvPr id="4" name="Segnaposto numero diapositiva 3">
            <a:extLst>
              <a:ext uri="{FF2B5EF4-FFF2-40B4-BE49-F238E27FC236}">
                <a16:creationId xmlns:a16="http://schemas.microsoft.com/office/drawing/2014/main" id="{FA327586-77FD-5339-9719-59EEFEFCF4F7}"/>
              </a:ext>
            </a:extLst>
          </p:cNvPr>
          <p:cNvSpPr>
            <a:spLocks noGrp="1"/>
          </p:cNvSpPr>
          <p:nvPr>
            <p:ph type="sldNum" sz="quarter" idx="4"/>
          </p:nvPr>
        </p:nvSpPr>
        <p:spPr/>
        <p:txBody>
          <a:bodyPr/>
          <a:lstStyle/>
          <a:p>
            <a:fld id="{FEDAB2FA-DA73-9543-9206-10A2F1DC5EA0}" type="slidenum">
              <a:rPr lang="it-IT" smtClean="0"/>
              <a:pPr/>
              <a:t>5</a:t>
            </a:fld>
            <a:endParaRPr lang="it-IT" dirty="0"/>
          </a:p>
        </p:txBody>
      </p:sp>
      <p:sp>
        <p:nvSpPr>
          <p:cNvPr id="6" name="CasellaDiTesto 5">
            <a:extLst>
              <a:ext uri="{FF2B5EF4-FFF2-40B4-BE49-F238E27FC236}">
                <a16:creationId xmlns:a16="http://schemas.microsoft.com/office/drawing/2014/main" id="{DA284A48-C792-F954-F5B7-1EA32DF93A35}"/>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
        <p:nvSpPr>
          <p:cNvPr id="5" name="Segnaposto testo 2">
            <a:extLst>
              <a:ext uri="{FF2B5EF4-FFF2-40B4-BE49-F238E27FC236}">
                <a16:creationId xmlns:a16="http://schemas.microsoft.com/office/drawing/2014/main" id="{3E1001D0-1E34-0AA1-7714-A7227F313250}"/>
              </a:ext>
            </a:extLst>
          </p:cNvPr>
          <p:cNvSpPr txBox="1">
            <a:spLocks/>
          </p:cNvSpPr>
          <p:nvPr/>
        </p:nvSpPr>
        <p:spPr>
          <a:xfrm>
            <a:off x="692569" y="2704082"/>
            <a:ext cx="7842380" cy="691117"/>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lang="it-IT" sz="2000" b="0" kern="1200" noProof="0">
                <a:solidFill>
                  <a:schemeClr val="bg1">
                    <a:lumMod val="85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lang="it-IT" sz="1800" kern="1200" noProof="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lang="it-IT" sz="1600" kern="1200" noProof="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9pPr>
          </a:lstStyle>
          <a:p>
            <a:pPr marL="446088" indent="-446088" algn="ctr">
              <a:spcAft>
                <a:spcPts val="600"/>
              </a:spcAft>
            </a:pPr>
            <a:r>
              <a:rPr lang="it-IT" sz="2800" dirty="0">
                <a:solidFill>
                  <a:schemeClr val="bg1"/>
                </a:solidFill>
              </a:rPr>
              <a:t>Concentrazione di cantieri in chiusura simultanea</a:t>
            </a:r>
          </a:p>
        </p:txBody>
      </p:sp>
      <p:sp>
        <p:nvSpPr>
          <p:cNvPr id="8" name="Segnaposto testo 2">
            <a:extLst>
              <a:ext uri="{FF2B5EF4-FFF2-40B4-BE49-F238E27FC236}">
                <a16:creationId xmlns:a16="http://schemas.microsoft.com/office/drawing/2014/main" id="{064739E7-4099-AD45-820D-1D8BDE602125}"/>
              </a:ext>
            </a:extLst>
          </p:cNvPr>
          <p:cNvSpPr txBox="1">
            <a:spLocks/>
          </p:cNvSpPr>
          <p:nvPr/>
        </p:nvSpPr>
        <p:spPr>
          <a:xfrm>
            <a:off x="650810" y="4217449"/>
            <a:ext cx="7842380" cy="1747416"/>
          </a:xfrm>
          <a:prstGeom prst="rect">
            <a:avLst/>
          </a:prstGeom>
        </p:spPr>
        <p:txBody>
          <a:bodyPr vert="horz" lIns="91440" tIns="45720" rIns="91440" bIns="45720" rtlCol="0" anchor="b">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lang="it-IT" sz="2000" b="0" kern="1200" noProof="0">
                <a:solidFill>
                  <a:schemeClr val="bg1">
                    <a:lumMod val="85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lang="it-IT" sz="1800" kern="1200" noProof="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lang="it-IT" sz="1600" kern="1200" noProof="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400" kern="1200">
                <a:solidFill>
                  <a:schemeClr val="tx1">
                    <a:tint val="75000"/>
                  </a:schemeClr>
                </a:solidFill>
                <a:latin typeface="+mn-lt"/>
                <a:ea typeface="+mn-ea"/>
                <a:cs typeface="+mn-cs"/>
              </a:defRPr>
            </a:lvl9pPr>
          </a:lstStyle>
          <a:p>
            <a:pPr marL="446088" indent="-446088" algn="ctr">
              <a:spcAft>
                <a:spcPts val="600"/>
              </a:spcAft>
            </a:pPr>
            <a:r>
              <a:rPr lang="it-IT" sz="2800" dirty="0">
                <a:solidFill>
                  <a:schemeClr val="bg1"/>
                </a:solidFill>
              </a:rPr>
              <a:t>Sovrapposizione di collaudi e verifiche, picchi di domanda di materiali e manodopera, irrigidimento e difficoltà operative delle Stazioni Appaltanti (gestione di varianti, riserve, SAL finali, applicazione rigida delle penali, ecc.)</a:t>
            </a:r>
          </a:p>
        </p:txBody>
      </p:sp>
      <p:sp>
        <p:nvSpPr>
          <p:cNvPr id="9" name="Freccia in giù 8">
            <a:extLst>
              <a:ext uri="{FF2B5EF4-FFF2-40B4-BE49-F238E27FC236}">
                <a16:creationId xmlns:a16="http://schemas.microsoft.com/office/drawing/2014/main" id="{86A7D7D9-2BD5-55FD-B843-3FB1CF18E74C}"/>
              </a:ext>
            </a:extLst>
          </p:cNvPr>
          <p:cNvSpPr/>
          <p:nvPr/>
        </p:nvSpPr>
        <p:spPr>
          <a:xfrm>
            <a:off x="4505429" y="2268281"/>
            <a:ext cx="459976" cy="49959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1" name="Freccia in giù 10">
            <a:extLst>
              <a:ext uri="{FF2B5EF4-FFF2-40B4-BE49-F238E27FC236}">
                <a16:creationId xmlns:a16="http://schemas.microsoft.com/office/drawing/2014/main" id="{88D902F1-ECF2-2A94-A9AA-D0DBAADF8BBE}"/>
              </a:ext>
            </a:extLst>
          </p:cNvPr>
          <p:cNvSpPr/>
          <p:nvPr/>
        </p:nvSpPr>
        <p:spPr>
          <a:xfrm>
            <a:off x="4505429" y="3634365"/>
            <a:ext cx="459976" cy="49959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13952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B70B599-D943-F722-3DF5-38E3184F053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6BF54F5-36C0-0C5F-705B-3EE8E06E2B8D}"/>
              </a:ext>
            </a:extLst>
          </p:cNvPr>
          <p:cNvSpPr>
            <a:spLocks noGrp="1"/>
          </p:cNvSpPr>
          <p:nvPr>
            <p:ph type="title"/>
          </p:nvPr>
        </p:nvSpPr>
        <p:spPr>
          <a:xfrm>
            <a:off x="619229" y="425819"/>
            <a:ext cx="7772400" cy="1307617"/>
          </a:xfrm>
        </p:spPr>
        <p:txBody>
          <a:bodyPr>
            <a:noAutofit/>
          </a:bodyPr>
          <a:lstStyle/>
          <a:p>
            <a:r>
              <a:rPr lang="it-IT" dirty="0"/>
              <a:t>Il piano italiano: il calendario di chiusura</a:t>
            </a:r>
          </a:p>
        </p:txBody>
      </p:sp>
      <p:sp>
        <p:nvSpPr>
          <p:cNvPr id="3" name="Segnaposto testo 2">
            <a:extLst>
              <a:ext uri="{FF2B5EF4-FFF2-40B4-BE49-F238E27FC236}">
                <a16:creationId xmlns:a16="http://schemas.microsoft.com/office/drawing/2014/main" id="{18399FFD-B25C-8B9C-6F41-5CFD4E9BE738}"/>
              </a:ext>
            </a:extLst>
          </p:cNvPr>
          <p:cNvSpPr>
            <a:spLocks noGrp="1"/>
          </p:cNvSpPr>
          <p:nvPr>
            <p:ph type="body" idx="1"/>
          </p:nvPr>
        </p:nvSpPr>
        <p:spPr>
          <a:xfrm>
            <a:off x="2350907" y="1529828"/>
            <a:ext cx="4442186" cy="807173"/>
          </a:xfrm>
        </p:spPr>
        <p:txBody>
          <a:bodyPr>
            <a:noAutofit/>
          </a:bodyPr>
          <a:lstStyle/>
          <a:p>
            <a:pPr marL="446088" indent="-446088" algn="ctr"/>
            <a:r>
              <a:rPr lang="it-IT" sz="3200" b="1" dirty="0">
                <a:solidFill>
                  <a:schemeClr val="bg1"/>
                </a:solidFill>
              </a:rPr>
              <a:t>Il «doppio binario»</a:t>
            </a:r>
            <a:endParaRPr lang="it-IT" sz="3200" b="1" dirty="0"/>
          </a:p>
        </p:txBody>
      </p:sp>
      <p:sp>
        <p:nvSpPr>
          <p:cNvPr id="4" name="Segnaposto numero diapositiva 3">
            <a:extLst>
              <a:ext uri="{FF2B5EF4-FFF2-40B4-BE49-F238E27FC236}">
                <a16:creationId xmlns:a16="http://schemas.microsoft.com/office/drawing/2014/main" id="{F3909967-D82B-29F9-7D78-E66CD43CE387}"/>
              </a:ext>
            </a:extLst>
          </p:cNvPr>
          <p:cNvSpPr>
            <a:spLocks noGrp="1"/>
          </p:cNvSpPr>
          <p:nvPr>
            <p:ph type="sldNum" sz="quarter" idx="4"/>
          </p:nvPr>
        </p:nvSpPr>
        <p:spPr/>
        <p:txBody>
          <a:bodyPr/>
          <a:lstStyle/>
          <a:p>
            <a:fld id="{FEDAB2FA-DA73-9543-9206-10A2F1DC5EA0}" type="slidenum">
              <a:rPr lang="it-IT" smtClean="0"/>
              <a:pPr/>
              <a:t>6</a:t>
            </a:fld>
            <a:endParaRPr lang="it-IT" dirty="0"/>
          </a:p>
        </p:txBody>
      </p:sp>
      <p:sp>
        <p:nvSpPr>
          <p:cNvPr id="6" name="CasellaDiTesto 5">
            <a:extLst>
              <a:ext uri="{FF2B5EF4-FFF2-40B4-BE49-F238E27FC236}">
                <a16:creationId xmlns:a16="http://schemas.microsoft.com/office/drawing/2014/main" id="{0766C56A-510B-2F92-D466-048476E94A6E}"/>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
        <p:nvSpPr>
          <p:cNvPr id="5" name="CasellaDiTesto 4">
            <a:extLst>
              <a:ext uri="{FF2B5EF4-FFF2-40B4-BE49-F238E27FC236}">
                <a16:creationId xmlns:a16="http://schemas.microsoft.com/office/drawing/2014/main" id="{62AF820B-8091-641F-93A5-D937FF025925}"/>
              </a:ext>
            </a:extLst>
          </p:cNvPr>
          <p:cNvSpPr txBox="1"/>
          <p:nvPr/>
        </p:nvSpPr>
        <p:spPr>
          <a:xfrm>
            <a:off x="839973" y="3154618"/>
            <a:ext cx="3192843" cy="2800767"/>
          </a:xfrm>
          <a:prstGeom prst="rect">
            <a:avLst/>
          </a:prstGeom>
          <a:noFill/>
        </p:spPr>
        <p:txBody>
          <a:bodyPr wrap="square" rtlCol="0">
            <a:spAutoFit/>
          </a:bodyPr>
          <a:lstStyle/>
          <a:p>
            <a:r>
              <a:rPr lang="it-IT" sz="2200" b="1" u="sng" dirty="0">
                <a:solidFill>
                  <a:schemeClr val="bg1"/>
                </a:solidFill>
              </a:rPr>
              <a:t>30 giugno 2026</a:t>
            </a:r>
            <a:r>
              <a:rPr lang="it-IT" sz="2200" dirty="0">
                <a:solidFill>
                  <a:schemeClr val="bg1"/>
                </a:solidFill>
              </a:rPr>
              <a:t>: termine di completamento sostanziale degli interventi (attestato dal certificato di ultimazione dei lavori) + collaudi anche dopo + lavorazioni residuali entro 60 giorni</a:t>
            </a:r>
            <a:endParaRPr lang="it-IT" sz="2200" b="1" dirty="0">
              <a:solidFill>
                <a:schemeClr val="bg1"/>
              </a:solidFill>
            </a:endParaRPr>
          </a:p>
        </p:txBody>
      </p:sp>
      <p:sp>
        <p:nvSpPr>
          <p:cNvPr id="7" name="Freccia in giù 6">
            <a:extLst>
              <a:ext uri="{FF2B5EF4-FFF2-40B4-BE49-F238E27FC236}">
                <a16:creationId xmlns:a16="http://schemas.microsoft.com/office/drawing/2014/main" id="{4489D115-B33A-6A2B-610D-9E1B89E17DB1}"/>
              </a:ext>
            </a:extLst>
          </p:cNvPr>
          <p:cNvSpPr/>
          <p:nvPr/>
        </p:nvSpPr>
        <p:spPr>
          <a:xfrm rot="2348798">
            <a:off x="3005936" y="2479565"/>
            <a:ext cx="510363" cy="59542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Freccia in giù 8">
            <a:extLst>
              <a:ext uri="{FF2B5EF4-FFF2-40B4-BE49-F238E27FC236}">
                <a16:creationId xmlns:a16="http://schemas.microsoft.com/office/drawing/2014/main" id="{805E6AF3-A976-1BDE-8341-DBF848C245AB}"/>
              </a:ext>
            </a:extLst>
          </p:cNvPr>
          <p:cNvSpPr/>
          <p:nvPr/>
        </p:nvSpPr>
        <p:spPr>
          <a:xfrm rot="18897038">
            <a:off x="5632834" y="2481976"/>
            <a:ext cx="510363" cy="59542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1" name="CasellaDiTesto 10">
            <a:extLst>
              <a:ext uri="{FF2B5EF4-FFF2-40B4-BE49-F238E27FC236}">
                <a16:creationId xmlns:a16="http://schemas.microsoft.com/office/drawing/2014/main" id="{72BF4469-36D2-0C53-4D9E-22CAB4EC5A74}"/>
              </a:ext>
            </a:extLst>
          </p:cNvPr>
          <p:cNvSpPr txBox="1"/>
          <p:nvPr/>
        </p:nvSpPr>
        <p:spPr>
          <a:xfrm>
            <a:off x="5006278" y="3172615"/>
            <a:ext cx="3192843" cy="2123658"/>
          </a:xfrm>
          <a:prstGeom prst="rect">
            <a:avLst/>
          </a:prstGeom>
          <a:noFill/>
        </p:spPr>
        <p:txBody>
          <a:bodyPr wrap="square" rtlCol="0">
            <a:spAutoFit/>
          </a:bodyPr>
          <a:lstStyle/>
          <a:p>
            <a:r>
              <a:rPr lang="it-IT" sz="2200" b="1" u="sng" dirty="0">
                <a:solidFill>
                  <a:schemeClr val="bg1"/>
                </a:solidFill>
              </a:rPr>
              <a:t>31 agosto 2026</a:t>
            </a:r>
            <a:r>
              <a:rPr lang="it-IT" sz="2200" dirty="0">
                <a:solidFill>
                  <a:schemeClr val="bg1"/>
                </a:solidFill>
              </a:rPr>
              <a:t>: termine ultimo inderogabile per la rendicontazione di traguardi e obiettivi da parte delle Stazioni Appaltanti</a:t>
            </a:r>
            <a:endParaRPr lang="it-IT" sz="2200" b="1" dirty="0">
              <a:solidFill>
                <a:schemeClr val="bg1"/>
              </a:solidFill>
            </a:endParaRPr>
          </a:p>
        </p:txBody>
      </p:sp>
    </p:spTree>
    <p:extLst>
      <p:ext uri="{BB962C8B-B14F-4D97-AF65-F5344CB8AC3E}">
        <p14:creationId xmlns:p14="http://schemas.microsoft.com/office/powerpoint/2010/main" val="309652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BC6AF12-93BA-EB50-B353-146AF2C8995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DE30022-529E-F48D-A95B-A099702E3169}"/>
              </a:ext>
            </a:extLst>
          </p:cNvPr>
          <p:cNvSpPr>
            <a:spLocks noGrp="1"/>
          </p:cNvSpPr>
          <p:nvPr>
            <p:ph type="title"/>
          </p:nvPr>
        </p:nvSpPr>
        <p:spPr>
          <a:xfrm>
            <a:off x="619229" y="425819"/>
            <a:ext cx="7772400" cy="1402980"/>
          </a:xfrm>
        </p:spPr>
        <p:txBody>
          <a:bodyPr>
            <a:noAutofit/>
          </a:bodyPr>
          <a:lstStyle/>
          <a:p>
            <a:r>
              <a:rPr lang="it-IT" dirty="0"/>
              <a:t>Il piano italiano: criticità della fase conclusiva</a:t>
            </a:r>
          </a:p>
        </p:txBody>
      </p:sp>
      <p:sp>
        <p:nvSpPr>
          <p:cNvPr id="3" name="Segnaposto testo 2">
            <a:extLst>
              <a:ext uri="{FF2B5EF4-FFF2-40B4-BE49-F238E27FC236}">
                <a16:creationId xmlns:a16="http://schemas.microsoft.com/office/drawing/2014/main" id="{3ED8CDB8-9300-E6B6-7D69-9A57364868D2}"/>
              </a:ext>
            </a:extLst>
          </p:cNvPr>
          <p:cNvSpPr>
            <a:spLocks noGrp="1"/>
          </p:cNvSpPr>
          <p:nvPr>
            <p:ph type="body" idx="1"/>
          </p:nvPr>
        </p:nvSpPr>
        <p:spPr>
          <a:xfrm>
            <a:off x="619229" y="1725280"/>
            <a:ext cx="7842380" cy="3689497"/>
          </a:xfrm>
        </p:spPr>
        <p:txBody>
          <a:bodyPr>
            <a:normAutofit/>
          </a:bodyPr>
          <a:lstStyle/>
          <a:p>
            <a:pPr marL="446088" indent="-446088">
              <a:spcBef>
                <a:spcPts val="1200"/>
              </a:spcBef>
              <a:spcAft>
                <a:spcPts val="1200"/>
              </a:spcAft>
            </a:pPr>
            <a:r>
              <a:rPr lang="it-IT" sz="2800" dirty="0">
                <a:solidFill>
                  <a:schemeClr val="bg1"/>
                </a:solidFill>
              </a:rPr>
              <a:t>•	Pagamento delle rate secondo la logica «tutto o niente» per blocchi di obiettivi;</a:t>
            </a:r>
          </a:p>
          <a:p>
            <a:pPr marL="446088" indent="-446088">
              <a:spcBef>
                <a:spcPts val="1200"/>
              </a:spcBef>
              <a:spcAft>
                <a:spcPts val="1200"/>
              </a:spcAft>
            </a:pPr>
            <a:r>
              <a:rPr lang="it-IT" sz="2800" b="1" dirty="0">
                <a:solidFill>
                  <a:schemeClr val="bg1"/>
                </a:solidFill>
              </a:rPr>
              <a:t>•	</a:t>
            </a:r>
            <a:r>
              <a:rPr lang="it-IT" sz="2800" dirty="0">
                <a:solidFill>
                  <a:schemeClr val="bg1"/>
                </a:solidFill>
              </a:rPr>
              <a:t>Verifiche sul conseguimento di milestone e target;</a:t>
            </a:r>
          </a:p>
          <a:p>
            <a:pPr marL="446088" indent="-446088">
              <a:spcBef>
                <a:spcPts val="1200"/>
              </a:spcBef>
              <a:spcAft>
                <a:spcPts val="1200"/>
              </a:spcAft>
            </a:pPr>
            <a:r>
              <a:rPr lang="it-IT" sz="2800" dirty="0">
                <a:solidFill>
                  <a:schemeClr val="bg1"/>
                </a:solidFill>
              </a:rPr>
              <a:t>•	Rischio: discrepanza tra esecuzione «fisica» dell’opera ed esecuzione «documentale» (documentazione idonea, rendicontazione della spesa, validazione del target)</a:t>
            </a:r>
          </a:p>
        </p:txBody>
      </p:sp>
      <p:sp>
        <p:nvSpPr>
          <p:cNvPr id="4" name="Segnaposto numero diapositiva 3">
            <a:extLst>
              <a:ext uri="{FF2B5EF4-FFF2-40B4-BE49-F238E27FC236}">
                <a16:creationId xmlns:a16="http://schemas.microsoft.com/office/drawing/2014/main" id="{2AFDFC6C-423B-3666-7D43-48AD732DEF3D}"/>
              </a:ext>
            </a:extLst>
          </p:cNvPr>
          <p:cNvSpPr>
            <a:spLocks noGrp="1"/>
          </p:cNvSpPr>
          <p:nvPr>
            <p:ph type="sldNum" sz="quarter" idx="4"/>
          </p:nvPr>
        </p:nvSpPr>
        <p:spPr/>
        <p:txBody>
          <a:bodyPr/>
          <a:lstStyle/>
          <a:p>
            <a:fld id="{FEDAB2FA-DA73-9543-9206-10A2F1DC5EA0}" type="slidenum">
              <a:rPr lang="it-IT" smtClean="0"/>
              <a:pPr/>
              <a:t>7</a:t>
            </a:fld>
            <a:endParaRPr lang="it-IT" dirty="0"/>
          </a:p>
        </p:txBody>
      </p:sp>
      <p:sp>
        <p:nvSpPr>
          <p:cNvPr id="6" name="CasellaDiTesto 5">
            <a:extLst>
              <a:ext uri="{FF2B5EF4-FFF2-40B4-BE49-F238E27FC236}">
                <a16:creationId xmlns:a16="http://schemas.microsoft.com/office/drawing/2014/main" id="{A21EDD32-839B-69F1-86FA-5D537A98E0B3}"/>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15335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3BC7411-1E82-652D-0B17-0538F77EBCB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BCC3716-B2BA-E35C-92CD-5BB23C736FC7}"/>
              </a:ext>
            </a:extLst>
          </p:cNvPr>
          <p:cNvSpPr>
            <a:spLocks noGrp="1"/>
          </p:cNvSpPr>
          <p:nvPr>
            <p:ph type="title"/>
          </p:nvPr>
        </p:nvSpPr>
        <p:spPr>
          <a:xfrm>
            <a:off x="619229" y="425819"/>
            <a:ext cx="7772400" cy="1402980"/>
          </a:xfrm>
        </p:spPr>
        <p:txBody>
          <a:bodyPr>
            <a:noAutofit/>
          </a:bodyPr>
          <a:lstStyle/>
          <a:p>
            <a:r>
              <a:rPr lang="it-IT" dirty="0"/>
              <a:t>Il piano italiano: chiusura e gestione del mancato completamento</a:t>
            </a:r>
          </a:p>
        </p:txBody>
      </p:sp>
      <p:sp>
        <p:nvSpPr>
          <p:cNvPr id="3" name="Segnaposto testo 2">
            <a:extLst>
              <a:ext uri="{FF2B5EF4-FFF2-40B4-BE49-F238E27FC236}">
                <a16:creationId xmlns:a16="http://schemas.microsoft.com/office/drawing/2014/main" id="{4046DE3B-B1E2-0C8E-9E6B-B6F9FE967673}"/>
              </a:ext>
            </a:extLst>
          </p:cNvPr>
          <p:cNvSpPr>
            <a:spLocks noGrp="1"/>
          </p:cNvSpPr>
          <p:nvPr>
            <p:ph type="body" idx="1"/>
          </p:nvPr>
        </p:nvSpPr>
        <p:spPr>
          <a:xfrm>
            <a:off x="619229" y="2211572"/>
            <a:ext cx="7842380" cy="3441839"/>
          </a:xfrm>
        </p:spPr>
        <p:txBody>
          <a:bodyPr>
            <a:normAutofit/>
          </a:bodyPr>
          <a:lstStyle/>
          <a:p>
            <a:pPr marL="446088" indent="-446088">
              <a:spcBef>
                <a:spcPts val="1200"/>
              </a:spcBef>
              <a:spcAft>
                <a:spcPts val="1200"/>
              </a:spcAft>
            </a:pPr>
            <a:r>
              <a:rPr lang="it-IT" sz="2600" dirty="0">
                <a:solidFill>
                  <a:schemeClr val="bg1"/>
                </a:solidFill>
              </a:rPr>
              <a:t>•	</a:t>
            </a:r>
            <a:r>
              <a:rPr lang="it-IT" sz="2600" b="1" dirty="0">
                <a:solidFill>
                  <a:schemeClr val="bg1"/>
                </a:solidFill>
              </a:rPr>
              <a:t>Articolazione in lotti</a:t>
            </a:r>
            <a:r>
              <a:rPr lang="it-IT" sz="2600" dirty="0">
                <a:solidFill>
                  <a:schemeClr val="bg1"/>
                </a:solidFill>
              </a:rPr>
              <a:t>: resta dentro il PNRR solo la parte realizzata entro la scadenza;</a:t>
            </a:r>
          </a:p>
          <a:p>
            <a:pPr marL="446088" indent="-446088">
              <a:spcBef>
                <a:spcPts val="1200"/>
              </a:spcBef>
              <a:spcAft>
                <a:spcPts val="1200"/>
              </a:spcAft>
            </a:pPr>
            <a:r>
              <a:rPr lang="it-IT" sz="2600" b="1" dirty="0">
                <a:solidFill>
                  <a:schemeClr val="bg1"/>
                </a:solidFill>
              </a:rPr>
              <a:t>•	Strumenti finanziari</a:t>
            </a:r>
            <a:r>
              <a:rPr lang="it-IT" sz="2600" dirty="0">
                <a:solidFill>
                  <a:schemeClr val="bg1"/>
                </a:solidFill>
              </a:rPr>
              <a:t>: sufficiente la conclusione di accordi di finanziamento entro il termine (con realizzazione materiale successiva);</a:t>
            </a:r>
          </a:p>
          <a:p>
            <a:pPr marL="446088" indent="-446088">
              <a:spcBef>
                <a:spcPts val="1200"/>
              </a:spcBef>
              <a:spcAft>
                <a:spcPts val="1200"/>
              </a:spcAft>
            </a:pPr>
            <a:r>
              <a:rPr lang="it-IT" sz="2600" dirty="0">
                <a:solidFill>
                  <a:schemeClr val="bg1"/>
                </a:solidFill>
              </a:rPr>
              <a:t>•	</a:t>
            </a:r>
            <a:r>
              <a:rPr lang="it-IT" sz="2600" b="1" dirty="0">
                <a:solidFill>
                  <a:schemeClr val="bg1"/>
                </a:solidFill>
              </a:rPr>
              <a:t>Definanziamento e poteri sostitutivi</a:t>
            </a:r>
            <a:r>
              <a:rPr lang="it-IT" sz="2600" dirty="0">
                <a:solidFill>
                  <a:schemeClr val="bg1"/>
                </a:solidFill>
              </a:rPr>
              <a:t> (oltre ad azioni di responsabilità dei soggetti attuatori inadempienti)</a:t>
            </a:r>
          </a:p>
        </p:txBody>
      </p:sp>
      <p:sp>
        <p:nvSpPr>
          <p:cNvPr id="4" name="Segnaposto numero diapositiva 3">
            <a:extLst>
              <a:ext uri="{FF2B5EF4-FFF2-40B4-BE49-F238E27FC236}">
                <a16:creationId xmlns:a16="http://schemas.microsoft.com/office/drawing/2014/main" id="{756EED0D-EF57-B443-7E20-6E6A37A9DD7E}"/>
              </a:ext>
            </a:extLst>
          </p:cNvPr>
          <p:cNvSpPr>
            <a:spLocks noGrp="1"/>
          </p:cNvSpPr>
          <p:nvPr>
            <p:ph type="sldNum" sz="quarter" idx="4"/>
          </p:nvPr>
        </p:nvSpPr>
        <p:spPr/>
        <p:txBody>
          <a:bodyPr/>
          <a:lstStyle/>
          <a:p>
            <a:fld id="{FEDAB2FA-DA73-9543-9206-10A2F1DC5EA0}" type="slidenum">
              <a:rPr lang="it-IT" smtClean="0"/>
              <a:pPr/>
              <a:t>8</a:t>
            </a:fld>
            <a:endParaRPr lang="it-IT" dirty="0"/>
          </a:p>
        </p:txBody>
      </p:sp>
      <p:sp>
        <p:nvSpPr>
          <p:cNvPr id="6" name="CasellaDiTesto 5">
            <a:extLst>
              <a:ext uri="{FF2B5EF4-FFF2-40B4-BE49-F238E27FC236}">
                <a16:creationId xmlns:a16="http://schemas.microsoft.com/office/drawing/2014/main" id="{826FB816-AB6F-73C0-0C5A-4E8E137BF375}"/>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spTree>
    <p:extLst>
      <p:ext uri="{BB962C8B-B14F-4D97-AF65-F5344CB8AC3E}">
        <p14:creationId xmlns:p14="http://schemas.microsoft.com/office/powerpoint/2010/main" val="44459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F1695EA-38D4-BFE5-E6C9-755394ED9FD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E88D613-3EF0-97BD-516B-A1D997C2F3B9}"/>
              </a:ext>
            </a:extLst>
          </p:cNvPr>
          <p:cNvSpPr>
            <a:spLocks noGrp="1"/>
          </p:cNvSpPr>
          <p:nvPr>
            <p:ph type="title"/>
          </p:nvPr>
        </p:nvSpPr>
        <p:spPr>
          <a:xfrm>
            <a:off x="619229" y="425819"/>
            <a:ext cx="7772400" cy="711865"/>
          </a:xfrm>
        </p:spPr>
        <p:txBody>
          <a:bodyPr>
            <a:noAutofit/>
          </a:bodyPr>
          <a:lstStyle/>
          <a:p>
            <a:r>
              <a:rPr lang="it-IT" dirty="0"/>
              <a:t>Il quadro normativo</a:t>
            </a:r>
          </a:p>
        </p:txBody>
      </p:sp>
      <p:sp>
        <p:nvSpPr>
          <p:cNvPr id="4" name="Segnaposto numero diapositiva 3">
            <a:extLst>
              <a:ext uri="{FF2B5EF4-FFF2-40B4-BE49-F238E27FC236}">
                <a16:creationId xmlns:a16="http://schemas.microsoft.com/office/drawing/2014/main" id="{8A09AC22-05E1-FF3F-7A41-A40F06DE15B2}"/>
              </a:ext>
            </a:extLst>
          </p:cNvPr>
          <p:cNvSpPr>
            <a:spLocks noGrp="1"/>
          </p:cNvSpPr>
          <p:nvPr>
            <p:ph type="sldNum" sz="quarter" idx="4"/>
          </p:nvPr>
        </p:nvSpPr>
        <p:spPr/>
        <p:txBody>
          <a:bodyPr/>
          <a:lstStyle/>
          <a:p>
            <a:fld id="{FEDAB2FA-DA73-9543-9206-10A2F1DC5EA0}" type="slidenum">
              <a:rPr lang="it-IT" smtClean="0"/>
              <a:pPr/>
              <a:t>9</a:t>
            </a:fld>
            <a:endParaRPr lang="it-IT" dirty="0"/>
          </a:p>
        </p:txBody>
      </p:sp>
      <p:sp>
        <p:nvSpPr>
          <p:cNvPr id="6" name="CasellaDiTesto 5">
            <a:extLst>
              <a:ext uri="{FF2B5EF4-FFF2-40B4-BE49-F238E27FC236}">
                <a16:creationId xmlns:a16="http://schemas.microsoft.com/office/drawing/2014/main" id="{F3F05134-D4DE-0C18-CACE-8DB24593DB08}"/>
              </a:ext>
            </a:extLst>
          </p:cNvPr>
          <p:cNvSpPr txBox="1"/>
          <p:nvPr/>
        </p:nvSpPr>
        <p:spPr>
          <a:xfrm>
            <a:off x="5478085" y="6092759"/>
            <a:ext cx="2721036" cy="369332"/>
          </a:xfrm>
          <a:prstGeom prst="rect">
            <a:avLst/>
          </a:prstGeom>
          <a:noFill/>
        </p:spPr>
        <p:txBody>
          <a:bodyPr wrap="square">
            <a:spAutoFit/>
          </a:bodyPr>
          <a:lstStyle/>
          <a:p>
            <a:r>
              <a:rPr lang="it-IT" b="1" dirty="0">
                <a:solidFill>
                  <a:srgbClr val="F5A114"/>
                </a:solidFill>
              </a:rPr>
              <a:t>Webinar 23 giugno 2026</a:t>
            </a:r>
          </a:p>
        </p:txBody>
      </p:sp>
      <p:pic>
        <p:nvPicPr>
          <p:cNvPr id="11" name="Immagine 10">
            <a:extLst>
              <a:ext uri="{FF2B5EF4-FFF2-40B4-BE49-F238E27FC236}">
                <a16:creationId xmlns:a16="http://schemas.microsoft.com/office/drawing/2014/main" id="{3892152A-4950-5AA5-C6B1-068AB0C47901}"/>
              </a:ext>
            </a:extLst>
          </p:cNvPr>
          <p:cNvPicPr>
            <a:picLocks noChangeAspect="1"/>
          </p:cNvPicPr>
          <p:nvPr/>
        </p:nvPicPr>
        <p:blipFill>
          <a:blip r:embed="rId3"/>
          <a:stretch>
            <a:fillRect/>
          </a:stretch>
        </p:blipFill>
        <p:spPr>
          <a:xfrm>
            <a:off x="752370" y="1196163"/>
            <a:ext cx="7136987" cy="4465674"/>
          </a:xfrm>
          <a:prstGeom prst="rect">
            <a:avLst/>
          </a:prstGeom>
        </p:spPr>
      </p:pic>
    </p:spTree>
    <p:extLst>
      <p:ext uri="{BB962C8B-B14F-4D97-AF65-F5344CB8AC3E}">
        <p14:creationId xmlns:p14="http://schemas.microsoft.com/office/powerpoint/2010/main" val="1867559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GOP_ITA" id="{82334113-0704-44AA-9BB2-F9EF27154A67}" vid="{1B4B122E-C49C-417B-8134-318F6FF9240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roperties xmlns="http://www.imanage.com/work/xmlschema">
  <documentid>LEGALE!59225141.1</documentid>
  <senderid>ARUGGERI</senderid>
  <senderemail>ARUGGERI@GOP.IT</senderemail>
  <lastmodified>2026-03-25T11:37:50.0000000+01:00</lastmodified>
  <database>LEGALE</database>
</properties>
</file>

<file path=customXml/item4.xml><?xml version="1.0" encoding="utf-8"?>
<ct:contentTypeSchema xmlns:ct="http://schemas.microsoft.com/office/2006/metadata/contentType" xmlns:ma="http://schemas.microsoft.com/office/2006/metadata/properties/metaAttributes" ct:_="" ma:_="" ma:contentTypeName="Documento" ma:contentTypeID="0x0101007D09FA75B3BAEA44A2E794810174D663" ma:contentTypeVersion="3" ma:contentTypeDescription="Creare un nuovo documento." ma:contentTypeScope="" ma:versionID="6be7b538b01b0c72bc027805a80866d2">
  <xsd:schema xmlns:xsd="http://www.w3.org/2001/XMLSchema" xmlns:xs="http://www.w3.org/2001/XMLSchema" xmlns:p="http://schemas.microsoft.com/office/2006/metadata/properties" xmlns:ns2="281c4991-6c72-4467-9665-8aeaccc00f9e" targetNamespace="http://schemas.microsoft.com/office/2006/metadata/properties" ma:root="true" ma:fieldsID="21cc97bf790cf4974ceef772edd34d42" ns2:_="">
    <xsd:import namespace="281c4991-6c72-4467-9665-8aeaccc00f9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c4991-6c72-4467-9665-8aeaccc00f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A4FF14-6ABE-41DD-89FD-89E7F251C974}">
  <ds:schemaRefs>
    <ds:schemaRef ds:uri="http://schemas.microsoft.com/office/2006/documentManagement/types"/>
    <ds:schemaRef ds:uri="http://www.w3.org/XML/1998/namespace"/>
    <ds:schemaRef ds:uri="http://purl.org/dc/elements/1.1/"/>
    <ds:schemaRef ds:uri="http://purl.org/dc/terms/"/>
    <ds:schemaRef ds:uri="http://purl.org/dc/dcmitype/"/>
    <ds:schemaRef ds:uri="281c4991-6c72-4467-9665-8aeaccc00f9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BD00625-C1DE-4784-A900-8EC9282F5284}">
  <ds:schemaRefs>
    <ds:schemaRef ds:uri="http://schemas.microsoft.com/sharepoint/v3/contenttype/forms"/>
  </ds:schemaRefs>
</ds:datastoreItem>
</file>

<file path=customXml/itemProps3.xml><?xml version="1.0" encoding="utf-8"?>
<ds:datastoreItem xmlns:ds="http://schemas.openxmlformats.org/officeDocument/2006/customXml" ds:itemID="{A086DF00-955D-46F2-ADF9-7F973549B9F0}">
  <ds:schemaRefs>
    <ds:schemaRef ds:uri="http://www.imanage.com/work/xmlschema"/>
  </ds:schemaRefs>
</ds:datastoreItem>
</file>

<file path=customXml/itemProps4.xml><?xml version="1.0" encoding="utf-8"?>
<ds:datastoreItem xmlns:ds="http://schemas.openxmlformats.org/officeDocument/2006/customXml" ds:itemID="{6F8BFBB6-12E6-45EA-BEA2-FC34BED02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1c4991-6c72-4467-9665-8aeaccc00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 GOP_ITA</Template>
  <TotalTime>2054</TotalTime>
  <Words>1590</Words>
  <Application>Microsoft Office PowerPoint</Application>
  <PresentationFormat>Presentazione su schermo (4:3)</PresentationFormat>
  <Paragraphs>203</Paragraphs>
  <Slides>24</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Calibri</vt:lpstr>
      <vt:lpstr>Calibri Light</vt:lpstr>
      <vt:lpstr>Wingdings</vt:lpstr>
      <vt:lpstr>Tema di Office</vt:lpstr>
      <vt:lpstr>Fine del PNRR e rischio contenzioso</vt:lpstr>
      <vt:lpstr>Percorso del webinar</vt:lpstr>
      <vt:lpstr>Prima Parte: PNRR: STATO DI AVANZAMENTO E CRITICITÁ</vt:lpstr>
      <vt:lpstr>IL PIANO ITALIANO: i dati</vt:lpstr>
      <vt:lpstr>Il piano italiano: l’attuazione</vt:lpstr>
      <vt:lpstr>Il piano italiano: il calendario di chiusura</vt:lpstr>
      <vt:lpstr>Il piano italiano: criticità della fase conclusiva</vt:lpstr>
      <vt:lpstr>Il piano italiano: chiusura e gestione del mancato completamento</vt:lpstr>
      <vt:lpstr>Il quadro normativo</vt:lpstr>
      <vt:lpstr>Il «decreto pnrr» (d.l. 19/2026, conv. In l. 50/2026)</vt:lpstr>
      <vt:lpstr>SECONDA Parte: I RISCHI  CONTRATTUALI</vt:lpstr>
      <vt:lpstr>Le clausole «PNRR-specific» nei contratti di appalto</vt:lpstr>
      <vt:lpstr>cause dei ritardi e imputabilità</vt:lpstr>
      <vt:lpstr>Responsabilità dell’appaltatore</vt:lpstr>
      <vt:lpstr>TERZA Parte: IL CONTENZIOSO  PNRR</vt:lpstr>
      <vt:lpstr>La fase esecutiva</vt:lpstr>
      <vt:lpstr>Gli strumenti di risoluzione delle controversie</vt:lpstr>
      <vt:lpstr>Il cct (artt. 219 e allegato V.2)</vt:lpstr>
      <vt:lpstr>L’accordo bonario (artt. 210 e 211)</vt:lpstr>
      <vt:lpstr>Il contenzioso</vt:lpstr>
      <vt:lpstr>Rischio erariale</vt:lpstr>
      <vt:lpstr>Rischio penale</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Ruggeri, Alessandra</dc:creator>
  <cp:lastModifiedBy>Marino, Giuseppe</cp:lastModifiedBy>
  <cp:revision>40</cp:revision>
  <cp:lastPrinted>2026-06-17T08:54:26Z</cp:lastPrinted>
  <dcterms:created xsi:type="dcterms:W3CDTF">2026-03-25T10:20:03Z</dcterms:created>
  <dcterms:modified xsi:type="dcterms:W3CDTF">2026-06-23T11:58:38Z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0x0101007D09FA75B3BAEA44A2E794810174D663</vt:lpwstr>
  </property>
</Properties>
</file>