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62" r:id="rId3"/>
    <p:sldId id="263" r:id="rId4"/>
    <p:sldId id="256" r:id="rId5"/>
    <p:sldId id="271" r:id="rId6"/>
    <p:sldId id="272" r:id="rId7"/>
    <p:sldId id="258" r:id="rId8"/>
    <p:sldId id="259" r:id="rId9"/>
    <p:sldId id="264" r:id="rId10"/>
    <p:sldId id="257" r:id="rId11"/>
    <p:sldId id="260" r:id="rId12"/>
    <p:sldId id="261" r:id="rId13"/>
    <p:sldId id="273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1A1F3-0709-4B56-B279-1E8929B28694}" v="41" dt="2025-01-22T07:29:18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82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grassi" userId="5b7ea4359e49dab1" providerId="LiveId" clId="{1571A1F3-0709-4B56-B279-1E8929B28694}"/>
    <pc:docChg chg="undo custSel addSld modSld sldOrd">
      <pc:chgData name="mauro grassi" userId="5b7ea4359e49dab1" providerId="LiveId" clId="{1571A1F3-0709-4B56-B279-1E8929B28694}" dt="2025-01-21T09:33:43.723" v="257" actId="1076"/>
      <pc:docMkLst>
        <pc:docMk/>
      </pc:docMkLst>
      <pc:sldChg chg="ord">
        <pc:chgData name="mauro grassi" userId="5b7ea4359e49dab1" providerId="LiveId" clId="{1571A1F3-0709-4B56-B279-1E8929B28694}" dt="2025-01-16T15:00:13.478" v="9"/>
        <pc:sldMkLst>
          <pc:docMk/>
          <pc:sldMk cId="4121729440" sldId="256"/>
        </pc:sldMkLst>
      </pc:sldChg>
      <pc:sldChg chg="addSp delSp modSp mod">
        <pc:chgData name="mauro grassi" userId="5b7ea4359e49dab1" providerId="LiveId" clId="{1571A1F3-0709-4B56-B279-1E8929B28694}" dt="2025-01-16T15:02:37.045" v="82" actId="1076"/>
        <pc:sldMkLst>
          <pc:docMk/>
          <pc:sldMk cId="2123041399" sldId="258"/>
        </pc:sldMkLst>
        <pc:spChg chg="mod">
          <ac:chgData name="mauro grassi" userId="5b7ea4359e49dab1" providerId="LiveId" clId="{1571A1F3-0709-4B56-B279-1E8929B28694}" dt="2025-01-16T15:02:10.231" v="76" actId="20577"/>
          <ac:spMkLst>
            <pc:docMk/>
            <pc:sldMk cId="2123041399" sldId="258"/>
            <ac:spMk id="3" creationId="{DBFA82EB-81C6-5145-94BA-8B0EF66C16D4}"/>
          </ac:spMkLst>
        </pc:spChg>
        <pc:picChg chg="add mod">
          <ac:chgData name="mauro grassi" userId="5b7ea4359e49dab1" providerId="LiveId" clId="{1571A1F3-0709-4B56-B279-1E8929B28694}" dt="2025-01-16T15:02:37.045" v="82" actId="1076"/>
          <ac:picMkLst>
            <pc:docMk/>
            <pc:sldMk cId="2123041399" sldId="258"/>
            <ac:picMk id="2" creationId="{F8F22124-C43B-7BC4-71DB-520A2F0D9879}"/>
          </ac:picMkLst>
        </pc:picChg>
      </pc:sldChg>
      <pc:sldChg chg="addSp delSp modSp mod">
        <pc:chgData name="mauro grassi" userId="5b7ea4359e49dab1" providerId="LiveId" clId="{1571A1F3-0709-4B56-B279-1E8929B28694}" dt="2025-01-21T09:33:43.723" v="257" actId="1076"/>
        <pc:sldMkLst>
          <pc:docMk/>
          <pc:sldMk cId="2789636506" sldId="266"/>
        </pc:sldMkLst>
        <pc:spChg chg="mod">
          <ac:chgData name="mauro grassi" userId="5b7ea4359e49dab1" providerId="LiveId" clId="{1571A1F3-0709-4B56-B279-1E8929B28694}" dt="2025-01-21T09:32:33.902" v="252" actId="164"/>
          <ac:spMkLst>
            <pc:docMk/>
            <pc:sldMk cId="2789636506" sldId="266"/>
            <ac:spMk id="5" creationId="{0D50F268-404F-3559-FBD0-78C0F345544E}"/>
          </ac:spMkLst>
        </pc:spChg>
        <pc:spChg chg="mod">
          <ac:chgData name="mauro grassi" userId="5b7ea4359e49dab1" providerId="LiveId" clId="{1571A1F3-0709-4B56-B279-1E8929B28694}" dt="2025-01-21T09:33:43.723" v="257" actId="1076"/>
          <ac:spMkLst>
            <pc:docMk/>
            <pc:sldMk cId="2789636506" sldId="266"/>
            <ac:spMk id="8" creationId="{CE685174-B330-D9F0-07AA-C257A9CF0C5F}"/>
          </ac:spMkLst>
        </pc:spChg>
        <pc:grpChg chg="add del mod">
          <ac:chgData name="mauro grassi" userId="5b7ea4359e49dab1" providerId="LiveId" clId="{1571A1F3-0709-4B56-B279-1E8929B28694}" dt="2025-01-21T09:33:00.670" v="254" actId="21"/>
          <ac:grpSpMkLst>
            <pc:docMk/>
            <pc:sldMk cId="2789636506" sldId="266"/>
            <ac:grpSpMk id="3" creationId="{8E8D7430-F30A-3D73-E16A-41A0BF31D781}"/>
          </ac:grpSpMkLst>
        </pc:grpChg>
        <pc:picChg chg="mod">
          <ac:chgData name="mauro grassi" userId="5b7ea4359e49dab1" providerId="LiveId" clId="{1571A1F3-0709-4B56-B279-1E8929B28694}" dt="2025-01-21T09:32:33.902" v="252" actId="164"/>
          <ac:picMkLst>
            <pc:docMk/>
            <pc:sldMk cId="2789636506" sldId="266"/>
            <ac:picMk id="4" creationId="{28403C1A-B518-A1F7-37AB-48C60964CB6F}"/>
          </ac:picMkLst>
        </pc:picChg>
        <pc:picChg chg="mod">
          <ac:chgData name="mauro grassi" userId="5b7ea4359e49dab1" providerId="LiveId" clId="{1571A1F3-0709-4B56-B279-1E8929B28694}" dt="2025-01-21T09:32:33.902" v="252" actId="164"/>
          <ac:picMkLst>
            <pc:docMk/>
            <pc:sldMk cId="2789636506" sldId="266"/>
            <ac:picMk id="6" creationId="{79DC84C9-24D0-7ACB-8982-170470152B17}"/>
          </ac:picMkLst>
        </pc:picChg>
        <pc:picChg chg="add">
          <ac:chgData name="mauro grassi" userId="5b7ea4359e49dab1" providerId="LiveId" clId="{1571A1F3-0709-4B56-B279-1E8929B28694}" dt="2025-01-21T09:33:08.678" v="255"/>
          <ac:picMkLst>
            <pc:docMk/>
            <pc:sldMk cId="2789636506" sldId="266"/>
            <ac:picMk id="7" creationId="{67C58F51-0930-CF71-DA0F-B70168F6F31A}"/>
          </ac:picMkLst>
        </pc:picChg>
      </pc:sldChg>
      <pc:sldChg chg="addSp delSp modSp mod setBg">
        <pc:chgData name="mauro grassi" userId="5b7ea4359e49dab1" providerId="LiveId" clId="{1571A1F3-0709-4B56-B279-1E8929B28694}" dt="2025-01-21T09:30:00.931" v="250" actId="1076"/>
        <pc:sldMkLst>
          <pc:docMk/>
          <pc:sldMk cId="3323945906" sldId="268"/>
        </pc:sldMkLst>
        <pc:spChg chg="mod">
          <ac:chgData name="mauro grassi" userId="5b7ea4359e49dab1" providerId="LiveId" clId="{1571A1F3-0709-4B56-B279-1E8929B28694}" dt="2025-01-21T09:30:00.931" v="250" actId="1076"/>
          <ac:spMkLst>
            <pc:docMk/>
            <pc:sldMk cId="3323945906" sldId="268"/>
            <ac:spMk id="7" creationId="{C7B09B87-193B-1F0F-B5D7-2BEED73F36AF}"/>
          </ac:spMkLst>
        </pc:spChg>
        <pc:spChg chg="add">
          <ac:chgData name="mauro grassi" userId="5b7ea4359e49dab1" providerId="LiveId" clId="{1571A1F3-0709-4B56-B279-1E8929B28694}" dt="2025-01-21T09:28:19.566" v="226" actId="26606"/>
          <ac:spMkLst>
            <pc:docMk/>
            <pc:sldMk cId="3323945906" sldId="268"/>
            <ac:spMk id="12" creationId="{06DA9DF9-31F7-4056-B42E-878CC92417B8}"/>
          </ac:spMkLst>
        </pc:spChg>
        <pc:picChg chg="add mod">
          <ac:chgData name="mauro grassi" userId="5b7ea4359e49dab1" providerId="LiveId" clId="{1571A1F3-0709-4B56-B279-1E8929B28694}" dt="2025-01-21T09:28:19.566" v="226" actId="26606"/>
          <ac:picMkLst>
            <pc:docMk/>
            <pc:sldMk cId="3323945906" sldId="268"/>
            <ac:picMk id="3" creationId="{C25C616E-60A1-7926-3265-392C5831095F}"/>
          </ac:picMkLst>
        </pc:picChg>
        <pc:picChg chg="del">
          <ac:chgData name="mauro grassi" userId="5b7ea4359e49dab1" providerId="LiveId" clId="{1571A1F3-0709-4B56-B279-1E8929B28694}" dt="2025-01-21T09:27:52.651" v="221" actId="478"/>
          <ac:picMkLst>
            <pc:docMk/>
            <pc:sldMk cId="3323945906" sldId="268"/>
            <ac:picMk id="5" creationId="{E53981E8-BEEC-65CD-5859-3651411923E4}"/>
          </ac:picMkLst>
        </pc:picChg>
      </pc:sldChg>
      <pc:sldChg chg="addSp delSp modSp mod setBg">
        <pc:chgData name="mauro grassi" userId="5b7ea4359e49dab1" providerId="LiveId" clId="{1571A1F3-0709-4B56-B279-1E8929B28694}" dt="2025-01-20T17:36:14.931" v="220" actId="14100"/>
        <pc:sldMkLst>
          <pc:docMk/>
          <pc:sldMk cId="3137282517" sldId="270"/>
        </pc:sldMkLst>
        <pc:spChg chg="add mod">
          <ac:chgData name="mauro grassi" userId="5b7ea4359e49dab1" providerId="LiveId" clId="{1571A1F3-0709-4B56-B279-1E8929B28694}" dt="2025-01-20T17:36:04.673" v="219" actId="255"/>
          <ac:spMkLst>
            <pc:docMk/>
            <pc:sldMk cId="3137282517" sldId="270"/>
            <ac:spMk id="4" creationId="{A45FFE08-252C-26EF-AB62-8D379953A270}"/>
          </ac:spMkLst>
        </pc:spChg>
        <pc:spChg chg="add del">
          <ac:chgData name="mauro grassi" userId="5b7ea4359e49dab1" providerId="LiveId" clId="{1571A1F3-0709-4B56-B279-1E8929B28694}" dt="2025-01-20T17:31:06.764" v="116" actId="26606"/>
          <ac:spMkLst>
            <pc:docMk/>
            <pc:sldMk cId="3137282517" sldId="270"/>
            <ac:spMk id="7" creationId="{32BC26D8-82FB-445E-AA49-62A77D7C1EE0}"/>
          </ac:spMkLst>
        </pc:spChg>
        <pc:spChg chg="add del">
          <ac:chgData name="mauro grassi" userId="5b7ea4359e49dab1" providerId="LiveId" clId="{1571A1F3-0709-4B56-B279-1E8929B28694}" dt="2025-01-20T17:31:06.764" v="116" actId="26606"/>
          <ac:spMkLst>
            <pc:docMk/>
            <pc:sldMk cId="3137282517" sldId="270"/>
            <ac:spMk id="10" creationId="{CB44330D-EA18-4254-AA95-EB49948539B8}"/>
          </ac:spMkLst>
        </pc:spChg>
        <pc:picChg chg="add mod ord">
          <ac:chgData name="mauro grassi" userId="5b7ea4359e49dab1" providerId="LiveId" clId="{1571A1F3-0709-4B56-B279-1E8929B28694}" dt="2025-01-20T17:36:14.931" v="220" actId="14100"/>
          <ac:picMkLst>
            <pc:docMk/>
            <pc:sldMk cId="3137282517" sldId="270"/>
            <ac:picMk id="3" creationId="{2F209B50-CAE8-168B-6584-CF0275D7550F}"/>
          </ac:picMkLst>
        </pc:picChg>
      </pc:sldChg>
      <pc:sldChg chg="addSp delSp modSp new mod">
        <pc:chgData name="mauro grassi" userId="5b7ea4359e49dab1" providerId="LiveId" clId="{1571A1F3-0709-4B56-B279-1E8929B28694}" dt="2025-01-16T15:04:13.860" v="93" actId="14100"/>
        <pc:sldMkLst>
          <pc:docMk/>
          <pc:sldMk cId="2449143470" sldId="273"/>
        </pc:sldMkLst>
        <pc:picChg chg="add mod">
          <ac:chgData name="mauro grassi" userId="5b7ea4359e49dab1" providerId="LiveId" clId="{1571A1F3-0709-4B56-B279-1E8929B28694}" dt="2025-01-16T15:04:13.860" v="93" actId="14100"/>
          <ac:picMkLst>
            <pc:docMk/>
            <pc:sldMk cId="2449143470" sldId="273"/>
            <ac:picMk id="4" creationId="{EE97885C-5E95-F78F-B8A9-1ED9F199873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C00000"/>
                </a:solidFill>
              </a:rPr>
              <a:t>Serie di cento anni delle precipitazioni a Carrara</a:t>
            </a: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9683949319038701E-2"/>
          <c:y val="0.10927223678407992"/>
          <c:w val="0.9453866261424162"/>
          <c:h val="0.723613105811105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C-409A-81FB-75075ED8D1A4}"/>
              </c:ext>
            </c:extLst>
          </c:dPt>
          <c:dPt>
            <c:idx val="4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C-409A-81FB-75075ED8D1A4}"/>
              </c:ext>
            </c:extLst>
          </c:dPt>
          <c:dPt>
            <c:idx val="5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C-409A-81FB-75075ED8D1A4}"/>
              </c:ext>
            </c:extLst>
          </c:dPt>
          <c:dPt>
            <c:idx val="10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C-409A-81FB-75075ED8D1A4}"/>
              </c:ext>
            </c:extLst>
          </c:dPt>
          <c:dPt>
            <c:idx val="11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AC-409A-81FB-75075ED8D1A4}"/>
              </c:ext>
            </c:extLst>
          </c:dPt>
          <c:dPt>
            <c:idx val="16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AC-409A-81FB-75075ED8D1A4}"/>
              </c:ext>
            </c:extLst>
          </c:dPt>
          <c:dPt>
            <c:idx val="20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AC-409A-81FB-75075ED8D1A4}"/>
              </c:ext>
            </c:extLst>
          </c:dPt>
          <c:dPt>
            <c:idx val="22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AC-409A-81FB-75075ED8D1A4}"/>
              </c:ext>
            </c:extLst>
          </c:dPt>
          <c:dPt>
            <c:idx val="22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AC-409A-81FB-75075ED8D1A4}"/>
              </c:ext>
            </c:extLst>
          </c:dPt>
          <c:dPt>
            <c:idx val="22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6AC-409A-81FB-75075ED8D1A4}"/>
              </c:ext>
            </c:extLst>
          </c:dPt>
          <c:dPt>
            <c:idx val="23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6AC-409A-81FB-75075ED8D1A4}"/>
              </c:ext>
            </c:extLst>
          </c:dPt>
          <c:dPt>
            <c:idx val="24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6AC-409A-81FB-75075ED8D1A4}"/>
              </c:ext>
            </c:extLst>
          </c:dPt>
          <c:dPt>
            <c:idx val="24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6AC-409A-81FB-75075ED8D1A4}"/>
              </c:ext>
            </c:extLst>
          </c:dPt>
          <c:dPt>
            <c:idx val="24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6AC-409A-81FB-75075ED8D1A4}"/>
              </c:ext>
            </c:extLst>
          </c:dPt>
          <c:dPt>
            <c:idx val="24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6AC-409A-81FB-75075ED8D1A4}"/>
              </c:ext>
            </c:extLst>
          </c:dPt>
          <c:dPt>
            <c:idx val="25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AC-409A-81FB-75075ED8D1A4}"/>
              </c:ext>
            </c:extLst>
          </c:dPt>
          <c:dPt>
            <c:idx val="26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AC-409A-81FB-75075ED8D1A4}"/>
              </c:ext>
            </c:extLst>
          </c:dPt>
          <c:dPt>
            <c:idx val="33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AC-409A-81FB-75075ED8D1A4}"/>
              </c:ext>
            </c:extLst>
          </c:dPt>
          <c:dPt>
            <c:idx val="36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AC-409A-81FB-75075ED8D1A4}"/>
              </c:ext>
            </c:extLst>
          </c:dPt>
          <c:dPt>
            <c:idx val="37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AC-409A-81FB-75075ED8D1A4}"/>
              </c:ext>
            </c:extLst>
          </c:dPt>
          <c:dPt>
            <c:idx val="39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AC-409A-81FB-75075ED8D1A4}"/>
              </c:ext>
            </c:extLst>
          </c:dPt>
          <c:dPt>
            <c:idx val="39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AC-409A-81FB-75075ED8D1A4}"/>
              </c:ext>
            </c:extLst>
          </c:dPt>
          <c:dPt>
            <c:idx val="40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AC-409A-81FB-75075ED8D1A4}"/>
              </c:ext>
            </c:extLst>
          </c:dPt>
          <c:dPt>
            <c:idx val="42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AC-409A-81FB-75075ED8D1A4}"/>
              </c:ext>
            </c:extLst>
          </c:dPt>
          <c:dPt>
            <c:idx val="43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AC-409A-81FB-75075ED8D1A4}"/>
              </c:ext>
            </c:extLst>
          </c:dPt>
          <c:dPt>
            <c:idx val="45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AC-409A-81FB-75075ED8D1A4}"/>
              </c:ext>
            </c:extLst>
          </c:dPt>
          <c:dPt>
            <c:idx val="46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AC-409A-81FB-75075ED8D1A4}"/>
              </c:ext>
            </c:extLst>
          </c:dPt>
          <c:dPt>
            <c:idx val="48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AC-409A-81FB-75075ED8D1A4}"/>
              </c:ext>
            </c:extLst>
          </c:dPt>
          <c:dPt>
            <c:idx val="49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AC-409A-81FB-75075ED8D1A4}"/>
              </c:ext>
            </c:extLst>
          </c:dPt>
          <c:dPt>
            <c:idx val="49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6AC-409A-81FB-75075ED8D1A4}"/>
              </c:ext>
            </c:extLst>
          </c:dPt>
          <c:dPt>
            <c:idx val="50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6AC-409A-81FB-75075ED8D1A4}"/>
              </c:ext>
            </c:extLst>
          </c:dPt>
          <c:dPt>
            <c:idx val="51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6AC-409A-81FB-75075ED8D1A4}"/>
              </c:ext>
            </c:extLst>
          </c:dPt>
          <c:dPt>
            <c:idx val="51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6AC-409A-81FB-75075ED8D1A4}"/>
              </c:ext>
            </c:extLst>
          </c:dPt>
          <c:cat>
            <c:numRef>
              <c:f>Foglio1!$B$37:$B$603</c:f>
              <c:numCache>
                <c:formatCode>m/d/yyyy</c:formatCode>
                <c:ptCount val="567"/>
                <c:pt idx="0">
                  <c:v>7794</c:v>
                </c:pt>
                <c:pt idx="1">
                  <c:v>7795</c:v>
                </c:pt>
                <c:pt idx="2">
                  <c:v>7820</c:v>
                </c:pt>
                <c:pt idx="3">
                  <c:v>7967</c:v>
                </c:pt>
                <c:pt idx="4">
                  <c:v>8119</c:v>
                </c:pt>
                <c:pt idx="5">
                  <c:v>8186</c:v>
                </c:pt>
                <c:pt idx="6">
                  <c:v>8294</c:v>
                </c:pt>
                <c:pt idx="7">
                  <c:v>8328</c:v>
                </c:pt>
                <c:pt idx="8">
                  <c:v>8333</c:v>
                </c:pt>
                <c:pt idx="9">
                  <c:v>8339</c:v>
                </c:pt>
                <c:pt idx="10">
                  <c:v>8390</c:v>
                </c:pt>
                <c:pt idx="11">
                  <c:v>8391</c:v>
                </c:pt>
                <c:pt idx="12">
                  <c:v>8392</c:v>
                </c:pt>
                <c:pt idx="13">
                  <c:v>8395</c:v>
                </c:pt>
                <c:pt idx="14">
                  <c:v>8511</c:v>
                </c:pt>
                <c:pt idx="15">
                  <c:v>8513</c:v>
                </c:pt>
                <c:pt idx="16">
                  <c:v>8519</c:v>
                </c:pt>
                <c:pt idx="17">
                  <c:v>8662</c:v>
                </c:pt>
                <c:pt idx="18">
                  <c:v>8716</c:v>
                </c:pt>
                <c:pt idx="19">
                  <c:v>8741</c:v>
                </c:pt>
                <c:pt idx="20">
                  <c:v>8775</c:v>
                </c:pt>
                <c:pt idx="21">
                  <c:v>8852</c:v>
                </c:pt>
                <c:pt idx="22">
                  <c:v>9104</c:v>
                </c:pt>
                <c:pt idx="23">
                  <c:v>9130</c:v>
                </c:pt>
                <c:pt idx="24">
                  <c:v>9174</c:v>
                </c:pt>
                <c:pt idx="25">
                  <c:v>9176</c:v>
                </c:pt>
                <c:pt idx="26">
                  <c:v>9247</c:v>
                </c:pt>
                <c:pt idx="27">
                  <c:v>9442</c:v>
                </c:pt>
                <c:pt idx="28">
                  <c:v>9444</c:v>
                </c:pt>
                <c:pt idx="29">
                  <c:v>9445</c:v>
                </c:pt>
                <c:pt idx="30">
                  <c:v>9467</c:v>
                </c:pt>
                <c:pt idx="31">
                  <c:v>9487</c:v>
                </c:pt>
                <c:pt idx="32">
                  <c:v>9538</c:v>
                </c:pt>
                <c:pt idx="33">
                  <c:v>9585</c:v>
                </c:pt>
                <c:pt idx="34">
                  <c:v>9613</c:v>
                </c:pt>
                <c:pt idx="35">
                  <c:v>9633</c:v>
                </c:pt>
                <c:pt idx="36">
                  <c:v>9792</c:v>
                </c:pt>
                <c:pt idx="37">
                  <c:v>9793</c:v>
                </c:pt>
                <c:pt idx="38">
                  <c:v>10292</c:v>
                </c:pt>
                <c:pt idx="39">
                  <c:v>10438</c:v>
                </c:pt>
                <c:pt idx="40">
                  <c:v>10485</c:v>
                </c:pt>
                <c:pt idx="41">
                  <c:v>10497</c:v>
                </c:pt>
                <c:pt idx="42">
                  <c:v>10511</c:v>
                </c:pt>
                <c:pt idx="43">
                  <c:v>10524</c:v>
                </c:pt>
                <c:pt idx="44">
                  <c:v>10529</c:v>
                </c:pt>
                <c:pt idx="45">
                  <c:v>10595</c:v>
                </c:pt>
                <c:pt idx="46">
                  <c:v>10699</c:v>
                </c:pt>
                <c:pt idx="47">
                  <c:v>10775</c:v>
                </c:pt>
                <c:pt idx="48">
                  <c:v>10885</c:v>
                </c:pt>
                <c:pt idx="49">
                  <c:v>10892</c:v>
                </c:pt>
                <c:pt idx="50">
                  <c:v>10928</c:v>
                </c:pt>
                <c:pt idx="51">
                  <c:v>10934</c:v>
                </c:pt>
                <c:pt idx="52">
                  <c:v>10938</c:v>
                </c:pt>
                <c:pt idx="53">
                  <c:v>10954</c:v>
                </c:pt>
                <c:pt idx="54">
                  <c:v>10970</c:v>
                </c:pt>
                <c:pt idx="55">
                  <c:v>11017</c:v>
                </c:pt>
                <c:pt idx="56">
                  <c:v>11018</c:v>
                </c:pt>
                <c:pt idx="57">
                  <c:v>11032</c:v>
                </c:pt>
                <c:pt idx="58">
                  <c:v>11062</c:v>
                </c:pt>
                <c:pt idx="59">
                  <c:v>11078</c:v>
                </c:pt>
                <c:pt idx="60">
                  <c:v>11079</c:v>
                </c:pt>
                <c:pt idx="61">
                  <c:v>11080</c:v>
                </c:pt>
                <c:pt idx="62">
                  <c:v>11138</c:v>
                </c:pt>
                <c:pt idx="63">
                  <c:v>11150</c:v>
                </c:pt>
                <c:pt idx="64">
                  <c:v>11213</c:v>
                </c:pt>
                <c:pt idx="65">
                  <c:v>11222</c:v>
                </c:pt>
                <c:pt idx="66">
                  <c:v>11241</c:v>
                </c:pt>
                <c:pt idx="67">
                  <c:v>11301</c:v>
                </c:pt>
                <c:pt idx="68">
                  <c:v>11324</c:v>
                </c:pt>
                <c:pt idx="69">
                  <c:v>11348</c:v>
                </c:pt>
                <c:pt idx="70">
                  <c:v>11372</c:v>
                </c:pt>
                <c:pt idx="71">
                  <c:v>11374</c:v>
                </c:pt>
                <c:pt idx="72">
                  <c:v>11390</c:v>
                </c:pt>
                <c:pt idx="73">
                  <c:v>11450</c:v>
                </c:pt>
                <c:pt idx="74">
                  <c:v>11463</c:v>
                </c:pt>
                <c:pt idx="75">
                  <c:v>11464</c:v>
                </c:pt>
                <c:pt idx="76">
                  <c:v>11620</c:v>
                </c:pt>
                <c:pt idx="77">
                  <c:v>11634</c:v>
                </c:pt>
                <c:pt idx="78">
                  <c:v>11639</c:v>
                </c:pt>
                <c:pt idx="79">
                  <c:v>11641</c:v>
                </c:pt>
                <c:pt idx="80">
                  <c:v>11655</c:v>
                </c:pt>
                <c:pt idx="81">
                  <c:v>11766</c:v>
                </c:pt>
                <c:pt idx="82">
                  <c:v>11814</c:v>
                </c:pt>
                <c:pt idx="83">
                  <c:v>11873</c:v>
                </c:pt>
                <c:pt idx="84">
                  <c:v>11887</c:v>
                </c:pt>
                <c:pt idx="85">
                  <c:v>11970</c:v>
                </c:pt>
                <c:pt idx="86">
                  <c:v>11987</c:v>
                </c:pt>
                <c:pt idx="87">
                  <c:v>12337</c:v>
                </c:pt>
                <c:pt idx="88">
                  <c:v>12340</c:v>
                </c:pt>
                <c:pt idx="89">
                  <c:v>12477</c:v>
                </c:pt>
                <c:pt idx="90">
                  <c:v>12492</c:v>
                </c:pt>
                <c:pt idx="91">
                  <c:v>12543</c:v>
                </c:pt>
                <c:pt idx="92">
                  <c:v>12658</c:v>
                </c:pt>
                <c:pt idx="93">
                  <c:v>12696</c:v>
                </c:pt>
                <c:pt idx="94">
                  <c:v>12722</c:v>
                </c:pt>
                <c:pt idx="95">
                  <c:v>12724</c:v>
                </c:pt>
                <c:pt idx="96">
                  <c:v>12727</c:v>
                </c:pt>
                <c:pt idx="97">
                  <c:v>12731</c:v>
                </c:pt>
                <c:pt idx="98">
                  <c:v>12738</c:v>
                </c:pt>
                <c:pt idx="99">
                  <c:v>12739</c:v>
                </c:pt>
                <c:pt idx="100">
                  <c:v>12766</c:v>
                </c:pt>
                <c:pt idx="101">
                  <c:v>12767</c:v>
                </c:pt>
                <c:pt idx="102">
                  <c:v>12769</c:v>
                </c:pt>
                <c:pt idx="103">
                  <c:v>12810</c:v>
                </c:pt>
                <c:pt idx="104">
                  <c:v>12844</c:v>
                </c:pt>
                <c:pt idx="105">
                  <c:v>12928</c:v>
                </c:pt>
                <c:pt idx="106">
                  <c:v>13022</c:v>
                </c:pt>
                <c:pt idx="107">
                  <c:v>13059</c:v>
                </c:pt>
                <c:pt idx="108">
                  <c:v>13097</c:v>
                </c:pt>
                <c:pt idx="109">
                  <c:v>13145</c:v>
                </c:pt>
                <c:pt idx="110">
                  <c:v>13152</c:v>
                </c:pt>
                <c:pt idx="111">
                  <c:v>13176</c:v>
                </c:pt>
                <c:pt idx="112">
                  <c:v>13257</c:v>
                </c:pt>
                <c:pt idx="113">
                  <c:v>13263</c:v>
                </c:pt>
                <c:pt idx="114">
                  <c:v>13419</c:v>
                </c:pt>
                <c:pt idx="115">
                  <c:v>13429</c:v>
                </c:pt>
                <c:pt idx="116">
                  <c:v>13430</c:v>
                </c:pt>
                <c:pt idx="117">
                  <c:v>13587</c:v>
                </c:pt>
                <c:pt idx="118">
                  <c:v>13588</c:v>
                </c:pt>
                <c:pt idx="119">
                  <c:v>13795</c:v>
                </c:pt>
                <c:pt idx="120">
                  <c:v>13796</c:v>
                </c:pt>
                <c:pt idx="121">
                  <c:v>13817</c:v>
                </c:pt>
                <c:pt idx="122">
                  <c:v>14206</c:v>
                </c:pt>
                <c:pt idx="123">
                  <c:v>14236</c:v>
                </c:pt>
                <c:pt idx="124">
                  <c:v>14522</c:v>
                </c:pt>
                <c:pt idx="125">
                  <c:v>14554</c:v>
                </c:pt>
                <c:pt idx="126">
                  <c:v>14585</c:v>
                </c:pt>
                <c:pt idx="127">
                  <c:v>14651</c:v>
                </c:pt>
                <c:pt idx="128">
                  <c:v>14865</c:v>
                </c:pt>
                <c:pt idx="129">
                  <c:v>14932</c:v>
                </c:pt>
                <c:pt idx="130">
                  <c:v>14933</c:v>
                </c:pt>
                <c:pt idx="131">
                  <c:v>15021</c:v>
                </c:pt>
                <c:pt idx="132">
                  <c:v>15092</c:v>
                </c:pt>
                <c:pt idx="133">
                  <c:v>15123</c:v>
                </c:pt>
                <c:pt idx="134">
                  <c:v>15137</c:v>
                </c:pt>
                <c:pt idx="135">
                  <c:v>15318</c:v>
                </c:pt>
                <c:pt idx="136">
                  <c:v>18631</c:v>
                </c:pt>
                <c:pt idx="137">
                  <c:v>18632</c:v>
                </c:pt>
                <c:pt idx="138">
                  <c:v>18671</c:v>
                </c:pt>
                <c:pt idx="139">
                  <c:v>18701</c:v>
                </c:pt>
                <c:pt idx="140">
                  <c:v>18851</c:v>
                </c:pt>
                <c:pt idx="141">
                  <c:v>18897</c:v>
                </c:pt>
                <c:pt idx="142">
                  <c:v>18943</c:v>
                </c:pt>
                <c:pt idx="143">
                  <c:v>18997</c:v>
                </c:pt>
                <c:pt idx="144">
                  <c:v>19025</c:v>
                </c:pt>
                <c:pt idx="145">
                  <c:v>19204</c:v>
                </c:pt>
                <c:pt idx="146">
                  <c:v>19214</c:v>
                </c:pt>
                <c:pt idx="147">
                  <c:v>19226</c:v>
                </c:pt>
                <c:pt idx="148">
                  <c:v>19249</c:v>
                </c:pt>
                <c:pt idx="149">
                  <c:v>19264</c:v>
                </c:pt>
                <c:pt idx="150">
                  <c:v>19288</c:v>
                </c:pt>
                <c:pt idx="151">
                  <c:v>19289</c:v>
                </c:pt>
                <c:pt idx="152">
                  <c:v>19317</c:v>
                </c:pt>
                <c:pt idx="153">
                  <c:v>19341</c:v>
                </c:pt>
                <c:pt idx="154">
                  <c:v>19401</c:v>
                </c:pt>
                <c:pt idx="155">
                  <c:v>19553</c:v>
                </c:pt>
                <c:pt idx="156">
                  <c:v>19631</c:v>
                </c:pt>
                <c:pt idx="157">
                  <c:v>19646</c:v>
                </c:pt>
                <c:pt idx="158">
                  <c:v>19713</c:v>
                </c:pt>
                <c:pt idx="159">
                  <c:v>19842</c:v>
                </c:pt>
                <c:pt idx="160">
                  <c:v>20018</c:v>
                </c:pt>
                <c:pt idx="161">
                  <c:v>20037</c:v>
                </c:pt>
                <c:pt idx="162">
                  <c:v>20057</c:v>
                </c:pt>
                <c:pt idx="163">
                  <c:v>20060</c:v>
                </c:pt>
                <c:pt idx="164">
                  <c:v>20069</c:v>
                </c:pt>
                <c:pt idx="165">
                  <c:v>20107</c:v>
                </c:pt>
                <c:pt idx="166">
                  <c:v>20137</c:v>
                </c:pt>
                <c:pt idx="167">
                  <c:v>20367</c:v>
                </c:pt>
                <c:pt idx="168">
                  <c:v>20380</c:v>
                </c:pt>
                <c:pt idx="169">
                  <c:v>20403</c:v>
                </c:pt>
                <c:pt idx="170">
                  <c:v>20425</c:v>
                </c:pt>
                <c:pt idx="171">
                  <c:v>20438</c:v>
                </c:pt>
                <c:pt idx="172">
                  <c:v>21941</c:v>
                </c:pt>
                <c:pt idx="173">
                  <c:v>21958</c:v>
                </c:pt>
                <c:pt idx="174">
                  <c:v>21964</c:v>
                </c:pt>
                <c:pt idx="175">
                  <c:v>21969</c:v>
                </c:pt>
                <c:pt idx="176">
                  <c:v>21991</c:v>
                </c:pt>
                <c:pt idx="177">
                  <c:v>22141</c:v>
                </c:pt>
                <c:pt idx="178">
                  <c:v>22164</c:v>
                </c:pt>
                <c:pt idx="179">
                  <c:v>22199</c:v>
                </c:pt>
                <c:pt idx="180">
                  <c:v>22204</c:v>
                </c:pt>
                <c:pt idx="181">
                  <c:v>22210</c:v>
                </c:pt>
                <c:pt idx="182">
                  <c:v>22215</c:v>
                </c:pt>
                <c:pt idx="183">
                  <c:v>22219</c:v>
                </c:pt>
                <c:pt idx="184">
                  <c:v>22232</c:v>
                </c:pt>
                <c:pt idx="185">
                  <c:v>22240</c:v>
                </c:pt>
                <c:pt idx="186">
                  <c:v>22257</c:v>
                </c:pt>
                <c:pt idx="187">
                  <c:v>22285</c:v>
                </c:pt>
                <c:pt idx="188">
                  <c:v>22293</c:v>
                </c:pt>
                <c:pt idx="189">
                  <c:v>22386</c:v>
                </c:pt>
                <c:pt idx="190">
                  <c:v>22395</c:v>
                </c:pt>
                <c:pt idx="191">
                  <c:v>22435</c:v>
                </c:pt>
                <c:pt idx="192">
                  <c:v>22561</c:v>
                </c:pt>
                <c:pt idx="193">
                  <c:v>22595</c:v>
                </c:pt>
                <c:pt idx="194">
                  <c:v>22598</c:v>
                </c:pt>
                <c:pt idx="195">
                  <c:v>22609</c:v>
                </c:pt>
                <c:pt idx="196">
                  <c:v>22658</c:v>
                </c:pt>
                <c:pt idx="197">
                  <c:v>22710</c:v>
                </c:pt>
                <c:pt idx="198">
                  <c:v>22780</c:v>
                </c:pt>
                <c:pt idx="199">
                  <c:v>22935</c:v>
                </c:pt>
                <c:pt idx="200">
                  <c:v>22947</c:v>
                </c:pt>
                <c:pt idx="201">
                  <c:v>22957</c:v>
                </c:pt>
                <c:pt idx="202">
                  <c:v>22993</c:v>
                </c:pt>
                <c:pt idx="203">
                  <c:v>23017</c:v>
                </c:pt>
                <c:pt idx="204">
                  <c:v>23108</c:v>
                </c:pt>
                <c:pt idx="205">
                  <c:v>23231</c:v>
                </c:pt>
                <c:pt idx="206">
                  <c:v>23258</c:v>
                </c:pt>
                <c:pt idx="207">
                  <c:v>23287</c:v>
                </c:pt>
                <c:pt idx="208">
                  <c:v>23316</c:v>
                </c:pt>
                <c:pt idx="209">
                  <c:v>23317</c:v>
                </c:pt>
                <c:pt idx="210">
                  <c:v>23322</c:v>
                </c:pt>
                <c:pt idx="211">
                  <c:v>23342</c:v>
                </c:pt>
                <c:pt idx="212">
                  <c:v>23435</c:v>
                </c:pt>
                <c:pt idx="213">
                  <c:v>23463</c:v>
                </c:pt>
                <c:pt idx="214">
                  <c:v>23472</c:v>
                </c:pt>
                <c:pt idx="215">
                  <c:v>23653</c:v>
                </c:pt>
                <c:pt idx="216">
                  <c:v>23654</c:v>
                </c:pt>
                <c:pt idx="217">
                  <c:v>23659</c:v>
                </c:pt>
                <c:pt idx="218">
                  <c:v>23663</c:v>
                </c:pt>
                <c:pt idx="219">
                  <c:v>23728</c:v>
                </c:pt>
                <c:pt idx="220">
                  <c:v>23771</c:v>
                </c:pt>
                <c:pt idx="221">
                  <c:v>23803</c:v>
                </c:pt>
                <c:pt idx="222">
                  <c:v>23806</c:v>
                </c:pt>
                <c:pt idx="223">
                  <c:v>23818</c:v>
                </c:pt>
                <c:pt idx="224">
                  <c:v>23825</c:v>
                </c:pt>
                <c:pt idx="225">
                  <c:v>23977</c:v>
                </c:pt>
                <c:pt idx="226">
                  <c:v>23987</c:v>
                </c:pt>
                <c:pt idx="227">
                  <c:v>24011</c:v>
                </c:pt>
                <c:pt idx="228">
                  <c:v>24013</c:v>
                </c:pt>
                <c:pt idx="229">
                  <c:v>24067</c:v>
                </c:pt>
                <c:pt idx="230">
                  <c:v>24084</c:v>
                </c:pt>
                <c:pt idx="231">
                  <c:v>24101</c:v>
                </c:pt>
                <c:pt idx="232">
                  <c:v>24130</c:v>
                </c:pt>
                <c:pt idx="233">
                  <c:v>24207</c:v>
                </c:pt>
                <c:pt idx="234">
                  <c:v>24234</c:v>
                </c:pt>
                <c:pt idx="235">
                  <c:v>24279</c:v>
                </c:pt>
                <c:pt idx="236">
                  <c:v>24392</c:v>
                </c:pt>
                <c:pt idx="237">
                  <c:v>24405</c:v>
                </c:pt>
                <c:pt idx="238">
                  <c:v>24406</c:v>
                </c:pt>
                <c:pt idx="239">
                  <c:v>24408</c:v>
                </c:pt>
                <c:pt idx="240">
                  <c:v>24415</c:v>
                </c:pt>
                <c:pt idx="241">
                  <c:v>24442</c:v>
                </c:pt>
                <c:pt idx="242">
                  <c:v>24446</c:v>
                </c:pt>
                <c:pt idx="243">
                  <c:v>24496</c:v>
                </c:pt>
                <c:pt idx="244">
                  <c:v>24521</c:v>
                </c:pt>
                <c:pt idx="245">
                  <c:v>24540</c:v>
                </c:pt>
                <c:pt idx="246">
                  <c:v>24572</c:v>
                </c:pt>
                <c:pt idx="247">
                  <c:v>24610</c:v>
                </c:pt>
                <c:pt idx="248">
                  <c:v>24729</c:v>
                </c:pt>
                <c:pt idx="249">
                  <c:v>24735</c:v>
                </c:pt>
                <c:pt idx="250">
                  <c:v>24749</c:v>
                </c:pt>
                <c:pt idx="251">
                  <c:v>24781</c:v>
                </c:pt>
                <c:pt idx="252">
                  <c:v>24792</c:v>
                </c:pt>
                <c:pt idx="253">
                  <c:v>24830</c:v>
                </c:pt>
                <c:pt idx="254">
                  <c:v>24890</c:v>
                </c:pt>
                <c:pt idx="255">
                  <c:v>24957</c:v>
                </c:pt>
                <c:pt idx="256">
                  <c:v>24971</c:v>
                </c:pt>
                <c:pt idx="257">
                  <c:v>25044</c:v>
                </c:pt>
                <c:pt idx="258">
                  <c:v>25136</c:v>
                </c:pt>
                <c:pt idx="259">
                  <c:v>25137</c:v>
                </c:pt>
                <c:pt idx="260">
                  <c:v>25145</c:v>
                </c:pt>
                <c:pt idx="261">
                  <c:v>25158</c:v>
                </c:pt>
                <c:pt idx="262">
                  <c:v>25159</c:v>
                </c:pt>
                <c:pt idx="263">
                  <c:v>25216</c:v>
                </c:pt>
                <c:pt idx="264">
                  <c:v>25218</c:v>
                </c:pt>
                <c:pt idx="265">
                  <c:v>25454</c:v>
                </c:pt>
                <c:pt idx="266">
                  <c:v>25463</c:v>
                </c:pt>
                <c:pt idx="267">
                  <c:v>25521</c:v>
                </c:pt>
                <c:pt idx="268">
                  <c:v>25573</c:v>
                </c:pt>
                <c:pt idx="269">
                  <c:v>25738</c:v>
                </c:pt>
                <c:pt idx="270">
                  <c:v>25810</c:v>
                </c:pt>
                <c:pt idx="271">
                  <c:v>25842</c:v>
                </c:pt>
                <c:pt idx="272">
                  <c:v>25891</c:v>
                </c:pt>
                <c:pt idx="273">
                  <c:v>25892</c:v>
                </c:pt>
                <c:pt idx="274">
                  <c:v>25955</c:v>
                </c:pt>
                <c:pt idx="275">
                  <c:v>26012</c:v>
                </c:pt>
                <c:pt idx="276">
                  <c:v>26027</c:v>
                </c:pt>
                <c:pt idx="277">
                  <c:v>26076</c:v>
                </c:pt>
                <c:pt idx="278">
                  <c:v>26082</c:v>
                </c:pt>
                <c:pt idx="279">
                  <c:v>26189</c:v>
                </c:pt>
                <c:pt idx="280">
                  <c:v>26341</c:v>
                </c:pt>
                <c:pt idx="281">
                  <c:v>26434</c:v>
                </c:pt>
                <c:pt idx="282">
                  <c:v>26462</c:v>
                </c:pt>
                <c:pt idx="283">
                  <c:v>26507</c:v>
                </c:pt>
                <c:pt idx="284">
                  <c:v>26600</c:v>
                </c:pt>
                <c:pt idx="285">
                  <c:v>26634</c:v>
                </c:pt>
                <c:pt idx="286">
                  <c:v>26823</c:v>
                </c:pt>
                <c:pt idx="287">
                  <c:v>26824</c:v>
                </c:pt>
                <c:pt idx="288">
                  <c:v>26926</c:v>
                </c:pt>
                <c:pt idx="289">
                  <c:v>26929</c:v>
                </c:pt>
                <c:pt idx="290">
                  <c:v>26951</c:v>
                </c:pt>
                <c:pt idx="291">
                  <c:v>27020</c:v>
                </c:pt>
                <c:pt idx="292">
                  <c:v>27292</c:v>
                </c:pt>
                <c:pt idx="293">
                  <c:v>27521</c:v>
                </c:pt>
                <c:pt idx="294">
                  <c:v>27555</c:v>
                </c:pt>
                <c:pt idx="295">
                  <c:v>27729</c:v>
                </c:pt>
                <c:pt idx="296">
                  <c:v>27745</c:v>
                </c:pt>
                <c:pt idx="297">
                  <c:v>28017</c:v>
                </c:pt>
                <c:pt idx="298">
                  <c:v>28019</c:v>
                </c:pt>
                <c:pt idx="299">
                  <c:v>28046</c:v>
                </c:pt>
                <c:pt idx="300">
                  <c:v>28137</c:v>
                </c:pt>
                <c:pt idx="301">
                  <c:v>28177</c:v>
                </c:pt>
                <c:pt idx="302">
                  <c:v>28359</c:v>
                </c:pt>
                <c:pt idx="303">
                  <c:v>28366</c:v>
                </c:pt>
                <c:pt idx="304">
                  <c:v>28431</c:v>
                </c:pt>
                <c:pt idx="305">
                  <c:v>28532</c:v>
                </c:pt>
                <c:pt idx="306">
                  <c:v>28593</c:v>
                </c:pt>
                <c:pt idx="307">
                  <c:v>28612</c:v>
                </c:pt>
                <c:pt idx="308">
                  <c:v>28767</c:v>
                </c:pt>
                <c:pt idx="309">
                  <c:v>28820</c:v>
                </c:pt>
                <c:pt idx="310">
                  <c:v>28833</c:v>
                </c:pt>
                <c:pt idx="311">
                  <c:v>28865</c:v>
                </c:pt>
                <c:pt idx="312">
                  <c:v>28878</c:v>
                </c:pt>
                <c:pt idx="313">
                  <c:v>28883</c:v>
                </c:pt>
                <c:pt idx="314">
                  <c:v>28936</c:v>
                </c:pt>
                <c:pt idx="315">
                  <c:v>28969</c:v>
                </c:pt>
                <c:pt idx="316">
                  <c:v>29109</c:v>
                </c:pt>
                <c:pt idx="317">
                  <c:v>29120</c:v>
                </c:pt>
                <c:pt idx="318">
                  <c:v>29140</c:v>
                </c:pt>
                <c:pt idx="319">
                  <c:v>29156</c:v>
                </c:pt>
                <c:pt idx="320">
                  <c:v>29174</c:v>
                </c:pt>
                <c:pt idx="321">
                  <c:v>29244</c:v>
                </c:pt>
                <c:pt idx="322">
                  <c:v>29294</c:v>
                </c:pt>
                <c:pt idx="323">
                  <c:v>29382</c:v>
                </c:pt>
                <c:pt idx="324">
                  <c:v>29500</c:v>
                </c:pt>
                <c:pt idx="325">
                  <c:v>29503</c:v>
                </c:pt>
                <c:pt idx="326">
                  <c:v>29511</c:v>
                </c:pt>
                <c:pt idx="327">
                  <c:v>29512</c:v>
                </c:pt>
                <c:pt idx="328">
                  <c:v>29839</c:v>
                </c:pt>
                <c:pt idx="329">
                  <c:v>29886</c:v>
                </c:pt>
                <c:pt idx="330">
                  <c:v>29927</c:v>
                </c:pt>
                <c:pt idx="331">
                  <c:v>30217</c:v>
                </c:pt>
                <c:pt idx="332">
                  <c:v>30227</c:v>
                </c:pt>
                <c:pt idx="333">
                  <c:v>30230</c:v>
                </c:pt>
                <c:pt idx="334">
                  <c:v>30264</c:v>
                </c:pt>
                <c:pt idx="335">
                  <c:v>30269</c:v>
                </c:pt>
                <c:pt idx="336">
                  <c:v>30294</c:v>
                </c:pt>
                <c:pt idx="337">
                  <c:v>30807</c:v>
                </c:pt>
                <c:pt idx="338">
                  <c:v>30823</c:v>
                </c:pt>
                <c:pt idx="339">
                  <c:v>30824</c:v>
                </c:pt>
                <c:pt idx="340">
                  <c:v>30943</c:v>
                </c:pt>
                <c:pt idx="341">
                  <c:v>30982</c:v>
                </c:pt>
                <c:pt idx="342">
                  <c:v>30992</c:v>
                </c:pt>
                <c:pt idx="343">
                  <c:v>31174</c:v>
                </c:pt>
                <c:pt idx="344">
                  <c:v>31306</c:v>
                </c:pt>
                <c:pt idx="345">
                  <c:v>31357</c:v>
                </c:pt>
                <c:pt idx="346">
                  <c:v>31407</c:v>
                </c:pt>
                <c:pt idx="347">
                  <c:v>31421</c:v>
                </c:pt>
                <c:pt idx="348">
                  <c:v>31444</c:v>
                </c:pt>
                <c:pt idx="349">
                  <c:v>31665</c:v>
                </c:pt>
                <c:pt idx="350">
                  <c:v>31681</c:v>
                </c:pt>
                <c:pt idx="351">
                  <c:v>31737</c:v>
                </c:pt>
                <c:pt idx="352">
                  <c:v>31761</c:v>
                </c:pt>
                <c:pt idx="353">
                  <c:v>31787</c:v>
                </c:pt>
                <c:pt idx="354">
                  <c:v>31820</c:v>
                </c:pt>
                <c:pt idx="355">
                  <c:v>31948</c:v>
                </c:pt>
                <c:pt idx="356">
                  <c:v>32014</c:v>
                </c:pt>
                <c:pt idx="357">
                  <c:v>32056</c:v>
                </c:pt>
                <c:pt idx="358">
                  <c:v>32062</c:v>
                </c:pt>
                <c:pt idx="359">
                  <c:v>32079</c:v>
                </c:pt>
                <c:pt idx="360">
                  <c:v>32092</c:v>
                </c:pt>
                <c:pt idx="361">
                  <c:v>32106</c:v>
                </c:pt>
                <c:pt idx="362">
                  <c:v>32107</c:v>
                </c:pt>
                <c:pt idx="363">
                  <c:v>32117</c:v>
                </c:pt>
                <c:pt idx="364">
                  <c:v>32185</c:v>
                </c:pt>
                <c:pt idx="365">
                  <c:v>32197</c:v>
                </c:pt>
                <c:pt idx="366">
                  <c:v>32281</c:v>
                </c:pt>
                <c:pt idx="367">
                  <c:v>32291</c:v>
                </c:pt>
                <c:pt idx="368">
                  <c:v>32401</c:v>
                </c:pt>
                <c:pt idx="369">
                  <c:v>32429</c:v>
                </c:pt>
                <c:pt idx="370">
                  <c:v>32479</c:v>
                </c:pt>
                <c:pt idx="371">
                  <c:v>32564</c:v>
                </c:pt>
                <c:pt idx="372">
                  <c:v>32603</c:v>
                </c:pt>
                <c:pt idx="373">
                  <c:v>32611</c:v>
                </c:pt>
                <c:pt idx="374">
                  <c:v>32612</c:v>
                </c:pt>
                <c:pt idx="375">
                  <c:v>32661</c:v>
                </c:pt>
                <c:pt idx="376">
                  <c:v>32835</c:v>
                </c:pt>
                <c:pt idx="377">
                  <c:v>32856</c:v>
                </c:pt>
                <c:pt idx="378">
                  <c:v>32917</c:v>
                </c:pt>
                <c:pt idx="379">
                  <c:v>32970</c:v>
                </c:pt>
                <c:pt idx="380">
                  <c:v>33092</c:v>
                </c:pt>
                <c:pt idx="381">
                  <c:v>33132</c:v>
                </c:pt>
                <c:pt idx="382">
                  <c:v>33137</c:v>
                </c:pt>
                <c:pt idx="383">
                  <c:v>33151</c:v>
                </c:pt>
                <c:pt idx="384">
                  <c:v>33154</c:v>
                </c:pt>
                <c:pt idx="385">
                  <c:v>33163</c:v>
                </c:pt>
                <c:pt idx="386">
                  <c:v>33164</c:v>
                </c:pt>
                <c:pt idx="387">
                  <c:v>33166</c:v>
                </c:pt>
                <c:pt idx="388">
                  <c:v>33175</c:v>
                </c:pt>
                <c:pt idx="389">
                  <c:v>33203</c:v>
                </c:pt>
                <c:pt idx="390">
                  <c:v>33216</c:v>
                </c:pt>
                <c:pt idx="391">
                  <c:v>33279</c:v>
                </c:pt>
                <c:pt idx="392">
                  <c:v>33362</c:v>
                </c:pt>
                <c:pt idx="393">
                  <c:v>33396</c:v>
                </c:pt>
                <c:pt idx="394">
                  <c:v>33397</c:v>
                </c:pt>
                <c:pt idx="395">
                  <c:v>33511</c:v>
                </c:pt>
                <c:pt idx="396">
                  <c:v>33518</c:v>
                </c:pt>
                <c:pt idx="397">
                  <c:v>33523</c:v>
                </c:pt>
                <c:pt idx="398">
                  <c:v>33546</c:v>
                </c:pt>
                <c:pt idx="399">
                  <c:v>33555</c:v>
                </c:pt>
                <c:pt idx="400">
                  <c:v>33558</c:v>
                </c:pt>
                <c:pt idx="401">
                  <c:v>33695</c:v>
                </c:pt>
                <c:pt idx="402">
                  <c:v>33775</c:v>
                </c:pt>
                <c:pt idx="403">
                  <c:v>33826</c:v>
                </c:pt>
                <c:pt idx="404">
                  <c:v>33881</c:v>
                </c:pt>
                <c:pt idx="405">
                  <c:v>33883</c:v>
                </c:pt>
                <c:pt idx="406">
                  <c:v>33887</c:v>
                </c:pt>
                <c:pt idx="407">
                  <c:v>33894</c:v>
                </c:pt>
                <c:pt idx="408">
                  <c:v>33908</c:v>
                </c:pt>
                <c:pt idx="409">
                  <c:v>33946</c:v>
                </c:pt>
                <c:pt idx="410">
                  <c:v>34053</c:v>
                </c:pt>
                <c:pt idx="411">
                  <c:v>34209</c:v>
                </c:pt>
                <c:pt idx="412">
                  <c:v>34228</c:v>
                </c:pt>
                <c:pt idx="413">
                  <c:v>34237</c:v>
                </c:pt>
                <c:pt idx="414">
                  <c:v>34243</c:v>
                </c:pt>
                <c:pt idx="415">
                  <c:v>34245</c:v>
                </c:pt>
                <c:pt idx="416">
                  <c:v>34594</c:v>
                </c:pt>
                <c:pt idx="417">
                  <c:v>34599</c:v>
                </c:pt>
                <c:pt idx="418">
                  <c:v>34642</c:v>
                </c:pt>
                <c:pt idx="419">
                  <c:v>34644</c:v>
                </c:pt>
                <c:pt idx="420">
                  <c:v>34645</c:v>
                </c:pt>
                <c:pt idx="421">
                  <c:v>34674</c:v>
                </c:pt>
                <c:pt idx="422">
                  <c:v>34688</c:v>
                </c:pt>
                <c:pt idx="423">
                  <c:v>34832</c:v>
                </c:pt>
                <c:pt idx="424">
                  <c:v>34873</c:v>
                </c:pt>
                <c:pt idx="425">
                  <c:v>35002</c:v>
                </c:pt>
                <c:pt idx="426">
                  <c:v>35059</c:v>
                </c:pt>
                <c:pt idx="427">
                  <c:v>35064</c:v>
                </c:pt>
                <c:pt idx="428">
                  <c:v>35098</c:v>
                </c:pt>
                <c:pt idx="429">
                  <c:v>35116</c:v>
                </c:pt>
                <c:pt idx="430">
                  <c:v>35157</c:v>
                </c:pt>
                <c:pt idx="431">
                  <c:v>35195</c:v>
                </c:pt>
                <c:pt idx="432">
                  <c:v>35236</c:v>
                </c:pt>
                <c:pt idx="433">
                  <c:v>35289</c:v>
                </c:pt>
                <c:pt idx="434">
                  <c:v>35334</c:v>
                </c:pt>
                <c:pt idx="435">
                  <c:v>35388</c:v>
                </c:pt>
                <c:pt idx="436">
                  <c:v>35413</c:v>
                </c:pt>
                <c:pt idx="437">
                  <c:v>35741</c:v>
                </c:pt>
                <c:pt idx="438">
                  <c:v>35782</c:v>
                </c:pt>
                <c:pt idx="439">
                  <c:v>35812</c:v>
                </c:pt>
                <c:pt idx="440">
                  <c:v>35896</c:v>
                </c:pt>
                <c:pt idx="441">
                  <c:v>36065</c:v>
                </c:pt>
                <c:pt idx="442">
                  <c:v>36074</c:v>
                </c:pt>
                <c:pt idx="443">
                  <c:v>36076</c:v>
                </c:pt>
                <c:pt idx="444">
                  <c:v>36384</c:v>
                </c:pt>
                <c:pt idx="445">
                  <c:v>36454</c:v>
                </c:pt>
                <c:pt idx="446">
                  <c:v>36458</c:v>
                </c:pt>
                <c:pt idx="447">
                  <c:v>36509</c:v>
                </c:pt>
                <c:pt idx="448">
                  <c:v>36837</c:v>
                </c:pt>
                <c:pt idx="449">
                  <c:v>36885</c:v>
                </c:pt>
                <c:pt idx="450">
                  <c:v>37092</c:v>
                </c:pt>
                <c:pt idx="451">
                  <c:v>37185</c:v>
                </c:pt>
                <c:pt idx="452">
                  <c:v>37359</c:v>
                </c:pt>
                <c:pt idx="453">
                  <c:v>37413</c:v>
                </c:pt>
                <c:pt idx="454">
                  <c:v>37414</c:v>
                </c:pt>
                <c:pt idx="455">
                  <c:v>37520</c:v>
                </c:pt>
                <c:pt idx="456">
                  <c:v>37521</c:v>
                </c:pt>
                <c:pt idx="457">
                  <c:v>37574</c:v>
                </c:pt>
                <c:pt idx="458">
                  <c:v>37608</c:v>
                </c:pt>
                <c:pt idx="459">
                  <c:v>37643</c:v>
                </c:pt>
                <c:pt idx="460">
                  <c:v>37888</c:v>
                </c:pt>
                <c:pt idx="461">
                  <c:v>37953</c:v>
                </c:pt>
                <c:pt idx="462">
                  <c:v>37984</c:v>
                </c:pt>
                <c:pt idx="463">
                  <c:v>38490</c:v>
                </c:pt>
                <c:pt idx="464">
                  <c:v>38648</c:v>
                </c:pt>
                <c:pt idx="465">
                  <c:v>38662</c:v>
                </c:pt>
                <c:pt idx="466">
                  <c:v>38689</c:v>
                </c:pt>
                <c:pt idx="467">
                  <c:v>38735</c:v>
                </c:pt>
                <c:pt idx="468">
                  <c:v>38764</c:v>
                </c:pt>
                <c:pt idx="469">
                  <c:v>38765</c:v>
                </c:pt>
                <c:pt idx="470">
                  <c:v>38975</c:v>
                </c:pt>
                <c:pt idx="471">
                  <c:v>38977</c:v>
                </c:pt>
                <c:pt idx="472">
                  <c:v>39055</c:v>
                </c:pt>
                <c:pt idx="473">
                  <c:v>39556</c:v>
                </c:pt>
                <c:pt idx="474">
                  <c:v>39742</c:v>
                </c:pt>
                <c:pt idx="475">
                  <c:v>39752</c:v>
                </c:pt>
                <c:pt idx="476">
                  <c:v>39757</c:v>
                </c:pt>
                <c:pt idx="477">
                  <c:v>39776</c:v>
                </c:pt>
                <c:pt idx="478">
                  <c:v>39782</c:v>
                </c:pt>
                <c:pt idx="479">
                  <c:v>39783</c:v>
                </c:pt>
                <c:pt idx="480">
                  <c:v>39833</c:v>
                </c:pt>
                <c:pt idx="481">
                  <c:v>39834</c:v>
                </c:pt>
                <c:pt idx="482">
                  <c:v>39877</c:v>
                </c:pt>
                <c:pt idx="483">
                  <c:v>39902</c:v>
                </c:pt>
                <c:pt idx="484">
                  <c:v>40000</c:v>
                </c:pt>
                <c:pt idx="485">
                  <c:v>40108</c:v>
                </c:pt>
                <c:pt idx="486">
                  <c:v>40170</c:v>
                </c:pt>
                <c:pt idx="487">
                  <c:v>40172</c:v>
                </c:pt>
                <c:pt idx="488">
                  <c:v>40303</c:v>
                </c:pt>
                <c:pt idx="489">
                  <c:v>40345</c:v>
                </c:pt>
                <c:pt idx="490">
                  <c:v>40349</c:v>
                </c:pt>
                <c:pt idx="491">
                  <c:v>40389</c:v>
                </c:pt>
                <c:pt idx="492">
                  <c:v>40403</c:v>
                </c:pt>
                <c:pt idx="493">
                  <c:v>40446</c:v>
                </c:pt>
                <c:pt idx="494">
                  <c:v>40456</c:v>
                </c:pt>
                <c:pt idx="495">
                  <c:v>40468</c:v>
                </c:pt>
                <c:pt idx="496">
                  <c:v>40476</c:v>
                </c:pt>
                <c:pt idx="497">
                  <c:v>40482</c:v>
                </c:pt>
                <c:pt idx="498">
                  <c:v>40483</c:v>
                </c:pt>
                <c:pt idx="499">
                  <c:v>40534</c:v>
                </c:pt>
                <c:pt idx="500">
                  <c:v>40791</c:v>
                </c:pt>
                <c:pt idx="501">
                  <c:v>40805</c:v>
                </c:pt>
                <c:pt idx="502">
                  <c:v>40836</c:v>
                </c:pt>
                <c:pt idx="503">
                  <c:v>40842</c:v>
                </c:pt>
                <c:pt idx="504">
                  <c:v>41644</c:v>
                </c:pt>
                <c:pt idx="505">
                  <c:v>41653</c:v>
                </c:pt>
                <c:pt idx="506">
                  <c:v>41656</c:v>
                </c:pt>
                <c:pt idx="507">
                  <c:v>41657</c:v>
                </c:pt>
                <c:pt idx="508">
                  <c:v>41658</c:v>
                </c:pt>
                <c:pt idx="509">
                  <c:v>41670</c:v>
                </c:pt>
                <c:pt idx="510">
                  <c:v>41681</c:v>
                </c:pt>
                <c:pt idx="511">
                  <c:v>41787</c:v>
                </c:pt>
                <c:pt idx="512">
                  <c:v>41828</c:v>
                </c:pt>
                <c:pt idx="513">
                  <c:v>41847</c:v>
                </c:pt>
                <c:pt idx="514">
                  <c:v>41929</c:v>
                </c:pt>
                <c:pt idx="515">
                  <c:v>41948</c:v>
                </c:pt>
                <c:pt idx="516">
                  <c:v>41953</c:v>
                </c:pt>
                <c:pt idx="517">
                  <c:v>41954</c:v>
                </c:pt>
                <c:pt idx="518">
                  <c:v>41971</c:v>
                </c:pt>
                <c:pt idx="519">
                  <c:v>42021</c:v>
                </c:pt>
                <c:pt idx="520">
                  <c:v>42050</c:v>
                </c:pt>
                <c:pt idx="521">
                  <c:v>42261</c:v>
                </c:pt>
                <c:pt idx="522">
                  <c:v>42281</c:v>
                </c:pt>
                <c:pt idx="523">
                  <c:v>42282</c:v>
                </c:pt>
                <c:pt idx="524">
                  <c:v>42305</c:v>
                </c:pt>
                <c:pt idx="525">
                  <c:v>42372</c:v>
                </c:pt>
                <c:pt idx="526">
                  <c:v>42384</c:v>
                </c:pt>
                <c:pt idx="527">
                  <c:v>42428</c:v>
                </c:pt>
                <c:pt idx="528">
                  <c:v>42484</c:v>
                </c:pt>
                <c:pt idx="529">
                  <c:v>42485</c:v>
                </c:pt>
                <c:pt idx="530">
                  <c:v>42504</c:v>
                </c:pt>
                <c:pt idx="531">
                  <c:v>42523</c:v>
                </c:pt>
                <c:pt idx="532">
                  <c:v>42601</c:v>
                </c:pt>
                <c:pt idx="533">
                  <c:v>42630</c:v>
                </c:pt>
                <c:pt idx="534">
                  <c:v>42767</c:v>
                </c:pt>
                <c:pt idx="535">
                  <c:v>42771</c:v>
                </c:pt>
                <c:pt idx="536">
                  <c:v>43080</c:v>
                </c:pt>
                <c:pt idx="537">
                  <c:v>43081</c:v>
                </c:pt>
                <c:pt idx="538">
                  <c:v>43175</c:v>
                </c:pt>
                <c:pt idx="539">
                  <c:v>43428</c:v>
                </c:pt>
                <c:pt idx="540">
                  <c:v>43498</c:v>
                </c:pt>
                <c:pt idx="541">
                  <c:v>43579</c:v>
                </c:pt>
                <c:pt idx="542">
                  <c:v>43654</c:v>
                </c:pt>
                <c:pt idx="543">
                  <c:v>43714</c:v>
                </c:pt>
                <c:pt idx="544">
                  <c:v>43820</c:v>
                </c:pt>
                <c:pt idx="545">
                  <c:v>43950</c:v>
                </c:pt>
                <c:pt idx="546">
                  <c:v>44073</c:v>
                </c:pt>
                <c:pt idx="547">
                  <c:v>44099</c:v>
                </c:pt>
                <c:pt idx="548">
                  <c:v>44131</c:v>
                </c:pt>
                <c:pt idx="549">
                  <c:v>44170</c:v>
                </c:pt>
                <c:pt idx="550">
                  <c:v>44171</c:v>
                </c:pt>
                <c:pt idx="551">
                  <c:v>44203</c:v>
                </c:pt>
                <c:pt idx="552">
                  <c:v>44219</c:v>
                </c:pt>
                <c:pt idx="553">
                  <c:v>44456</c:v>
                </c:pt>
                <c:pt idx="554">
                  <c:v>44458</c:v>
                </c:pt>
                <c:pt idx="555">
                  <c:v>44514</c:v>
                </c:pt>
                <c:pt idx="556">
                  <c:v>44556</c:v>
                </c:pt>
                <c:pt idx="557">
                  <c:v>44772</c:v>
                </c:pt>
                <c:pt idx="558">
                  <c:v>44881</c:v>
                </c:pt>
                <c:pt idx="559">
                  <c:v>45056</c:v>
                </c:pt>
                <c:pt idx="560">
                  <c:v>45218</c:v>
                </c:pt>
                <c:pt idx="561">
                  <c:v>45220</c:v>
                </c:pt>
                <c:pt idx="562">
                  <c:v>45235</c:v>
                </c:pt>
                <c:pt idx="563">
                  <c:v>45349</c:v>
                </c:pt>
                <c:pt idx="564">
                  <c:v>45414</c:v>
                </c:pt>
                <c:pt idx="565">
                  <c:v>45544</c:v>
                </c:pt>
                <c:pt idx="566">
                  <c:v>45574</c:v>
                </c:pt>
              </c:numCache>
            </c:numRef>
          </c:cat>
          <c:val>
            <c:numRef>
              <c:f>Foglio1!$C$37:$C$603</c:f>
              <c:numCache>
                <c:formatCode>General</c:formatCode>
                <c:ptCount val="567"/>
                <c:pt idx="0">
                  <c:v>60</c:v>
                </c:pt>
                <c:pt idx="1">
                  <c:v>105</c:v>
                </c:pt>
                <c:pt idx="2">
                  <c:v>44</c:v>
                </c:pt>
                <c:pt idx="3">
                  <c:v>63</c:v>
                </c:pt>
                <c:pt idx="4">
                  <c:v>55</c:v>
                </c:pt>
                <c:pt idx="5">
                  <c:v>40</c:v>
                </c:pt>
                <c:pt idx="6">
                  <c:v>52</c:v>
                </c:pt>
                <c:pt idx="7">
                  <c:v>42</c:v>
                </c:pt>
                <c:pt idx="8">
                  <c:v>52</c:v>
                </c:pt>
                <c:pt idx="9">
                  <c:v>42</c:v>
                </c:pt>
                <c:pt idx="10">
                  <c:v>42</c:v>
                </c:pt>
                <c:pt idx="11">
                  <c:v>54</c:v>
                </c:pt>
                <c:pt idx="12">
                  <c:v>45</c:v>
                </c:pt>
                <c:pt idx="13">
                  <c:v>70</c:v>
                </c:pt>
                <c:pt idx="14">
                  <c:v>52</c:v>
                </c:pt>
                <c:pt idx="15">
                  <c:v>74</c:v>
                </c:pt>
                <c:pt idx="16">
                  <c:v>41</c:v>
                </c:pt>
                <c:pt idx="17">
                  <c:v>54</c:v>
                </c:pt>
                <c:pt idx="18">
                  <c:v>55</c:v>
                </c:pt>
                <c:pt idx="19">
                  <c:v>51</c:v>
                </c:pt>
                <c:pt idx="20">
                  <c:v>40</c:v>
                </c:pt>
                <c:pt idx="21">
                  <c:v>41.5</c:v>
                </c:pt>
                <c:pt idx="22">
                  <c:v>40</c:v>
                </c:pt>
                <c:pt idx="23">
                  <c:v>65</c:v>
                </c:pt>
                <c:pt idx="24">
                  <c:v>41</c:v>
                </c:pt>
                <c:pt idx="25">
                  <c:v>45</c:v>
                </c:pt>
                <c:pt idx="26">
                  <c:v>57</c:v>
                </c:pt>
                <c:pt idx="27">
                  <c:v>48</c:v>
                </c:pt>
                <c:pt idx="28">
                  <c:v>70</c:v>
                </c:pt>
                <c:pt idx="29">
                  <c:v>59</c:v>
                </c:pt>
                <c:pt idx="30">
                  <c:v>68</c:v>
                </c:pt>
                <c:pt idx="31">
                  <c:v>60</c:v>
                </c:pt>
                <c:pt idx="32">
                  <c:v>52</c:v>
                </c:pt>
                <c:pt idx="33">
                  <c:v>40</c:v>
                </c:pt>
                <c:pt idx="34">
                  <c:v>67</c:v>
                </c:pt>
                <c:pt idx="35">
                  <c:v>48</c:v>
                </c:pt>
                <c:pt idx="36">
                  <c:v>81</c:v>
                </c:pt>
                <c:pt idx="37">
                  <c:v>52</c:v>
                </c:pt>
                <c:pt idx="38">
                  <c:v>51</c:v>
                </c:pt>
                <c:pt idx="39">
                  <c:v>57</c:v>
                </c:pt>
                <c:pt idx="40">
                  <c:v>55</c:v>
                </c:pt>
                <c:pt idx="41">
                  <c:v>85</c:v>
                </c:pt>
                <c:pt idx="42">
                  <c:v>43</c:v>
                </c:pt>
                <c:pt idx="43">
                  <c:v>57</c:v>
                </c:pt>
                <c:pt idx="44">
                  <c:v>42</c:v>
                </c:pt>
                <c:pt idx="45">
                  <c:v>40</c:v>
                </c:pt>
                <c:pt idx="46">
                  <c:v>51</c:v>
                </c:pt>
                <c:pt idx="47">
                  <c:v>42</c:v>
                </c:pt>
                <c:pt idx="48">
                  <c:v>73</c:v>
                </c:pt>
                <c:pt idx="49">
                  <c:v>105</c:v>
                </c:pt>
                <c:pt idx="50">
                  <c:v>40</c:v>
                </c:pt>
                <c:pt idx="51">
                  <c:v>52.5</c:v>
                </c:pt>
                <c:pt idx="52">
                  <c:v>41</c:v>
                </c:pt>
                <c:pt idx="53">
                  <c:v>46</c:v>
                </c:pt>
                <c:pt idx="54">
                  <c:v>69</c:v>
                </c:pt>
                <c:pt idx="55">
                  <c:v>60</c:v>
                </c:pt>
                <c:pt idx="56">
                  <c:v>42</c:v>
                </c:pt>
                <c:pt idx="57">
                  <c:v>60</c:v>
                </c:pt>
                <c:pt idx="58">
                  <c:v>74</c:v>
                </c:pt>
                <c:pt idx="59">
                  <c:v>112</c:v>
                </c:pt>
                <c:pt idx="60">
                  <c:v>69.5</c:v>
                </c:pt>
                <c:pt idx="61">
                  <c:v>50.5</c:v>
                </c:pt>
                <c:pt idx="62">
                  <c:v>54</c:v>
                </c:pt>
                <c:pt idx="63">
                  <c:v>47</c:v>
                </c:pt>
                <c:pt idx="64">
                  <c:v>40</c:v>
                </c:pt>
                <c:pt idx="65">
                  <c:v>44</c:v>
                </c:pt>
                <c:pt idx="66">
                  <c:v>84.5</c:v>
                </c:pt>
                <c:pt idx="67">
                  <c:v>60.5</c:v>
                </c:pt>
                <c:pt idx="68">
                  <c:v>41</c:v>
                </c:pt>
                <c:pt idx="69">
                  <c:v>84</c:v>
                </c:pt>
                <c:pt idx="70">
                  <c:v>41</c:v>
                </c:pt>
                <c:pt idx="71">
                  <c:v>43</c:v>
                </c:pt>
                <c:pt idx="72">
                  <c:v>48</c:v>
                </c:pt>
                <c:pt idx="73">
                  <c:v>45</c:v>
                </c:pt>
                <c:pt idx="74">
                  <c:v>53.5</c:v>
                </c:pt>
                <c:pt idx="75">
                  <c:v>76.5</c:v>
                </c:pt>
                <c:pt idx="76">
                  <c:v>90</c:v>
                </c:pt>
                <c:pt idx="77">
                  <c:v>49.5</c:v>
                </c:pt>
                <c:pt idx="78">
                  <c:v>44.5</c:v>
                </c:pt>
                <c:pt idx="79">
                  <c:v>62.5</c:v>
                </c:pt>
                <c:pt idx="80">
                  <c:v>83</c:v>
                </c:pt>
                <c:pt idx="81">
                  <c:v>46.5</c:v>
                </c:pt>
                <c:pt idx="82">
                  <c:v>85</c:v>
                </c:pt>
                <c:pt idx="83">
                  <c:v>55.5</c:v>
                </c:pt>
                <c:pt idx="84">
                  <c:v>42</c:v>
                </c:pt>
                <c:pt idx="85">
                  <c:v>46.1</c:v>
                </c:pt>
                <c:pt idx="86">
                  <c:v>40</c:v>
                </c:pt>
                <c:pt idx="87">
                  <c:v>66.5</c:v>
                </c:pt>
                <c:pt idx="88">
                  <c:v>46</c:v>
                </c:pt>
                <c:pt idx="89">
                  <c:v>41.6</c:v>
                </c:pt>
                <c:pt idx="90">
                  <c:v>87</c:v>
                </c:pt>
                <c:pt idx="91">
                  <c:v>48.5</c:v>
                </c:pt>
                <c:pt idx="92">
                  <c:v>40</c:v>
                </c:pt>
                <c:pt idx="93">
                  <c:v>71.2</c:v>
                </c:pt>
                <c:pt idx="94">
                  <c:v>67.900000000000006</c:v>
                </c:pt>
                <c:pt idx="95">
                  <c:v>61.1</c:v>
                </c:pt>
                <c:pt idx="96">
                  <c:v>46.1</c:v>
                </c:pt>
                <c:pt idx="97">
                  <c:v>40.9</c:v>
                </c:pt>
                <c:pt idx="98">
                  <c:v>57.4</c:v>
                </c:pt>
                <c:pt idx="99">
                  <c:v>42.5</c:v>
                </c:pt>
                <c:pt idx="100">
                  <c:v>43.2</c:v>
                </c:pt>
                <c:pt idx="101">
                  <c:v>71</c:v>
                </c:pt>
                <c:pt idx="102">
                  <c:v>53.9</c:v>
                </c:pt>
                <c:pt idx="103">
                  <c:v>40.1</c:v>
                </c:pt>
                <c:pt idx="104">
                  <c:v>54.8</c:v>
                </c:pt>
                <c:pt idx="105">
                  <c:v>49.9</c:v>
                </c:pt>
                <c:pt idx="106">
                  <c:v>86.5</c:v>
                </c:pt>
                <c:pt idx="107">
                  <c:v>81.5</c:v>
                </c:pt>
                <c:pt idx="108">
                  <c:v>193.3</c:v>
                </c:pt>
                <c:pt idx="109">
                  <c:v>62.5</c:v>
                </c:pt>
                <c:pt idx="110">
                  <c:v>40.299999999999997</c:v>
                </c:pt>
                <c:pt idx="111">
                  <c:v>44.1</c:v>
                </c:pt>
                <c:pt idx="112">
                  <c:v>55</c:v>
                </c:pt>
                <c:pt idx="113">
                  <c:v>48.3</c:v>
                </c:pt>
                <c:pt idx="114">
                  <c:v>58.2</c:v>
                </c:pt>
                <c:pt idx="115">
                  <c:v>58.4</c:v>
                </c:pt>
                <c:pt idx="116">
                  <c:v>107.3</c:v>
                </c:pt>
                <c:pt idx="117">
                  <c:v>46.2</c:v>
                </c:pt>
                <c:pt idx="118">
                  <c:v>45.3</c:v>
                </c:pt>
                <c:pt idx="119">
                  <c:v>75</c:v>
                </c:pt>
                <c:pt idx="120">
                  <c:v>45.4</c:v>
                </c:pt>
                <c:pt idx="121">
                  <c:v>40</c:v>
                </c:pt>
                <c:pt idx="122">
                  <c:v>62.4</c:v>
                </c:pt>
                <c:pt idx="123">
                  <c:v>46.3</c:v>
                </c:pt>
                <c:pt idx="124">
                  <c:v>45</c:v>
                </c:pt>
                <c:pt idx="125">
                  <c:v>63.6</c:v>
                </c:pt>
                <c:pt idx="126">
                  <c:v>57.3</c:v>
                </c:pt>
                <c:pt idx="127">
                  <c:v>46.4</c:v>
                </c:pt>
                <c:pt idx="128">
                  <c:v>45</c:v>
                </c:pt>
                <c:pt idx="129">
                  <c:v>56.5</c:v>
                </c:pt>
                <c:pt idx="130">
                  <c:v>65</c:v>
                </c:pt>
                <c:pt idx="131">
                  <c:v>50</c:v>
                </c:pt>
                <c:pt idx="132">
                  <c:v>45.3</c:v>
                </c:pt>
                <c:pt idx="133">
                  <c:v>90</c:v>
                </c:pt>
                <c:pt idx="134">
                  <c:v>45.3</c:v>
                </c:pt>
                <c:pt idx="135">
                  <c:v>50.5</c:v>
                </c:pt>
                <c:pt idx="136">
                  <c:v>88</c:v>
                </c:pt>
                <c:pt idx="137">
                  <c:v>47</c:v>
                </c:pt>
                <c:pt idx="138">
                  <c:v>40.799999999999997</c:v>
                </c:pt>
                <c:pt idx="139">
                  <c:v>42.5</c:v>
                </c:pt>
                <c:pt idx="140">
                  <c:v>73</c:v>
                </c:pt>
                <c:pt idx="141">
                  <c:v>48</c:v>
                </c:pt>
                <c:pt idx="142">
                  <c:v>55</c:v>
                </c:pt>
                <c:pt idx="143">
                  <c:v>43</c:v>
                </c:pt>
                <c:pt idx="144">
                  <c:v>51</c:v>
                </c:pt>
                <c:pt idx="145">
                  <c:v>78</c:v>
                </c:pt>
                <c:pt idx="146">
                  <c:v>41</c:v>
                </c:pt>
                <c:pt idx="147">
                  <c:v>59</c:v>
                </c:pt>
                <c:pt idx="148">
                  <c:v>60.5</c:v>
                </c:pt>
                <c:pt idx="149">
                  <c:v>41.5</c:v>
                </c:pt>
                <c:pt idx="150">
                  <c:v>68</c:v>
                </c:pt>
                <c:pt idx="151">
                  <c:v>53</c:v>
                </c:pt>
                <c:pt idx="152">
                  <c:v>68</c:v>
                </c:pt>
                <c:pt idx="153">
                  <c:v>54.2</c:v>
                </c:pt>
                <c:pt idx="154">
                  <c:v>45.5</c:v>
                </c:pt>
                <c:pt idx="155">
                  <c:v>56.5</c:v>
                </c:pt>
                <c:pt idx="156">
                  <c:v>64.2</c:v>
                </c:pt>
                <c:pt idx="157">
                  <c:v>51</c:v>
                </c:pt>
                <c:pt idx="158">
                  <c:v>50.6</c:v>
                </c:pt>
                <c:pt idx="159">
                  <c:v>62.3</c:v>
                </c:pt>
                <c:pt idx="160">
                  <c:v>52.9</c:v>
                </c:pt>
                <c:pt idx="161">
                  <c:v>50.3</c:v>
                </c:pt>
                <c:pt idx="162">
                  <c:v>40.299999999999997</c:v>
                </c:pt>
                <c:pt idx="163">
                  <c:v>48.5</c:v>
                </c:pt>
                <c:pt idx="164">
                  <c:v>40.799999999999997</c:v>
                </c:pt>
                <c:pt idx="165">
                  <c:v>62.2</c:v>
                </c:pt>
                <c:pt idx="166">
                  <c:v>48.4</c:v>
                </c:pt>
                <c:pt idx="167">
                  <c:v>120.4</c:v>
                </c:pt>
                <c:pt idx="168">
                  <c:v>90</c:v>
                </c:pt>
                <c:pt idx="169">
                  <c:v>59</c:v>
                </c:pt>
                <c:pt idx="170">
                  <c:v>63.2</c:v>
                </c:pt>
                <c:pt idx="171">
                  <c:v>40.6</c:v>
                </c:pt>
                <c:pt idx="172">
                  <c:v>44</c:v>
                </c:pt>
                <c:pt idx="173">
                  <c:v>61</c:v>
                </c:pt>
                <c:pt idx="174">
                  <c:v>47</c:v>
                </c:pt>
                <c:pt idx="175">
                  <c:v>58</c:v>
                </c:pt>
                <c:pt idx="176">
                  <c:v>75</c:v>
                </c:pt>
                <c:pt idx="177">
                  <c:v>45.9</c:v>
                </c:pt>
                <c:pt idx="178">
                  <c:v>52.8</c:v>
                </c:pt>
                <c:pt idx="179">
                  <c:v>46.5</c:v>
                </c:pt>
                <c:pt idx="180">
                  <c:v>80</c:v>
                </c:pt>
                <c:pt idx="181">
                  <c:v>41</c:v>
                </c:pt>
                <c:pt idx="182">
                  <c:v>44</c:v>
                </c:pt>
                <c:pt idx="183">
                  <c:v>46.5</c:v>
                </c:pt>
                <c:pt idx="184">
                  <c:v>52</c:v>
                </c:pt>
                <c:pt idx="185">
                  <c:v>47.5</c:v>
                </c:pt>
                <c:pt idx="186">
                  <c:v>40</c:v>
                </c:pt>
                <c:pt idx="187">
                  <c:v>55.4</c:v>
                </c:pt>
                <c:pt idx="188">
                  <c:v>43.5</c:v>
                </c:pt>
                <c:pt idx="189">
                  <c:v>54</c:v>
                </c:pt>
                <c:pt idx="190">
                  <c:v>57.8</c:v>
                </c:pt>
                <c:pt idx="191">
                  <c:v>47.2</c:v>
                </c:pt>
                <c:pt idx="192">
                  <c:v>65.8</c:v>
                </c:pt>
                <c:pt idx="193">
                  <c:v>54.3</c:v>
                </c:pt>
                <c:pt idx="194">
                  <c:v>57</c:v>
                </c:pt>
                <c:pt idx="195">
                  <c:v>47</c:v>
                </c:pt>
                <c:pt idx="196">
                  <c:v>50</c:v>
                </c:pt>
                <c:pt idx="197">
                  <c:v>44.4</c:v>
                </c:pt>
                <c:pt idx="198">
                  <c:v>40</c:v>
                </c:pt>
                <c:pt idx="199">
                  <c:v>41.6</c:v>
                </c:pt>
                <c:pt idx="200">
                  <c:v>93</c:v>
                </c:pt>
                <c:pt idx="201">
                  <c:v>84</c:v>
                </c:pt>
                <c:pt idx="202">
                  <c:v>51.5</c:v>
                </c:pt>
                <c:pt idx="203">
                  <c:v>58.8</c:v>
                </c:pt>
                <c:pt idx="204">
                  <c:v>46</c:v>
                </c:pt>
                <c:pt idx="205">
                  <c:v>50</c:v>
                </c:pt>
                <c:pt idx="206">
                  <c:v>50</c:v>
                </c:pt>
                <c:pt idx="207">
                  <c:v>75</c:v>
                </c:pt>
                <c:pt idx="208">
                  <c:v>113</c:v>
                </c:pt>
                <c:pt idx="209">
                  <c:v>77</c:v>
                </c:pt>
                <c:pt idx="210">
                  <c:v>53</c:v>
                </c:pt>
                <c:pt idx="211">
                  <c:v>41</c:v>
                </c:pt>
                <c:pt idx="212">
                  <c:v>59</c:v>
                </c:pt>
                <c:pt idx="213">
                  <c:v>42</c:v>
                </c:pt>
                <c:pt idx="214">
                  <c:v>64.5</c:v>
                </c:pt>
                <c:pt idx="215">
                  <c:v>65.2</c:v>
                </c:pt>
                <c:pt idx="216">
                  <c:v>80</c:v>
                </c:pt>
                <c:pt idx="217">
                  <c:v>40</c:v>
                </c:pt>
                <c:pt idx="218">
                  <c:v>42</c:v>
                </c:pt>
                <c:pt idx="219">
                  <c:v>42</c:v>
                </c:pt>
                <c:pt idx="220">
                  <c:v>40</c:v>
                </c:pt>
                <c:pt idx="221">
                  <c:v>100</c:v>
                </c:pt>
                <c:pt idx="222">
                  <c:v>45</c:v>
                </c:pt>
                <c:pt idx="223">
                  <c:v>48.3</c:v>
                </c:pt>
                <c:pt idx="224">
                  <c:v>52.6</c:v>
                </c:pt>
                <c:pt idx="225">
                  <c:v>110</c:v>
                </c:pt>
                <c:pt idx="226">
                  <c:v>118.8</c:v>
                </c:pt>
                <c:pt idx="227">
                  <c:v>65</c:v>
                </c:pt>
                <c:pt idx="228">
                  <c:v>115</c:v>
                </c:pt>
                <c:pt idx="229">
                  <c:v>45</c:v>
                </c:pt>
                <c:pt idx="230">
                  <c:v>45</c:v>
                </c:pt>
                <c:pt idx="231">
                  <c:v>90</c:v>
                </c:pt>
                <c:pt idx="232">
                  <c:v>60</c:v>
                </c:pt>
                <c:pt idx="233">
                  <c:v>50</c:v>
                </c:pt>
                <c:pt idx="234">
                  <c:v>42</c:v>
                </c:pt>
                <c:pt idx="235">
                  <c:v>70</c:v>
                </c:pt>
                <c:pt idx="236">
                  <c:v>45</c:v>
                </c:pt>
                <c:pt idx="237">
                  <c:v>110</c:v>
                </c:pt>
                <c:pt idx="238">
                  <c:v>50</c:v>
                </c:pt>
                <c:pt idx="239">
                  <c:v>48</c:v>
                </c:pt>
                <c:pt idx="240">
                  <c:v>94</c:v>
                </c:pt>
                <c:pt idx="241">
                  <c:v>50</c:v>
                </c:pt>
                <c:pt idx="242">
                  <c:v>50</c:v>
                </c:pt>
                <c:pt idx="243">
                  <c:v>78</c:v>
                </c:pt>
                <c:pt idx="244">
                  <c:v>50</c:v>
                </c:pt>
                <c:pt idx="245">
                  <c:v>110</c:v>
                </c:pt>
                <c:pt idx="246">
                  <c:v>100.5</c:v>
                </c:pt>
                <c:pt idx="247">
                  <c:v>40</c:v>
                </c:pt>
                <c:pt idx="248">
                  <c:v>45</c:v>
                </c:pt>
                <c:pt idx="249">
                  <c:v>100</c:v>
                </c:pt>
                <c:pt idx="250">
                  <c:v>42</c:v>
                </c:pt>
                <c:pt idx="251">
                  <c:v>50</c:v>
                </c:pt>
                <c:pt idx="252">
                  <c:v>42</c:v>
                </c:pt>
                <c:pt idx="253">
                  <c:v>42</c:v>
                </c:pt>
                <c:pt idx="254">
                  <c:v>72</c:v>
                </c:pt>
                <c:pt idx="255">
                  <c:v>53</c:v>
                </c:pt>
                <c:pt idx="256">
                  <c:v>50</c:v>
                </c:pt>
                <c:pt idx="257">
                  <c:v>303.8</c:v>
                </c:pt>
                <c:pt idx="258">
                  <c:v>50</c:v>
                </c:pt>
                <c:pt idx="259">
                  <c:v>46</c:v>
                </c:pt>
                <c:pt idx="260">
                  <c:v>49</c:v>
                </c:pt>
                <c:pt idx="261">
                  <c:v>46.4</c:v>
                </c:pt>
                <c:pt idx="262">
                  <c:v>143.4</c:v>
                </c:pt>
                <c:pt idx="263">
                  <c:v>50</c:v>
                </c:pt>
                <c:pt idx="264">
                  <c:v>70</c:v>
                </c:pt>
                <c:pt idx="265">
                  <c:v>53.2</c:v>
                </c:pt>
                <c:pt idx="266">
                  <c:v>75</c:v>
                </c:pt>
                <c:pt idx="267">
                  <c:v>55</c:v>
                </c:pt>
                <c:pt idx="268">
                  <c:v>60</c:v>
                </c:pt>
                <c:pt idx="269">
                  <c:v>50</c:v>
                </c:pt>
                <c:pt idx="270">
                  <c:v>50</c:v>
                </c:pt>
                <c:pt idx="271">
                  <c:v>71</c:v>
                </c:pt>
                <c:pt idx="272">
                  <c:v>61</c:v>
                </c:pt>
                <c:pt idx="273">
                  <c:v>50</c:v>
                </c:pt>
                <c:pt idx="274">
                  <c:v>43</c:v>
                </c:pt>
                <c:pt idx="275">
                  <c:v>40</c:v>
                </c:pt>
                <c:pt idx="276">
                  <c:v>60</c:v>
                </c:pt>
                <c:pt idx="277">
                  <c:v>47</c:v>
                </c:pt>
                <c:pt idx="278">
                  <c:v>40</c:v>
                </c:pt>
                <c:pt idx="279">
                  <c:v>87.5</c:v>
                </c:pt>
                <c:pt idx="280">
                  <c:v>47</c:v>
                </c:pt>
                <c:pt idx="281">
                  <c:v>40</c:v>
                </c:pt>
                <c:pt idx="282">
                  <c:v>45</c:v>
                </c:pt>
                <c:pt idx="283">
                  <c:v>75</c:v>
                </c:pt>
                <c:pt idx="284">
                  <c:v>53</c:v>
                </c:pt>
                <c:pt idx="285">
                  <c:v>67</c:v>
                </c:pt>
                <c:pt idx="286">
                  <c:v>78</c:v>
                </c:pt>
                <c:pt idx="287">
                  <c:v>52</c:v>
                </c:pt>
                <c:pt idx="288">
                  <c:v>40</c:v>
                </c:pt>
                <c:pt idx="289">
                  <c:v>50</c:v>
                </c:pt>
                <c:pt idx="290">
                  <c:v>65</c:v>
                </c:pt>
                <c:pt idx="291">
                  <c:v>45</c:v>
                </c:pt>
                <c:pt idx="292">
                  <c:v>44</c:v>
                </c:pt>
                <c:pt idx="293">
                  <c:v>44</c:v>
                </c:pt>
                <c:pt idx="294">
                  <c:v>60</c:v>
                </c:pt>
                <c:pt idx="295">
                  <c:v>40.5</c:v>
                </c:pt>
                <c:pt idx="296">
                  <c:v>53</c:v>
                </c:pt>
                <c:pt idx="297">
                  <c:v>74.400000000000006</c:v>
                </c:pt>
                <c:pt idx="298">
                  <c:v>42.5</c:v>
                </c:pt>
                <c:pt idx="299">
                  <c:v>43</c:v>
                </c:pt>
                <c:pt idx="300">
                  <c:v>53</c:v>
                </c:pt>
                <c:pt idx="301">
                  <c:v>50</c:v>
                </c:pt>
                <c:pt idx="302">
                  <c:v>42</c:v>
                </c:pt>
                <c:pt idx="303">
                  <c:v>71</c:v>
                </c:pt>
                <c:pt idx="304">
                  <c:v>55</c:v>
                </c:pt>
                <c:pt idx="305">
                  <c:v>48</c:v>
                </c:pt>
                <c:pt idx="306">
                  <c:v>41</c:v>
                </c:pt>
                <c:pt idx="307">
                  <c:v>46</c:v>
                </c:pt>
                <c:pt idx="308">
                  <c:v>86</c:v>
                </c:pt>
                <c:pt idx="309">
                  <c:v>40</c:v>
                </c:pt>
                <c:pt idx="310">
                  <c:v>45</c:v>
                </c:pt>
                <c:pt idx="311">
                  <c:v>87</c:v>
                </c:pt>
                <c:pt idx="312">
                  <c:v>43</c:v>
                </c:pt>
                <c:pt idx="313">
                  <c:v>47</c:v>
                </c:pt>
                <c:pt idx="314">
                  <c:v>50</c:v>
                </c:pt>
                <c:pt idx="315">
                  <c:v>45</c:v>
                </c:pt>
                <c:pt idx="316">
                  <c:v>72</c:v>
                </c:pt>
                <c:pt idx="317">
                  <c:v>40</c:v>
                </c:pt>
                <c:pt idx="318">
                  <c:v>45</c:v>
                </c:pt>
                <c:pt idx="319">
                  <c:v>60</c:v>
                </c:pt>
                <c:pt idx="320">
                  <c:v>50</c:v>
                </c:pt>
                <c:pt idx="321">
                  <c:v>40</c:v>
                </c:pt>
                <c:pt idx="322">
                  <c:v>40</c:v>
                </c:pt>
                <c:pt idx="323">
                  <c:v>55</c:v>
                </c:pt>
                <c:pt idx="324">
                  <c:v>53</c:v>
                </c:pt>
                <c:pt idx="325">
                  <c:v>58</c:v>
                </c:pt>
                <c:pt idx="326">
                  <c:v>95</c:v>
                </c:pt>
                <c:pt idx="327">
                  <c:v>40</c:v>
                </c:pt>
                <c:pt idx="328">
                  <c:v>55</c:v>
                </c:pt>
                <c:pt idx="329">
                  <c:v>70</c:v>
                </c:pt>
                <c:pt idx="330">
                  <c:v>53</c:v>
                </c:pt>
                <c:pt idx="331">
                  <c:v>194.8</c:v>
                </c:pt>
                <c:pt idx="332">
                  <c:v>40.200000000000003</c:v>
                </c:pt>
                <c:pt idx="333">
                  <c:v>52</c:v>
                </c:pt>
                <c:pt idx="334">
                  <c:v>40.200000000000003</c:v>
                </c:pt>
                <c:pt idx="335">
                  <c:v>80.599999999999994</c:v>
                </c:pt>
                <c:pt idx="336">
                  <c:v>52</c:v>
                </c:pt>
                <c:pt idx="337">
                  <c:v>46</c:v>
                </c:pt>
                <c:pt idx="338">
                  <c:v>52</c:v>
                </c:pt>
                <c:pt idx="339">
                  <c:v>45</c:v>
                </c:pt>
                <c:pt idx="340">
                  <c:v>45</c:v>
                </c:pt>
                <c:pt idx="341">
                  <c:v>51</c:v>
                </c:pt>
                <c:pt idx="342">
                  <c:v>40</c:v>
                </c:pt>
                <c:pt idx="343">
                  <c:v>42</c:v>
                </c:pt>
                <c:pt idx="344">
                  <c:v>82</c:v>
                </c:pt>
                <c:pt idx="345">
                  <c:v>62</c:v>
                </c:pt>
                <c:pt idx="346">
                  <c:v>50</c:v>
                </c:pt>
                <c:pt idx="347">
                  <c:v>47</c:v>
                </c:pt>
                <c:pt idx="348">
                  <c:v>40</c:v>
                </c:pt>
                <c:pt idx="349">
                  <c:v>40</c:v>
                </c:pt>
                <c:pt idx="350">
                  <c:v>40</c:v>
                </c:pt>
                <c:pt idx="351">
                  <c:v>65</c:v>
                </c:pt>
                <c:pt idx="352">
                  <c:v>73</c:v>
                </c:pt>
                <c:pt idx="353">
                  <c:v>90</c:v>
                </c:pt>
                <c:pt idx="354">
                  <c:v>50</c:v>
                </c:pt>
                <c:pt idx="355">
                  <c:v>78</c:v>
                </c:pt>
                <c:pt idx="356">
                  <c:v>50</c:v>
                </c:pt>
                <c:pt idx="357">
                  <c:v>78</c:v>
                </c:pt>
                <c:pt idx="358">
                  <c:v>60</c:v>
                </c:pt>
                <c:pt idx="359">
                  <c:v>66</c:v>
                </c:pt>
                <c:pt idx="360">
                  <c:v>60</c:v>
                </c:pt>
                <c:pt idx="361">
                  <c:v>80</c:v>
                </c:pt>
                <c:pt idx="362">
                  <c:v>50</c:v>
                </c:pt>
                <c:pt idx="363">
                  <c:v>60</c:v>
                </c:pt>
                <c:pt idx="364">
                  <c:v>46</c:v>
                </c:pt>
                <c:pt idx="365">
                  <c:v>40</c:v>
                </c:pt>
                <c:pt idx="366">
                  <c:v>54</c:v>
                </c:pt>
                <c:pt idx="367">
                  <c:v>44</c:v>
                </c:pt>
                <c:pt idx="368">
                  <c:v>52</c:v>
                </c:pt>
                <c:pt idx="369">
                  <c:v>126</c:v>
                </c:pt>
                <c:pt idx="370">
                  <c:v>54</c:v>
                </c:pt>
                <c:pt idx="371">
                  <c:v>65</c:v>
                </c:pt>
                <c:pt idx="372">
                  <c:v>63</c:v>
                </c:pt>
                <c:pt idx="373">
                  <c:v>50</c:v>
                </c:pt>
                <c:pt idx="374">
                  <c:v>80</c:v>
                </c:pt>
                <c:pt idx="375">
                  <c:v>160</c:v>
                </c:pt>
                <c:pt idx="376">
                  <c:v>70</c:v>
                </c:pt>
                <c:pt idx="377">
                  <c:v>66</c:v>
                </c:pt>
                <c:pt idx="378">
                  <c:v>40</c:v>
                </c:pt>
                <c:pt idx="379">
                  <c:v>51</c:v>
                </c:pt>
                <c:pt idx="380">
                  <c:v>52</c:v>
                </c:pt>
                <c:pt idx="381">
                  <c:v>50</c:v>
                </c:pt>
                <c:pt idx="382">
                  <c:v>76</c:v>
                </c:pt>
                <c:pt idx="383">
                  <c:v>72</c:v>
                </c:pt>
                <c:pt idx="384">
                  <c:v>40</c:v>
                </c:pt>
                <c:pt idx="385">
                  <c:v>40</c:v>
                </c:pt>
                <c:pt idx="386">
                  <c:v>42</c:v>
                </c:pt>
                <c:pt idx="387">
                  <c:v>44</c:v>
                </c:pt>
                <c:pt idx="388">
                  <c:v>67</c:v>
                </c:pt>
                <c:pt idx="389">
                  <c:v>51</c:v>
                </c:pt>
                <c:pt idx="390">
                  <c:v>48</c:v>
                </c:pt>
                <c:pt idx="391">
                  <c:v>120</c:v>
                </c:pt>
                <c:pt idx="392">
                  <c:v>47</c:v>
                </c:pt>
                <c:pt idx="393">
                  <c:v>53</c:v>
                </c:pt>
                <c:pt idx="394">
                  <c:v>63</c:v>
                </c:pt>
                <c:pt idx="395">
                  <c:v>62.6</c:v>
                </c:pt>
                <c:pt idx="396">
                  <c:v>73</c:v>
                </c:pt>
                <c:pt idx="397">
                  <c:v>150</c:v>
                </c:pt>
                <c:pt idx="398">
                  <c:v>42.6</c:v>
                </c:pt>
                <c:pt idx="399">
                  <c:v>43</c:v>
                </c:pt>
                <c:pt idx="400">
                  <c:v>44</c:v>
                </c:pt>
                <c:pt idx="401">
                  <c:v>60.4</c:v>
                </c:pt>
                <c:pt idx="402">
                  <c:v>45.2</c:v>
                </c:pt>
                <c:pt idx="403">
                  <c:v>103</c:v>
                </c:pt>
                <c:pt idx="404">
                  <c:v>41</c:v>
                </c:pt>
                <c:pt idx="405">
                  <c:v>51.2</c:v>
                </c:pt>
                <c:pt idx="406">
                  <c:v>51.6</c:v>
                </c:pt>
                <c:pt idx="407">
                  <c:v>69.599999999999994</c:v>
                </c:pt>
                <c:pt idx="408">
                  <c:v>40.4</c:v>
                </c:pt>
                <c:pt idx="409">
                  <c:v>58.2</c:v>
                </c:pt>
                <c:pt idx="410">
                  <c:v>41.8</c:v>
                </c:pt>
                <c:pt idx="411">
                  <c:v>40.799999999999997</c:v>
                </c:pt>
                <c:pt idx="412">
                  <c:v>51</c:v>
                </c:pt>
                <c:pt idx="413">
                  <c:v>59.6</c:v>
                </c:pt>
                <c:pt idx="414">
                  <c:v>78.2</c:v>
                </c:pt>
                <c:pt idx="415">
                  <c:v>45.4</c:v>
                </c:pt>
                <c:pt idx="416">
                  <c:v>43.6</c:v>
                </c:pt>
                <c:pt idx="417">
                  <c:v>45</c:v>
                </c:pt>
                <c:pt idx="418">
                  <c:v>40.200000000000003</c:v>
                </c:pt>
                <c:pt idx="419">
                  <c:v>54.4</c:v>
                </c:pt>
                <c:pt idx="420">
                  <c:v>147.4</c:v>
                </c:pt>
                <c:pt idx="421">
                  <c:v>49.4</c:v>
                </c:pt>
                <c:pt idx="422">
                  <c:v>71</c:v>
                </c:pt>
                <c:pt idx="423">
                  <c:v>48.2</c:v>
                </c:pt>
                <c:pt idx="424">
                  <c:v>69.599999999999994</c:v>
                </c:pt>
                <c:pt idx="425">
                  <c:v>46.8</c:v>
                </c:pt>
                <c:pt idx="426">
                  <c:v>49.6</c:v>
                </c:pt>
                <c:pt idx="427">
                  <c:v>45.4</c:v>
                </c:pt>
                <c:pt idx="428">
                  <c:v>40.6</c:v>
                </c:pt>
                <c:pt idx="429">
                  <c:v>40.4</c:v>
                </c:pt>
                <c:pt idx="430">
                  <c:v>109.2</c:v>
                </c:pt>
                <c:pt idx="431">
                  <c:v>77.8</c:v>
                </c:pt>
                <c:pt idx="432">
                  <c:v>52.2</c:v>
                </c:pt>
                <c:pt idx="433">
                  <c:v>59</c:v>
                </c:pt>
                <c:pt idx="434">
                  <c:v>55.8</c:v>
                </c:pt>
                <c:pt idx="435">
                  <c:v>50</c:v>
                </c:pt>
                <c:pt idx="436">
                  <c:v>53.6</c:v>
                </c:pt>
                <c:pt idx="437">
                  <c:v>66.599999999999994</c:v>
                </c:pt>
                <c:pt idx="438">
                  <c:v>58.2</c:v>
                </c:pt>
                <c:pt idx="439">
                  <c:v>71</c:v>
                </c:pt>
                <c:pt idx="440">
                  <c:v>50.8</c:v>
                </c:pt>
                <c:pt idx="441">
                  <c:v>43.8</c:v>
                </c:pt>
                <c:pt idx="442">
                  <c:v>55</c:v>
                </c:pt>
                <c:pt idx="443">
                  <c:v>45.2</c:v>
                </c:pt>
                <c:pt idx="444">
                  <c:v>50.4</c:v>
                </c:pt>
                <c:pt idx="445">
                  <c:v>78</c:v>
                </c:pt>
                <c:pt idx="446">
                  <c:v>54.8</c:v>
                </c:pt>
                <c:pt idx="447">
                  <c:v>61.4</c:v>
                </c:pt>
                <c:pt idx="448">
                  <c:v>89.4</c:v>
                </c:pt>
                <c:pt idx="449">
                  <c:v>45</c:v>
                </c:pt>
                <c:pt idx="450">
                  <c:v>44.6</c:v>
                </c:pt>
                <c:pt idx="451">
                  <c:v>45.6</c:v>
                </c:pt>
                <c:pt idx="452">
                  <c:v>47.2</c:v>
                </c:pt>
                <c:pt idx="453">
                  <c:v>41</c:v>
                </c:pt>
                <c:pt idx="454">
                  <c:v>62.2</c:v>
                </c:pt>
                <c:pt idx="455">
                  <c:v>71</c:v>
                </c:pt>
                <c:pt idx="456">
                  <c:v>101</c:v>
                </c:pt>
                <c:pt idx="457">
                  <c:v>70.2</c:v>
                </c:pt>
                <c:pt idx="458">
                  <c:v>99</c:v>
                </c:pt>
                <c:pt idx="459">
                  <c:v>46.4</c:v>
                </c:pt>
                <c:pt idx="460">
                  <c:v>233.8</c:v>
                </c:pt>
                <c:pt idx="461">
                  <c:v>49.6</c:v>
                </c:pt>
                <c:pt idx="462">
                  <c:v>51</c:v>
                </c:pt>
                <c:pt idx="463">
                  <c:v>72</c:v>
                </c:pt>
                <c:pt idx="464">
                  <c:v>42</c:v>
                </c:pt>
                <c:pt idx="465">
                  <c:v>58</c:v>
                </c:pt>
                <c:pt idx="466">
                  <c:v>76</c:v>
                </c:pt>
                <c:pt idx="467">
                  <c:v>44.5</c:v>
                </c:pt>
                <c:pt idx="468">
                  <c:v>45.7</c:v>
                </c:pt>
                <c:pt idx="469">
                  <c:v>44.3</c:v>
                </c:pt>
                <c:pt idx="470">
                  <c:v>82</c:v>
                </c:pt>
                <c:pt idx="471">
                  <c:v>67.599999999999994</c:v>
                </c:pt>
                <c:pt idx="472">
                  <c:v>43.8</c:v>
                </c:pt>
                <c:pt idx="473">
                  <c:v>43.4</c:v>
                </c:pt>
                <c:pt idx="474">
                  <c:v>40.4</c:v>
                </c:pt>
                <c:pt idx="475">
                  <c:v>48.4</c:v>
                </c:pt>
                <c:pt idx="476">
                  <c:v>63.4</c:v>
                </c:pt>
                <c:pt idx="477">
                  <c:v>55.4</c:v>
                </c:pt>
                <c:pt idx="478">
                  <c:v>53.8</c:v>
                </c:pt>
                <c:pt idx="479">
                  <c:v>71.400000000000006</c:v>
                </c:pt>
                <c:pt idx="480">
                  <c:v>65.099999999999994</c:v>
                </c:pt>
                <c:pt idx="481">
                  <c:v>49.9</c:v>
                </c:pt>
                <c:pt idx="482">
                  <c:v>110.6</c:v>
                </c:pt>
                <c:pt idx="483">
                  <c:v>93.1</c:v>
                </c:pt>
                <c:pt idx="484">
                  <c:v>92</c:v>
                </c:pt>
                <c:pt idx="485">
                  <c:v>97.7</c:v>
                </c:pt>
                <c:pt idx="486">
                  <c:v>58</c:v>
                </c:pt>
                <c:pt idx="487">
                  <c:v>91.8</c:v>
                </c:pt>
                <c:pt idx="488">
                  <c:v>43.2</c:v>
                </c:pt>
                <c:pt idx="489">
                  <c:v>70</c:v>
                </c:pt>
                <c:pt idx="490">
                  <c:v>81.2</c:v>
                </c:pt>
                <c:pt idx="491">
                  <c:v>144</c:v>
                </c:pt>
                <c:pt idx="492">
                  <c:v>48.6</c:v>
                </c:pt>
                <c:pt idx="493">
                  <c:v>68.400000000000006</c:v>
                </c:pt>
                <c:pt idx="494">
                  <c:v>47.6</c:v>
                </c:pt>
                <c:pt idx="495">
                  <c:v>41.4</c:v>
                </c:pt>
                <c:pt idx="496">
                  <c:v>44.4</c:v>
                </c:pt>
                <c:pt idx="497">
                  <c:v>52.8</c:v>
                </c:pt>
                <c:pt idx="498">
                  <c:v>104</c:v>
                </c:pt>
                <c:pt idx="499">
                  <c:v>41.6</c:v>
                </c:pt>
                <c:pt idx="500">
                  <c:v>102.2</c:v>
                </c:pt>
                <c:pt idx="501">
                  <c:v>70.2</c:v>
                </c:pt>
                <c:pt idx="502">
                  <c:v>49.6</c:v>
                </c:pt>
                <c:pt idx="503">
                  <c:v>68</c:v>
                </c:pt>
                <c:pt idx="504">
                  <c:v>55.8</c:v>
                </c:pt>
                <c:pt idx="505">
                  <c:v>81.400000000000006</c:v>
                </c:pt>
                <c:pt idx="506">
                  <c:v>43.6</c:v>
                </c:pt>
                <c:pt idx="507">
                  <c:v>58.2</c:v>
                </c:pt>
                <c:pt idx="508">
                  <c:v>58.6</c:v>
                </c:pt>
                <c:pt idx="509">
                  <c:v>46.6</c:v>
                </c:pt>
                <c:pt idx="510">
                  <c:v>58.8</c:v>
                </c:pt>
                <c:pt idx="511">
                  <c:v>45.6</c:v>
                </c:pt>
                <c:pt idx="512">
                  <c:v>42.8</c:v>
                </c:pt>
                <c:pt idx="513">
                  <c:v>129.6</c:v>
                </c:pt>
                <c:pt idx="514">
                  <c:v>64.599999999999994</c:v>
                </c:pt>
                <c:pt idx="515">
                  <c:v>206.4</c:v>
                </c:pt>
                <c:pt idx="516">
                  <c:v>67.8</c:v>
                </c:pt>
                <c:pt idx="517">
                  <c:v>50.6</c:v>
                </c:pt>
                <c:pt idx="518">
                  <c:v>43.8</c:v>
                </c:pt>
                <c:pt idx="519">
                  <c:v>41.8</c:v>
                </c:pt>
                <c:pt idx="520">
                  <c:v>52.2</c:v>
                </c:pt>
                <c:pt idx="521">
                  <c:v>44.6</c:v>
                </c:pt>
                <c:pt idx="522">
                  <c:v>76.8</c:v>
                </c:pt>
                <c:pt idx="523">
                  <c:v>49</c:v>
                </c:pt>
                <c:pt idx="524">
                  <c:v>53.6</c:v>
                </c:pt>
                <c:pt idx="525">
                  <c:v>41.8</c:v>
                </c:pt>
                <c:pt idx="526">
                  <c:v>53</c:v>
                </c:pt>
                <c:pt idx="527">
                  <c:v>43.8</c:v>
                </c:pt>
                <c:pt idx="528">
                  <c:v>43.8</c:v>
                </c:pt>
                <c:pt idx="529">
                  <c:v>44.2</c:v>
                </c:pt>
                <c:pt idx="530">
                  <c:v>52.4</c:v>
                </c:pt>
                <c:pt idx="531">
                  <c:v>45.8</c:v>
                </c:pt>
                <c:pt idx="532">
                  <c:v>79.400000000000006</c:v>
                </c:pt>
                <c:pt idx="533">
                  <c:v>45.8</c:v>
                </c:pt>
                <c:pt idx="534">
                  <c:v>77.599999999999994</c:v>
                </c:pt>
                <c:pt idx="535">
                  <c:v>41.8</c:v>
                </c:pt>
                <c:pt idx="536">
                  <c:v>58.8</c:v>
                </c:pt>
                <c:pt idx="537">
                  <c:v>42.4</c:v>
                </c:pt>
                <c:pt idx="538">
                  <c:v>41</c:v>
                </c:pt>
                <c:pt idx="539">
                  <c:v>51</c:v>
                </c:pt>
                <c:pt idx="540">
                  <c:v>53.8</c:v>
                </c:pt>
                <c:pt idx="541">
                  <c:v>49.4</c:v>
                </c:pt>
                <c:pt idx="542">
                  <c:v>40.200000000000003</c:v>
                </c:pt>
                <c:pt idx="543">
                  <c:v>76.599999999999994</c:v>
                </c:pt>
                <c:pt idx="544">
                  <c:v>82.8</c:v>
                </c:pt>
                <c:pt idx="545">
                  <c:v>51.2</c:v>
                </c:pt>
                <c:pt idx="546">
                  <c:v>45.8</c:v>
                </c:pt>
                <c:pt idx="547">
                  <c:v>47</c:v>
                </c:pt>
                <c:pt idx="548">
                  <c:v>40.6</c:v>
                </c:pt>
                <c:pt idx="549">
                  <c:v>82</c:v>
                </c:pt>
                <c:pt idx="550">
                  <c:v>51.2</c:v>
                </c:pt>
                <c:pt idx="551">
                  <c:v>42.4</c:v>
                </c:pt>
                <c:pt idx="552">
                  <c:v>71</c:v>
                </c:pt>
                <c:pt idx="553">
                  <c:v>82.2</c:v>
                </c:pt>
                <c:pt idx="554">
                  <c:v>44</c:v>
                </c:pt>
                <c:pt idx="555">
                  <c:v>47.4</c:v>
                </c:pt>
                <c:pt idx="556">
                  <c:v>45</c:v>
                </c:pt>
                <c:pt idx="557">
                  <c:v>56</c:v>
                </c:pt>
                <c:pt idx="558">
                  <c:v>49.4</c:v>
                </c:pt>
                <c:pt idx="559">
                  <c:v>43.6</c:v>
                </c:pt>
                <c:pt idx="560">
                  <c:v>66.400000000000006</c:v>
                </c:pt>
                <c:pt idx="561">
                  <c:v>59.8</c:v>
                </c:pt>
                <c:pt idx="562">
                  <c:v>51</c:v>
                </c:pt>
                <c:pt idx="563">
                  <c:v>81.8</c:v>
                </c:pt>
                <c:pt idx="564">
                  <c:v>46.4</c:v>
                </c:pt>
                <c:pt idx="565">
                  <c:v>46.8</c:v>
                </c:pt>
                <c:pt idx="566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96AC-409A-81FB-75075ED8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7247280"/>
        <c:axId val="1327248720"/>
      </c:barChart>
      <c:dateAx>
        <c:axId val="13272472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7248720"/>
        <c:crosses val="autoZero"/>
        <c:auto val="1"/>
        <c:lblOffset val="100"/>
        <c:baseTimeUnit val="days"/>
      </c:dateAx>
      <c:valAx>
        <c:axId val="132724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724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C00000"/>
                </a:solidFill>
              </a:rPr>
              <a:t>Serie di cento anni delle percipitazioni a Massa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862455395322776E-2"/>
          <c:y val="0.1266410414481681"/>
          <c:w val="0.90140041483578592"/>
          <c:h val="0.68814922813819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Foglio1!$O$508</c:f>
              <c:strCache>
                <c:ptCount val="1"/>
                <c:pt idx="0">
                  <c:v>Precipitazione [mm]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70-4046-A5A3-DC54C9FE8786}"/>
              </c:ext>
            </c:extLst>
          </c:dPt>
          <c:dPt>
            <c:idx val="7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70-4046-A5A3-DC54C9FE8786}"/>
              </c:ext>
            </c:extLst>
          </c:dPt>
          <c:dPt>
            <c:idx val="10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70-4046-A5A3-DC54C9FE8786}"/>
              </c:ext>
            </c:extLst>
          </c:dPt>
          <c:dPt>
            <c:idx val="12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70-4046-A5A3-DC54C9FE8786}"/>
              </c:ext>
            </c:extLst>
          </c:dPt>
          <c:dPt>
            <c:idx val="13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70-4046-A5A3-DC54C9FE8786}"/>
              </c:ext>
            </c:extLst>
          </c:dPt>
          <c:dPt>
            <c:idx val="18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70-4046-A5A3-DC54C9FE8786}"/>
              </c:ext>
            </c:extLst>
          </c:dPt>
          <c:dPt>
            <c:idx val="194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070-4046-A5A3-DC54C9FE8786}"/>
              </c:ext>
            </c:extLst>
          </c:dPt>
          <c:dPt>
            <c:idx val="22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070-4046-A5A3-DC54C9FE8786}"/>
              </c:ext>
            </c:extLst>
          </c:dPt>
          <c:dPt>
            <c:idx val="23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070-4046-A5A3-DC54C9FE8786}"/>
              </c:ext>
            </c:extLst>
          </c:dPt>
          <c:dPt>
            <c:idx val="25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070-4046-A5A3-DC54C9FE8786}"/>
              </c:ext>
            </c:extLst>
          </c:dPt>
          <c:dPt>
            <c:idx val="30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070-4046-A5A3-DC54C9FE8786}"/>
              </c:ext>
            </c:extLst>
          </c:dPt>
          <c:dPt>
            <c:idx val="32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070-4046-A5A3-DC54C9FE8786}"/>
              </c:ext>
            </c:extLst>
          </c:dPt>
          <c:dPt>
            <c:idx val="331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070-4046-A5A3-DC54C9FE8786}"/>
              </c:ext>
            </c:extLst>
          </c:dPt>
          <c:dPt>
            <c:idx val="342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070-4046-A5A3-DC54C9FE8786}"/>
              </c:ext>
            </c:extLst>
          </c:dPt>
          <c:dPt>
            <c:idx val="37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070-4046-A5A3-DC54C9FE8786}"/>
              </c:ext>
            </c:extLst>
          </c:dPt>
          <c:dPt>
            <c:idx val="39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070-4046-A5A3-DC54C9FE8786}"/>
              </c:ext>
            </c:extLst>
          </c:dPt>
          <c:dPt>
            <c:idx val="42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070-4046-A5A3-DC54C9FE8786}"/>
              </c:ext>
            </c:extLst>
          </c:dPt>
          <c:dPt>
            <c:idx val="443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070-4046-A5A3-DC54C9FE8786}"/>
              </c:ext>
            </c:extLst>
          </c:dPt>
          <c:cat>
            <c:numRef>
              <c:f>Foglio1!$N$509:$N$969</c:f>
              <c:numCache>
                <c:formatCode>m/d/yyyy</c:formatCode>
                <c:ptCount val="461"/>
                <c:pt idx="0">
                  <c:v>9247</c:v>
                </c:pt>
                <c:pt idx="1">
                  <c:v>9442</c:v>
                </c:pt>
                <c:pt idx="2">
                  <c:v>9445</c:v>
                </c:pt>
                <c:pt idx="3">
                  <c:v>9538</c:v>
                </c:pt>
                <c:pt idx="4">
                  <c:v>9613</c:v>
                </c:pt>
                <c:pt idx="5">
                  <c:v>9634</c:v>
                </c:pt>
                <c:pt idx="6">
                  <c:v>9753</c:v>
                </c:pt>
                <c:pt idx="7">
                  <c:v>9792</c:v>
                </c:pt>
                <c:pt idx="8">
                  <c:v>9793</c:v>
                </c:pt>
                <c:pt idx="9">
                  <c:v>9802</c:v>
                </c:pt>
                <c:pt idx="10">
                  <c:v>9832</c:v>
                </c:pt>
                <c:pt idx="11">
                  <c:v>9878</c:v>
                </c:pt>
                <c:pt idx="12">
                  <c:v>10117</c:v>
                </c:pt>
                <c:pt idx="13">
                  <c:v>10129</c:v>
                </c:pt>
                <c:pt idx="14">
                  <c:v>10153</c:v>
                </c:pt>
                <c:pt idx="15">
                  <c:v>10188</c:v>
                </c:pt>
                <c:pt idx="16">
                  <c:v>10219</c:v>
                </c:pt>
                <c:pt idx="17">
                  <c:v>10292</c:v>
                </c:pt>
                <c:pt idx="18">
                  <c:v>10309</c:v>
                </c:pt>
                <c:pt idx="19">
                  <c:v>10497</c:v>
                </c:pt>
                <c:pt idx="20">
                  <c:v>10511</c:v>
                </c:pt>
                <c:pt idx="21">
                  <c:v>10524</c:v>
                </c:pt>
                <c:pt idx="22">
                  <c:v>10595</c:v>
                </c:pt>
                <c:pt idx="23">
                  <c:v>10892</c:v>
                </c:pt>
                <c:pt idx="24">
                  <c:v>10934</c:v>
                </c:pt>
                <c:pt idx="25">
                  <c:v>10970</c:v>
                </c:pt>
                <c:pt idx="26">
                  <c:v>11017</c:v>
                </c:pt>
                <c:pt idx="27">
                  <c:v>11032</c:v>
                </c:pt>
                <c:pt idx="28">
                  <c:v>11062</c:v>
                </c:pt>
                <c:pt idx="29">
                  <c:v>11078</c:v>
                </c:pt>
                <c:pt idx="30">
                  <c:v>11079</c:v>
                </c:pt>
                <c:pt idx="31">
                  <c:v>11222</c:v>
                </c:pt>
                <c:pt idx="32">
                  <c:v>11241</c:v>
                </c:pt>
                <c:pt idx="33">
                  <c:v>11348</c:v>
                </c:pt>
                <c:pt idx="34">
                  <c:v>11374</c:v>
                </c:pt>
                <c:pt idx="35">
                  <c:v>11390</c:v>
                </c:pt>
                <c:pt idx="36">
                  <c:v>11403</c:v>
                </c:pt>
                <c:pt idx="37">
                  <c:v>11450</c:v>
                </c:pt>
                <c:pt idx="38">
                  <c:v>11463</c:v>
                </c:pt>
                <c:pt idx="39">
                  <c:v>11464</c:v>
                </c:pt>
                <c:pt idx="40">
                  <c:v>11620</c:v>
                </c:pt>
                <c:pt idx="41">
                  <c:v>11634</c:v>
                </c:pt>
                <c:pt idx="42">
                  <c:v>11641</c:v>
                </c:pt>
                <c:pt idx="43">
                  <c:v>11655</c:v>
                </c:pt>
                <c:pt idx="44">
                  <c:v>11814</c:v>
                </c:pt>
                <c:pt idx="45">
                  <c:v>11817</c:v>
                </c:pt>
                <c:pt idx="46">
                  <c:v>11955</c:v>
                </c:pt>
                <c:pt idx="47">
                  <c:v>12097</c:v>
                </c:pt>
                <c:pt idx="48">
                  <c:v>12319</c:v>
                </c:pt>
                <c:pt idx="49">
                  <c:v>12492</c:v>
                </c:pt>
                <c:pt idx="50">
                  <c:v>12496</c:v>
                </c:pt>
                <c:pt idx="51">
                  <c:v>12543</c:v>
                </c:pt>
                <c:pt idx="52">
                  <c:v>12582</c:v>
                </c:pt>
                <c:pt idx="53">
                  <c:v>12586</c:v>
                </c:pt>
                <c:pt idx="54">
                  <c:v>12696</c:v>
                </c:pt>
                <c:pt idx="55">
                  <c:v>12722</c:v>
                </c:pt>
                <c:pt idx="56">
                  <c:v>12727</c:v>
                </c:pt>
                <c:pt idx="57">
                  <c:v>12738</c:v>
                </c:pt>
                <c:pt idx="58">
                  <c:v>12739</c:v>
                </c:pt>
                <c:pt idx="59">
                  <c:v>12767</c:v>
                </c:pt>
                <c:pt idx="60">
                  <c:v>12769</c:v>
                </c:pt>
                <c:pt idx="61">
                  <c:v>12811</c:v>
                </c:pt>
                <c:pt idx="62">
                  <c:v>12844</c:v>
                </c:pt>
                <c:pt idx="63">
                  <c:v>13022</c:v>
                </c:pt>
                <c:pt idx="64">
                  <c:v>13059</c:v>
                </c:pt>
                <c:pt idx="65">
                  <c:v>13097</c:v>
                </c:pt>
                <c:pt idx="66">
                  <c:v>13145</c:v>
                </c:pt>
                <c:pt idx="67">
                  <c:v>13257</c:v>
                </c:pt>
                <c:pt idx="68">
                  <c:v>13278</c:v>
                </c:pt>
                <c:pt idx="69">
                  <c:v>13429</c:v>
                </c:pt>
                <c:pt idx="70">
                  <c:v>13430</c:v>
                </c:pt>
                <c:pt idx="71">
                  <c:v>13464</c:v>
                </c:pt>
                <c:pt idx="72">
                  <c:v>13769</c:v>
                </c:pt>
                <c:pt idx="73">
                  <c:v>13796</c:v>
                </c:pt>
                <c:pt idx="74">
                  <c:v>14154</c:v>
                </c:pt>
                <c:pt idx="75">
                  <c:v>14206</c:v>
                </c:pt>
                <c:pt idx="76">
                  <c:v>14378</c:v>
                </c:pt>
                <c:pt idx="77">
                  <c:v>14493</c:v>
                </c:pt>
                <c:pt idx="78">
                  <c:v>14503</c:v>
                </c:pt>
                <c:pt idx="79">
                  <c:v>14554</c:v>
                </c:pt>
                <c:pt idx="80">
                  <c:v>14585</c:v>
                </c:pt>
                <c:pt idx="81">
                  <c:v>14785</c:v>
                </c:pt>
                <c:pt idx="82">
                  <c:v>14800</c:v>
                </c:pt>
                <c:pt idx="83">
                  <c:v>14865</c:v>
                </c:pt>
                <c:pt idx="84">
                  <c:v>14994</c:v>
                </c:pt>
                <c:pt idx="85">
                  <c:v>15021</c:v>
                </c:pt>
                <c:pt idx="86">
                  <c:v>15123</c:v>
                </c:pt>
                <c:pt idx="87">
                  <c:v>15416</c:v>
                </c:pt>
                <c:pt idx="88">
                  <c:v>15623</c:v>
                </c:pt>
                <c:pt idx="89">
                  <c:v>15643</c:v>
                </c:pt>
                <c:pt idx="90">
                  <c:v>15700</c:v>
                </c:pt>
                <c:pt idx="91">
                  <c:v>16875</c:v>
                </c:pt>
                <c:pt idx="92">
                  <c:v>16937</c:v>
                </c:pt>
                <c:pt idx="93">
                  <c:v>17045</c:v>
                </c:pt>
                <c:pt idx="94">
                  <c:v>17096</c:v>
                </c:pt>
                <c:pt idx="95">
                  <c:v>17202</c:v>
                </c:pt>
                <c:pt idx="96">
                  <c:v>17207</c:v>
                </c:pt>
                <c:pt idx="97">
                  <c:v>17224</c:v>
                </c:pt>
                <c:pt idx="98">
                  <c:v>17308</c:v>
                </c:pt>
                <c:pt idx="99">
                  <c:v>17436</c:v>
                </c:pt>
                <c:pt idx="100">
                  <c:v>17500</c:v>
                </c:pt>
                <c:pt idx="101">
                  <c:v>17503</c:v>
                </c:pt>
                <c:pt idx="102">
                  <c:v>17781</c:v>
                </c:pt>
                <c:pt idx="103">
                  <c:v>17790</c:v>
                </c:pt>
                <c:pt idx="104">
                  <c:v>18033</c:v>
                </c:pt>
                <c:pt idx="105">
                  <c:v>18073</c:v>
                </c:pt>
                <c:pt idx="106">
                  <c:v>18172</c:v>
                </c:pt>
                <c:pt idx="107">
                  <c:v>18199</c:v>
                </c:pt>
                <c:pt idx="108">
                  <c:v>18225</c:v>
                </c:pt>
                <c:pt idx="109">
                  <c:v>18229</c:v>
                </c:pt>
                <c:pt idx="110">
                  <c:v>18319</c:v>
                </c:pt>
                <c:pt idx="111">
                  <c:v>18370</c:v>
                </c:pt>
                <c:pt idx="112">
                  <c:v>18537</c:v>
                </c:pt>
                <c:pt idx="113">
                  <c:v>18590</c:v>
                </c:pt>
                <c:pt idx="114">
                  <c:v>18631</c:v>
                </c:pt>
                <c:pt idx="115">
                  <c:v>18632</c:v>
                </c:pt>
                <c:pt idx="116">
                  <c:v>18641</c:v>
                </c:pt>
                <c:pt idx="117">
                  <c:v>18664</c:v>
                </c:pt>
                <c:pt idx="118">
                  <c:v>18665</c:v>
                </c:pt>
                <c:pt idx="119">
                  <c:v>18759</c:v>
                </c:pt>
                <c:pt idx="120">
                  <c:v>18940</c:v>
                </c:pt>
                <c:pt idx="121">
                  <c:v>19204</c:v>
                </c:pt>
                <c:pt idx="122">
                  <c:v>19226</c:v>
                </c:pt>
                <c:pt idx="123">
                  <c:v>19249</c:v>
                </c:pt>
                <c:pt idx="124">
                  <c:v>19288</c:v>
                </c:pt>
                <c:pt idx="125">
                  <c:v>19289</c:v>
                </c:pt>
                <c:pt idx="126">
                  <c:v>19317</c:v>
                </c:pt>
                <c:pt idx="127">
                  <c:v>19341</c:v>
                </c:pt>
                <c:pt idx="128">
                  <c:v>19401</c:v>
                </c:pt>
                <c:pt idx="129">
                  <c:v>19553</c:v>
                </c:pt>
                <c:pt idx="130">
                  <c:v>19631</c:v>
                </c:pt>
                <c:pt idx="131">
                  <c:v>19637</c:v>
                </c:pt>
                <c:pt idx="132">
                  <c:v>19646</c:v>
                </c:pt>
                <c:pt idx="133">
                  <c:v>19767</c:v>
                </c:pt>
                <c:pt idx="134">
                  <c:v>19842</c:v>
                </c:pt>
                <c:pt idx="135">
                  <c:v>20018</c:v>
                </c:pt>
                <c:pt idx="136">
                  <c:v>20069</c:v>
                </c:pt>
                <c:pt idx="137">
                  <c:v>20107</c:v>
                </c:pt>
                <c:pt idx="138">
                  <c:v>20403</c:v>
                </c:pt>
                <c:pt idx="139">
                  <c:v>20425</c:v>
                </c:pt>
                <c:pt idx="140">
                  <c:v>20547</c:v>
                </c:pt>
                <c:pt idx="141">
                  <c:v>20822</c:v>
                </c:pt>
                <c:pt idx="142">
                  <c:v>20942</c:v>
                </c:pt>
                <c:pt idx="143">
                  <c:v>21132</c:v>
                </c:pt>
                <c:pt idx="144">
                  <c:v>21533</c:v>
                </c:pt>
                <c:pt idx="145">
                  <c:v>21671</c:v>
                </c:pt>
                <c:pt idx="146">
                  <c:v>21791</c:v>
                </c:pt>
                <c:pt idx="147">
                  <c:v>21851</c:v>
                </c:pt>
                <c:pt idx="148">
                  <c:v>21852</c:v>
                </c:pt>
                <c:pt idx="149">
                  <c:v>21896</c:v>
                </c:pt>
                <c:pt idx="150">
                  <c:v>21908</c:v>
                </c:pt>
                <c:pt idx="151">
                  <c:v>21958</c:v>
                </c:pt>
                <c:pt idx="152">
                  <c:v>21991</c:v>
                </c:pt>
                <c:pt idx="153">
                  <c:v>22204</c:v>
                </c:pt>
                <c:pt idx="154">
                  <c:v>22214</c:v>
                </c:pt>
                <c:pt idx="155">
                  <c:v>22232</c:v>
                </c:pt>
                <c:pt idx="156">
                  <c:v>22285</c:v>
                </c:pt>
                <c:pt idx="157">
                  <c:v>22395</c:v>
                </c:pt>
                <c:pt idx="158">
                  <c:v>22435</c:v>
                </c:pt>
                <c:pt idx="159">
                  <c:v>22562</c:v>
                </c:pt>
                <c:pt idx="160">
                  <c:v>22595</c:v>
                </c:pt>
                <c:pt idx="161">
                  <c:v>22598</c:v>
                </c:pt>
                <c:pt idx="162">
                  <c:v>22609</c:v>
                </c:pt>
                <c:pt idx="163">
                  <c:v>22710</c:v>
                </c:pt>
                <c:pt idx="164">
                  <c:v>22780</c:v>
                </c:pt>
                <c:pt idx="165">
                  <c:v>22935</c:v>
                </c:pt>
                <c:pt idx="166">
                  <c:v>22947</c:v>
                </c:pt>
                <c:pt idx="167">
                  <c:v>22957</c:v>
                </c:pt>
                <c:pt idx="168">
                  <c:v>23017</c:v>
                </c:pt>
                <c:pt idx="169">
                  <c:v>23091</c:v>
                </c:pt>
                <c:pt idx="170">
                  <c:v>23108</c:v>
                </c:pt>
                <c:pt idx="171">
                  <c:v>23241</c:v>
                </c:pt>
                <c:pt idx="172">
                  <c:v>23287</c:v>
                </c:pt>
                <c:pt idx="173">
                  <c:v>23317</c:v>
                </c:pt>
                <c:pt idx="174">
                  <c:v>23322</c:v>
                </c:pt>
                <c:pt idx="175">
                  <c:v>23472</c:v>
                </c:pt>
                <c:pt idx="176">
                  <c:v>23556</c:v>
                </c:pt>
                <c:pt idx="177">
                  <c:v>23598</c:v>
                </c:pt>
                <c:pt idx="178">
                  <c:v>23641</c:v>
                </c:pt>
                <c:pt idx="179">
                  <c:v>23653</c:v>
                </c:pt>
                <c:pt idx="180">
                  <c:v>23710</c:v>
                </c:pt>
                <c:pt idx="181">
                  <c:v>23803</c:v>
                </c:pt>
                <c:pt idx="182">
                  <c:v>23818</c:v>
                </c:pt>
                <c:pt idx="183">
                  <c:v>23977</c:v>
                </c:pt>
                <c:pt idx="184">
                  <c:v>23987</c:v>
                </c:pt>
                <c:pt idx="185">
                  <c:v>24013</c:v>
                </c:pt>
                <c:pt idx="186">
                  <c:v>24101</c:v>
                </c:pt>
                <c:pt idx="187">
                  <c:v>24237</c:v>
                </c:pt>
                <c:pt idx="188">
                  <c:v>24279</c:v>
                </c:pt>
                <c:pt idx="189">
                  <c:v>24340</c:v>
                </c:pt>
                <c:pt idx="190">
                  <c:v>24405</c:v>
                </c:pt>
                <c:pt idx="191">
                  <c:v>24415</c:v>
                </c:pt>
                <c:pt idx="192">
                  <c:v>24540</c:v>
                </c:pt>
                <c:pt idx="193">
                  <c:v>24572</c:v>
                </c:pt>
                <c:pt idx="194">
                  <c:v>24735</c:v>
                </c:pt>
                <c:pt idx="195">
                  <c:v>24749</c:v>
                </c:pt>
                <c:pt idx="196">
                  <c:v>24890</c:v>
                </c:pt>
                <c:pt idx="197">
                  <c:v>25044</c:v>
                </c:pt>
                <c:pt idx="198">
                  <c:v>25080</c:v>
                </c:pt>
                <c:pt idx="199">
                  <c:v>25158</c:v>
                </c:pt>
                <c:pt idx="200">
                  <c:v>25159</c:v>
                </c:pt>
                <c:pt idx="201">
                  <c:v>25216</c:v>
                </c:pt>
                <c:pt idx="202">
                  <c:v>25217</c:v>
                </c:pt>
                <c:pt idx="203">
                  <c:v>25218</c:v>
                </c:pt>
                <c:pt idx="204">
                  <c:v>25463</c:v>
                </c:pt>
                <c:pt idx="205">
                  <c:v>25521</c:v>
                </c:pt>
                <c:pt idx="206">
                  <c:v>25738</c:v>
                </c:pt>
                <c:pt idx="207">
                  <c:v>25842</c:v>
                </c:pt>
                <c:pt idx="208">
                  <c:v>25891</c:v>
                </c:pt>
                <c:pt idx="209">
                  <c:v>26077</c:v>
                </c:pt>
                <c:pt idx="210">
                  <c:v>26082</c:v>
                </c:pt>
                <c:pt idx="211">
                  <c:v>26221</c:v>
                </c:pt>
                <c:pt idx="212">
                  <c:v>26341</c:v>
                </c:pt>
                <c:pt idx="213">
                  <c:v>26551</c:v>
                </c:pt>
                <c:pt idx="214">
                  <c:v>26600</c:v>
                </c:pt>
                <c:pt idx="215">
                  <c:v>26634</c:v>
                </c:pt>
                <c:pt idx="216">
                  <c:v>26709</c:v>
                </c:pt>
                <c:pt idx="217">
                  <c:v>26823</c:v>
                </c:pt>
                <c:pt idx="218">
                  <c:v>27020</c:v>
                </c:pt>
                <c:pt idx="219">
                  <c:v>27132</c:v>
                </c:pt>
                <c:pt idx="220">
                  <c:v>27519</c:v>
                </c:pt>
                <c:pt idx="221">
                  <c:v>27521</c:v>
                </c:pt>
                <c:pt idx="222">
                  <c:v>27555</c:v>
                </c:pt>
                <c:pt idx="223">
                  <c:v>27640</c:v>
                </c:pt>
                <c:pt idx="224">
                  <c:v>27729</c:v>
                </c:pt>
                <c:pt idx="225">
                  <c:v>27743</c:v>
                </c:pt>
                <c:pt idx="226">
                  <c:v>27804</c:v>
                </c:pt>
                <c:pt idx="227">
                  <c:v>28017</c:v>
                </c:pt>
                <c:pt idx="228">
                  <c:v>28063</c:v>
                </c:pt>
                <c:pt idx="229">
                  <c:v>28137</c:v>
                </c:pt>
                <c:pt idx="230">
                  <c:v>28177</c:v>
                </c:pt>
                <c:pt idx="231">
                  <c:v>28366</c:v>
                </c:pt>
                <c:pt idx="232">
                  <c:v>28406</c:v>
                </c:pt>
                <c:pt idx="233">
                  <c:v>28430</c:v>
                </c:pt>
                <c:pt idx="234">
                  <c:v>28451</c:v>
                </c:pt>
                <c:pt idx="235">
                  <c:v>28549</c:v>
                </c:pt>
                <c:pt idx="236">
                  <c:v>28593</c:v>
                </c:pt>
                <c:pt idx="237">
                  <c:v>28767</c:v>
                </c:pt>
                <c:pt idx="238">
                  <c:v>28768</c:v>
                </c:pt>
                <c:pt idx="239">
                  <c:v>28833</c:v>
                </c:pt>
                <c:pt idx="240">
                  <c:v>28856</c:v>
                </c:pt>
                <c:pt idx="241">
                  <c:v>28865</c:v>
                </c:pt>
                <c:pt idx="242">
                  <c:v>28883</c:v>
                </c:pt>
                <c:pt idx="243">
                  <c:v>28936</c:v>
                </c:pt>
                <c:pt idx="244">
                  <c:v>28969</c:v>
                </c:pt>
                <c:pt idx="245">
                  <c:v>29109</c:v>
                </c:pt>
                <c:pt idx="246">
                  <c:v>29120</c:v>
                </c:pt>
                <c:pt idx="247">
                  <c:v>29140</c:v>
                </c:pt>
                <c:pt idx="248">
                  <c:v>29141</c:v>
                </c:pt>
                <c:pt idx="249">
                  <c:v>29156</c:v>
                </c:pt>
                <c:pt idx="250">
                  <c:v>29382</c:v>
                </c:pt>
                <c:pt idx="251">
                  <c:v>29500</c:v>
                </c:pt>
                <c:pt idx="252">
                  <c:v>29503</c:v>
                </c:pt>
                <c:pt idx="253">
                  <c:v>29511</c:v>
                </c:pt>
                <c:pt idx="254">
                  <c:v>29512</c:v>
                </c:pt>
                <c:pt idx="255">
                  <c:v>29703</c:v>
                </c:pt>
                <c:pt idx="256">
                  <c:v>29786</c:v>
                </c:pt>
                <c:pt idx="257">
                  <c:v>29886</c:v>
                </c:pt>
                <c:pt idx="258">
                  <c:v>29949</c:v>
                </c:pt>
                <c:pt idx="259">
                  <c:v>30217</c:v>
                </c:pt>
                <c:pt idx="260">
                  <c:v>30269</c:v>
                </c:pt>
                <c:pt idx="261">
                  <c:v>30294</c:v>
                </c:pt>
                <c:pt idx="262">
                  <c:v>30428</c:v>
                </c:pt>
                <c:pt idx="263">
                  <c:v>30499</c:v>
                </c:pt>
                <c:pt idx="264">
                  <c:v>30531</c:v>
                </c:pt>
                <c:pt idx="265">
                  <c:v>30705</c:v>
                </c:pt>
                <c:pt idx="266">
                  <c:v>30807</c:v>
                </c:pt>
                <c:pt idx="267">
                  <c:v>30823</c:v>
                </c:pt>
                <c:pt idx="268">
                  <c:v>30842</c:v>
                </c:pt>
                <c:pt idx="269">
                  <c:v>31108</c:v>
                </c:pt>
                <c:pt idx="270">
                  <c:v>31174</c:v>
                </c:pt>
                <c:pt idx="271">
                  <c:v>31306</c:v>
                </c:pt>
                <c:pt idx="272">
                  <c:v>31353</c:v>
                </c:pt>
                <c:pt idx="273">
                  <c:v>31665</c:v>
                </c:pt>
                <c:pt idx="274">
                  <c:v>31737</c:v>
                </c:pt>
                <c:pt idx="275">
                  <c:v>31761</c:v>
                </c:pt>
                <c:pt idx="276">
                  <c:v>31787</c:v>
                </c:pt>
                <c:pt idx="277">
                  <c:v>31948</c:v>
                </c:pt>
                <c:pt idx="278">
                  <c:v>32014</c:v>
                </c:pt>
                <c:pt idx="279">
                  <c:v>32056</c:v>
                </c:pt>
                <c:pt idx="280">
                  <c:v>32062</c:v>
                </c:pt>
                <c:pt idx="281">
                  <c:v>32092</c:v>
                </c:pt>
                <c:pt idx="282">
                  <c:v>32106</c:v>
                </c:pt>
                <c:pt idx="283">
                  <c:v>32117</c:v>
                </c:pt>
                <c:pt idx="284">
                  <c:v>32291</c:v>
                </c:pt>
                <c:pt idx="285">
                  <c:v>32428</c:v>
                </c:pt>
                <c:pt idx="286">
                  <c:v>32429</c:v>
                </c:pt>
                <c:pt idx="287">
                  <c:v>32564</c:v>
                </c:pt>
                <c:pt idx="288">
                  <c:v>32603</c:v>
                </c:pt>
                <c:pt idx="289">
                  <c:v>32611</c:v>
                </c:pt>
                <c:pt idx="290">
                  <c:v>32616</c:v>
                </c:pt>
                <c:pt idx="291">
                  <c:v>32661</c:v>
                </c:pt>
                <c:pt idx="292">
                  <c:v>32731</c:v>
                </c:pt>
                <c:pt idx="293">
                  <c:v>32835</c:v>
                </c:pt>
                <c:pt idx="294">
                  <c:v>32978</c:v>
                </c:pt>
                <c:pt idx="295">
                  <c:v>33137</c:v>
                </c:pt>
                <c:pt idx="296">
                  <c:v>33151</c:v>
                </c:pt>
                <c:pt idx="297">
                  <c:v>33203</c:v>
                </c:pt>
                <c:pt idx="298">
                  <c:v>33217</c:v>
                </c:pt>
                <c:pt idx="299">
                  <c:v>33280</c:v>
                </c:pt>
                <c:pt idx="300">
                  <c:v>33362</c:v>
                </c:pt>
                <c:pt idx="301">
                  <c:v>33396</c:v>
                </c:pt>
                <c:pt idx="302">
                  <c:v>33397</c:v>
                </c:pt>
                <c:pt idx="303">
                  <c:v>33511</c:v>
                </c:pt>
                <c:pt idx="304">
                  <c:v>33518</c:v>
                </c:pt>
                <c:pt idx="305">
                  <c:v>33523</c:v>
                </c:pt>
                <c:pt idx="306">
                  <c:v>33524</c:v>
                </c:pt>
                <c:pt idx="307">
                  <c:v>33558</c:v>
                </c:pt>
                <c:pt idx="308">
                  <c:v>33695</c:v>
                </c:pt>
                <c:pt idx="309">
                  <c:v>33796</c:v>
                </c:pt>
                <c:pt idx="310">
                  <c:v>33826</c:v>
                </c:pt>
                <c:pt idx="311">
                  <c:v>33839</c:v>
                </c:pt>
                <c:pt idx="312">
                  <c:v>33883</c:v>
                </c:pt>
                <c:pt idx="313">
                  <c:v>33887</c:v>
                </c:pt>
                <c:pt idx="314">
                  <c:v>33894</c:v>
                </c:pt>
                <c:pt idx="315">
                  <c:v>34209</c:v>
                </c:pt>
                <c:pt idx="316">
                  <c:v>34228</c:v>
                </c:pt>
                <c:pt idx="317">
                  <c:v>34245</c:v>
                </c:pt>
                <c:pt idx="318">
                  <c:v>34594</c:v>
                </c:pt>
                <c:pt idx="319">
                  <c:v>34599</c:v>
                </c:pt>
                <c:pt idx="320">
                  <c:v>34642</c:v>
                </c:pt>
                <c:pt idx="321">
                  <c:v>34644</c:v>
                </c:pt>
                <c:pt idx="322">
                  <c:v>34645</c:v>
                </c:pt>
                <c:pt idx="323">
                  <c:v>34674</c:v>
                </c:pt>
                <c:pt idx="324">
                  <c:v>34688</c:v>
                </c:pt>
                <c:pt idx="325">
                  <c:v>34873</c:v>
                </c:pt>
                <c:pt idx="326">
                  <c:v>34874</c:v>
                </c:pt>
                <c:pt idx="327">
                  <c:v>35002</c:v>
                </c:pt>
                <c:pt idx="328">
                  <c:v>35064</c:v>
                </c:pt>
                <c:pt idx="329">
                  <c:v>35157</c:v>
                </c:pt>
                <c:pt idx="330">
                  <c:v>35186</c:v>
                </c:pt>
                <c:pt idx="331">
                  <c:v>35236</c:v>
                </c:pt>
                <c:pt idx="332">
                  <c:v>35289</c:v>
                </c:pt>
                <c:pt idx="333">
                  <c:v>35356</c:v>
                </c:pt>
                <c:pt idx="334">
                  <c:v>35413</c:v>
                </c:pt>
                <c:pt idx="335">
                  <c:v>35741</c:v>
                </c:pt>
                <c:pt idx="336">
                  <c:v>35782</c:v>
                </c:pt>
                <c:pt idx="337">
                  <c:v>35812</c:v>
                </c:pt>
                <c:pt idx="338">
                  <c:v>36050</c:v>
                </c:pt>
                <c:pt idx="339">
                  <c:v>36065</c:v>
                </c:pt>
                <c:pt idx="340">
                  <c:v>36074</c:v>
                </c:pt>
                <c:pt idx="341">
                  <c:v>36424</c:v>
                </c:pt>
                <c:pt idx="342">
                  <c:v>36454</c:v>
                </c:pt>
                <c:pt idx="343">
                  <c:v>36509</c:v>
                </c:pt>
                <c:pt idx="344">
                  <c:v>36610</c:v>
                </c:pt>
                <c:pt idx="345">
                  <c:v>36810</c:v>
                </c:pt>
                <c:pt idx="346">
                  <c:v>36816</c:v>
                </c:pt>
                <c:pt idx="347">
                  <c:v>36829</c:v>
                </c:pt>
                <c:pt idx="348">
                  <c:v>36837</c:v>
                </c:pt>
                <c:pt idx="349">
                  <c:v>36850</c:v>
                </c:pt>
                <c:pt idx="350">
                  <c:v>36851</c:v>
                </c:pt>
                <c:pt idx="351">
                  <c:v>36885</c:v>
                </c:pt>
                <c:pt idx="352">
                  <c:v>36917</c:v>
                </c:pt>
                <c:pt idx="353">
                  <c:v>37018</c:v>
                </c:pt>
                <c:pt idx="354">
                  <c:v>37158</c:v>
                </c:pt>
                <c:pt idx="355">
                  <c:v>37185</c:v>
                </c:pt>
                <c:pt idx="356">
                  <c:v>37201</c:v>
                </c:pt>
                <c:pt idx="357">
                  <c:v>37214</c:v>
                </c:pt>
                <c:pt idx="358">
                  <c:v>37294</c:v>
                </c:pt>
                <c:pt idx="359">
                  <c:v>37414</c:v>
                </c:pt>
                <c:pt idx="360">
                  <c:v>37477</c:v>
                </c:pt>
                <c:pt idx="361">
                  <c:v>37478</c:v>
                </c:pt>
                <c:pt idx="362">
                  <c:v>37520</c:v>
                </c:pt>
                <c:pt idx="363">
                  <c:v>37521</c:v>
                </c:pt>
                <c:pt idx="364">
                  <c:v>37522</c:v>
                </c:pt>
                <c:pt idx="365">
                  <c:v>37608</c:v>
                </c:pt>
                <c:pt idx="366">
                  <c:v>37618</c:v>
                </c:pt>
                <c:pt idx="367">
                  <c:v>39120</c:v>
                </c:pt>
                <c:pt idx="368">
                  <c:v>39591</c:v>
                </c:pt>
                <c:pt idx="369">
                  <c:v>39764</c:v>
                </c:pt>
                <c:pt idx="370">
                  <c:v>39782</c:v>
                </c:pt>
                <c:pt idx="371">
                  <c:v>39783</c:v>
                </c:pt>
                <c:pt idx="372">
                  <c:v>39833</c:v>
                </c:pt>
                <c:pt idx="373">
                  <c:v>39834</c:v>
                </c:pt>
                <c:pt idx="374">
                  <c:v>39877</c:v>
                </c:pt>
                <c:pt idx="375">
                  <c:v>39902</c:v>
                </c:pt>
                <c:pt idx="376">
                  <c:v>39905</c:v>
                </c:pt>
                <c:pt idx="377">
                  <c:v>40073</c:v>
                </c:pt>
                <c:pt idx="378">
                  <c:v>40108</c:v>
                </c:pt>
                <c:pt idx="379">
                  <c:v>40148</c:v>
                </c:pt>
                <c:pt idx="380">
                  <c:v>40170</c:v>
                </c:pt>
                <c:pt idx="381">
                  <c:v>40172</c:v>
                </c:pt>
                <c:pt idx="382">
                  <c:v>40345</c:v>
                </c:pt>
                <c:pt idx="383">
                  <c:v>40349</c:v>
                </c:pt>
                <c:pt idx="384">
                  <c:v>40388</c:v>
                </c:pt>
                <c:pt idx="385">
                  <c:v>40389</c:v>
                </c:pt>
                <c:pt idx="386">
                  <c:v>40455</c:v>
                </c:pt>
                <c:pt idx="387">
                  <c:v>40456</c:v>
                </c:pt>
                <c:pt idx="388">
                  <c:v>40468</c:v>
                </c:pt>
                <c:pt idx="389">
                  <c:v>40476</c:v>
                </c:pt>
                <c:pt idx="390">
                  <c:v>40482</c:v>
                </c:pt>
                <c:pt idx="391">
                  <c:v>40483</c:v>
                </c:pt>
                <c:pt idx="392">
                  <c:v>40534</c:v>
                </c:pt>
                <c:pt idx="393">
                  <c:v>40550</c:v>
                </c:pt>
                <c:pt idx="394">
                  <c:v>40616</c:v>
                </c:pt>
                <c:pt idx="395">
                  <c:v>40791</c:v>
                </c:pt>
                <c:pt idx="396">
                  <c:v>40842</c:v>
                </c:pt>
                <c:pt idx="397">
                  <c:v>41634</c:v>
                </c:pt>
                <c:pt idx="398">
                  <c:v>41644</c:v>
                </c:pt>
                <c:pt idx="399">
                  <c:v>41653</c:v>
                </c:pt>
                <c:pt idx="400">
                  <c:v>41657</c:v>
                </c:pt>
                <c:pt idx="401">
                  <c:v>41658</c:v>
                </c:pt>
                <c:pt idx="402">
                  <c:v>41670</c:v>
                </c:pt>
                <c:pt idx="403">
                  <c:v>41681</c:v>
                </c:pt>
                <c:pt idx="404">
                  <c:v>41805</c:v>
                </c:pt>
                <c:pt idx="405">
                  <c:v>41834</c:v>
                </c:pt>
                <c:pt idx="406">
                  <c:v>41847</c:v>
                </c:pt>
                <c:pt idx="407">
                  <c:v>41948</c:v>
                </c:pt>
                <c:pt idx="408">
                  <c:v>42050</c:v>
                </c:pt>
                <c:pt idx="409">
                  <c:v>42261</c:v>
                </c:pt>
                <c:pt idx="410">
                  <c:v>42281</c:v>
                </c:pt>
                <c:pt idx="411">
                  <c:v>42305</c:v>
                </c:pt>
                <c:pt idx="412">
                  <c:v>42379</c:v>
                </c:pt>
                <c:pt idx="413">
                  <c:v>42384</c:v>
                </c:pt>
                <c:pt idx="414">
                  <c:v>42485</c:v>
                </c:pt>
                <c:pt idx="415">
                  <c:v>42504</c:v>
                </c:pt>
                <c:pt idx="416">
                  <c:v>42523</c:v>
                </c:pt>
                <c:pt idx="417">
                  <c:v>42630</c:v>
                </c:pt>
                <c:pt idx="418">
                  <c:v>42658</c:v>
                </c:pt>
                <c:pt idx="419">
                  <c:v>42693</c:v>
                </c:pt>
                <c:pt idx="420">
                  <c:v>42767</c:v>
                </c:pt>
                <c:pt idx="421">
                  <c:v>43078</c:v>
                </c:pt>
                <c:pt idx="422">
                  <c:v>43080</c:v>
                </c:pt>
                <c:pt idx="423">
                  <c:v>43081</c:v>
                </c:pt>
                <c:pt idx="424">
                  <c:v>43175</c:v>
                </c:pt>
                <c:pt idx="425">
                  <c:v>43428</c:v>
                </c:pt>
                <c:pt idx="426">
                  <c:v>43498</c:v>
                </c:pt>
                <c:pt idx="427">
                  <c:v>43579</c:v>
                </c:pt>
                <c:pt idx="428">
                  <c:v>43654</c:v>
                </c:pt>
                <c:pt idx="429">
                  <c:v>43674</c:v>
                </c:pt>
                <c:pt idx="430">
                  <c:v>43714</c:v>
                </c:pt>
                <c:pt idx="431">
                  <c:v>43740</c:v>
                </c:pt>
                <c:pt idx="432">
                  <c:v>43774</c:v>
                </c:pt>
                <c:pt idx="433">
                  <c:v>43784</c:v>
                </c:pt>
                <c:pt idx="434">
                  <c:v>43820</c:v>
                </c:pt>
                <c:pt idx="435">
                  <c:v>43893</c:v>
                </c:pt>
                <c:pt idx="436">
                  <c:v>43987</c:v>
                </c:pt>
                <c:pt idx="437">
                  <c:v>44073</c:v>
                </c:pt>
                <c:pt idx="438">
                  <c:v>44099</c:v>
                </c:pt>
                <c:pt idx="439">
                  <c:v>44170</c:v>
                </c:pt>
                <c:pt idx="440">
                  <c:v>44171</c:v>
                </c:pt>
                <c:pt idx="441">
                  <c:v>44197</c:v>
                </c:pt>
                <c:pt idx="442">
                  <c:v>44219</c:v>
                </c:pt>
                <c:pt idx="443">
                  <c:v>44456</c:v>
                </c:pt>
                <c:pt idx="444">
                  <c:v>44458</c:v>
                </c:pt>
                <c:pt idx="445">
                  <c:v>44514</c:v>
                </c:pt>
                <c:pt idx="446">
                  <c:v>44556</c:v>
                </c:pt>
                <c:pt idx="447">
                  <c:v>44618</c:v>
                </c:pt>
                <c:pt idx="448">
                  <c:v>44741</c:v>
                </c:pt>
                <c:pt idx="449">
                  <c:v>44772</c:v>
                </c:pt>
                <c:pt idx="450">
                  <c:v>44935</c:v>
                </c:pt>
                <c:pt idx="451">
                  <c:v>45218</c:v>
                </c:pt>
                <c:pt idx="452">
                  <c:v>45219</c:v>
                </c:pt>
                <c:pt idx="453">
                  <c:v>45220</c:v>
                </c:pt>
                <c:pt idx="454">
                  <c:v>45230</c:v>
                </c:pt>
                <c:pt idx="455">
                  <c:v>45233</c:v>
                </c:pt>
                <c:pt idx="456">
                  <c:v>45235</c:v>
                </c:pt>
                <c:pt idx="457">
                  <c:v>45349</c:v>
                </c:pt>
                <c:pt idx="458">
                  <c:v>45414</c:v>
                </c:pt>
                <c:pt idx="459">
                  <c:v>45544</c:v>
                </c:pt>
                <c:pt idx="460">
                  <c:v>45574</c:v>
                </c:pt>
              </c:numCache>
            </c:numRef>
          </c:cat>
          <c:val>
            <c:numRef>
              <c:f>Foglio1!$O$509:$O$969</c:f>
              <c:numCache>
                <c:formatCode>General</c:formatCode>
                <c:ptCount val="461"/>
                <c:pt idx="0">
                  <c:v>43.7</c:v>
                </c:pt>
                <c:pt idx="1">
                  <c:v>45</c:v>
                </c:pt>
                <c:pt idx="2">
                  <c:v>60</c:v>
                </c:pt>
                <c:pt idx="3">
                  <c:v>47</c:v>
                </c:pt>
                <c:pt idx="4">
                  <c:v>50</c:v>
                </c:pt>
                <c:pt idx="5">
                  <c:v>43</c:v>
                </c:pt>
                <c:pt idx="6">
                  <c:v>45.8</c:v>
                </c:pt>
                <c:pt idx="7">
                  <c:v>61</c:v>
                </c:pt>
                <c:pt idx="8">
                  <c:v>55</c:v>
                </c:pt>
                <c:pt idx="9">
                  <c:v>61.3</c:v>
                </c:pt>
                <c:pt idx="10">
                  <c:v>55.6</c:v>
                </c:pt>
                <c:pt idx="11">
                  <c:v>49.1</c:v>
                </c:pt>
                <c:pt idx="12">
                  <c:v>50</c:v>
                </c:pt>
                <c:pt idx="13">
                  <c:v>48</c:v>
                </c:pt>
                <c:pt idx="14">
                  <c:v>73</c:v>
                </c:pt>
                <c:pt idx="15">
                  <c:v>68</c:v>
                </c:pt>
                <c:pt idx="16">
                  <c:v>50.4</c:v>
                </c:pt>
                <c:pt idx="17">
                  <c:v>51.6</c:v>
                </c:pt>
                <c:pt idx="18">
                  <c:v>43.7</c:v>
                </c:pt>
                <c:pt idx="19">
                  <c:v>87</c:v>
                </c:pt>
                <c:pt idx="20">
                  <c:v>46.4</c:v>
                </c:pt>
                <c:pt idx="21">
                  <c:v>60</c:v>
                </c:pt>
                <c:pt idx="22">
                  <c:v>43.3</c:v>
                </c:pt>
                <c:pt idx="23">
                  <c:v>47.2</c:v>
                </c:pt>
                <c:pt idx="24">
                  <c:v>43</c:v>
                </c:pt>
                <c:pt idx="25">
                  <c:v>79.3</c:v>
                </c:pt>
                <c:pt idx="26">
                  <c:v>74.3</c:v>
                </c:pt>
                <c:pt idx="27">
                  <c:v>47.5</c:v>
                </c:pt>
                <c:pt idx="28">
                  <c:v>68.8</c:v>
                </c:pt>
                <c:pt idx="29">
                  <c:v>94</c:v>
                </c:pt>
                <c:pt idx="30">
                  <c:v>72.900000000000006</c:v>
                </c:pt>
                <c:pt idx="31">
                  <c:v>42</c:v>
                </c:pt>
                <c:pt idx="32">
                  <c:v>44.5</c:v>
                </c:pt>
                <c:pt idx="33">
                  <c:v>60.7</c:v>
                </c:pt>
                <c:pt idx="34">
                  <c:v>44.5</c:v>
                </c:pt>
                <c:pt idx="35">
                  <c:v>41.6</c:v>
                </c:pt>
                <c:pt idx="36">
                  <c:v>42.8</c:v>
                </c:pt>
                <c:pt idx="37">
                  <c:v>47.6</c:v>
                </c:pt>
                <c:pt idx="38">
                  <c:v>40.200000000000003</c:v>
                </c:pt>
                <c:pt idx="39">
                  <c:v>88.4</c:v>
                </c:pt>
                <c:pt idx="40">
                  <c:v>57</c:v>
                </c:pt>
                <c:pt idx="41">
                  <c:v>42.1</c:v>
                </c:pt>
                <c:pt idx="42">
                  <c:v>65</c:v>
                </c:pt>
                <c:pt idx="43">
                  <c:v>89.4</c:v>
                </c:pt>
                <c:pt idx="44">
                  <c:v>46.6</c:v>
                </c:pt>
                <c:pt idx="45">
                  <c:v>51</c:v>
                </c:pt>
                <c:pt idx="46">
                  <c:v>45.2</c:v>
                </c:pt>
                <c:pt idx="47">
                  <c:v>44.4</c:v>
                </c:pt>
                <c:pt idx="48">
                  <c:v>40.200000000000003</c:v>
                </c:pt>
                <c:pt idx="49">
                  <c:v>94.4</c:v>
                </c:pt>
                <c:pt idx="50">
                  <c:v>50.2</c:v>
                </c:pt>
                <c:pt idx="51">
                  <c:v>47.4</c:v>
                </c:pt>
                <c:pt idx="52">
                  <c:v>41.9</c:v>
                </c:pt>
                <c:pt idx="53">
                  <c:v>40.6</c:v>
                </c:pt>
                <c:pt idx="54">
                  <c:v>46</c:v>
                </c:pt>
                <c:pt idx="55">
                  <c:v>42.4</c:v>
                </c:pt>
                <c:pt idx="56">
                  <c:v>41.8</c:v>
                </c:pt>
                <c:pt idx="57">
                  <c:v>60.6</c:v>
                </c:pt>
                <c:pt idx="58">
                  <c:v>42</c:v>
                </c:pt>
                <c:pt idx="59">
                  <c:v>41.2</c:v>
                </c:pt>
                <c:pt idx="60">
                  <c:v>44.2</c:v>
                </c:pt>
                <c:pt idx="61">
                  <c:v>46.2</c:v>
                </c:pt>
                <c:pt idx="62">
                  <c:v>47.4</c:v>
                </c:pt>
                <c:pt idx="63">
                  <c:v>89.4</c:v>
                </c:pt>
                <c:pt idx="64">
                  <c:v>81.400000000000006</c:v>
                </c:pt>
                <c:pt idx="65">
                  <c:v>120.3</c:v>
                </c:pt>
                <c:pt idx="66">
                  <c:v>51.1</c:v>
                </c:pt>
                <c:pt idx="67">
                  <c:v>54.7</c:v>
                </c:pt>
                <c:pt idx="68">
                  <c:v>60.2</c:v>
                </c:pt>
                <c:pt idx="69">
                  <c:v>63.6</c:v>
                </c:pt>
                <c:pt idx="70">
                  <c:v>124</c:v>
                </c:pt>
                <c:pt idx="71">
                  <c:v>50</c:v>
                </c:pt>
                <c:pt idx="72">
                  <c:v>44.8</c:v>
                </c:pt>
                <c:pt idx="73">
                  <c:v>42</c:v>
                </c:pt>
                <c:pt idx="74">
                  <c:v>41.8</c:v>
                </c:pt>
                <c:pt idx="75">
                  <c:v>51</c:v>
                </c:pt>
                <c:pt idx="76">
                  <c:v>48.2</c:v>
                </c:pt>
                <c:pt idx="77">
                  <c:v>59.8</c:v>
                </c:pt>
                <c:pt idx="78">
                  <c:v>45.4</c:v>
                </c:pt>
                <c:pt idx="79">
                  <c:v>91.8</c:v>
                </c:pt>
                <c:pt idx="80">
                  <c:v>50.4</c:v>
                </c:pt>
                <c:pt idx="81">
                  <c:v>75.8</c:v>
                </c:pt>
                <c:pt idx="82">
                  <c:v>90.3</c:v>
                </c:pt>
                <c:pt idx="83">
                  <c:v>43.2</c:v>
                </c:pt>
                <c:pt idx="84">
                  <c:v>40.799999999999997</c:v>
                </c:pt>
                <c:pt idx="85">
                  <c:v>55.2</c:v>
                </c:pt>
                <c:pt idx="86">
                  <c:v>70</c:v>
                </c:pt>
                <c:pt idx="87">
                  <c:v>41.2</c:v>
                </c:pt>
                <c:pt idx="88">
                  <c:v>40.799999999999997</c:v>
                </c:pt>
                <c:pt idx="89">
                  <c:v>42.4</c:v>
                </c:pt>
                <c:pt idx="90">
                  <c:v>42.6</c:v>
                </c:pt>
                <c:pt idx="91">
                  <c:v>41.2</c:v>
                </c:pt>
                <c:pt idx="92">
                  <c:v>43.8</c:v>
                </c:pt>
                <c:pt idx="93">
                  <c:v>44</c:v>
                </c:pt>
                <c:pt idx="94">
                  <c:v>63.6</c:v>
                </c:pt>
                <c:pt idx="95">
                  <c:v>57</c:v>
                </c:pt>
                <c:pt idx="96">
                  <c:v>42.8</c:v>
                </c:pt>
                <c:pt idx="97">
                  <c:v>43.8</c:v>
                </c:pt>
                <c:pt idx="98">
                  <c:v>53</c:v>
                </c:pt>
                <c:pt idx="99">
                  <c:v>60</c:v>
                </c:pt>
                <c:pt idx="100">
                  <c:v>50.6</c:v>
                </c:pt>
                <c:pt idx="101">
                  <c:v>47</c:v>
                </c:pt>
                <c:pt idx="102">
                  <c:v>75</c:v>
                </c:pt>
                <c:pt idx="103">
                  <c:v>49.4</c:v>
                </c:pt>
                <c:pt idx="104">
                  <c:v>50.6</c:v>
                </c:pt>
                <c:pt idx="105">
                  <c:v>64.599999999999994</c:v>
                </c:pt>
                <c:pt idx="106">
                  <c:v>61.6</c:v>
                </c:pt>
                <c:pt idx="107">
                  <c:v>110.6</c:v>
                </c:pt>
                <c:pt idx="108">
                  <c:v>85.8</c:v>
                </c:pt>
                <c:pt idx="109">
                  <c:v>42.6</c:v>
                </c:pt>
                <c:pt idx="110">
                  <c:v>46.4</c:v>
                </c:pt>
                <c:pt idx="111">
                  <c:v>46.4</c:v>
                </c:pt>
                <c:pt idx="112">
                  <c:v>42.8</c:v>
                </c:pt>
                <c:pt idx="113">
                  <c:v>63.6</c:v>
                </c:pt>
                <c:pt idx="114">
                  <c:v>96.6</c:v>
                </c:pt>
                <c:pt idx="115">
                  <c:v>47.2</c:v>
                </c:pt>
                <c:pt idx="116">
                  <c:v>45.2</c:v>
                </c:pt>
                <c:pt idx="117">
                  <c:v>82.4</c:v>
                </c:pt>
                <c:pt idx="118">
                  <c:v>90.6</c:v>
                </c:pt>
                <c:pt idx="119">
                  <c:v>45.6</c:v>
                </c:pt>
                <c:pt idx="120">
                  <c:v>40.200000000000003</c:v>
                </c:pt>
                <c:pt idx="121">
                  <c:v>128.19999999999999</c:v>
                </c:pt>
                <c:pt idx="122">
                  <c:v>66</c:v>
                </c:pt>
                <c:pt idx="123">
                  <c:v>58.4</c:v>
                </c:pt>
                <c:pt idx="124">
                  <c:v>58.4</c:v>
                </c:pt>
                <c:pt idx="125">
                  <c:v>75.2</c:v>
                </c:pt>
                <c:pt idx="126">
                  <c:v>84.4</c:v>
                </c:pt>
                <c:pt idx="127">
                  <c:v>43.4</c:v>
                </c:pt>
                <c:pt idx="128">
                  <c:v>45.8</c:v>
                </c:pt>
                <c:pt idx="129">
                  <c:v>53.8</c:v>
                </c:pt>
                <c:pt idx="130">
                  <c:v>47.2</c:v>
                </c:pt>
                <c:pt idx="131">
                  <c:v>46</c:v>
                </c:pt>
                <c:pt idx="132">
                  <c:v>78</c:v>
                </c:pt>
                <c:pt idx="133">
                  <c:v>56.2</c:v>
                </c:pt>
                <c:pt idx="134">
                  <c:v>69</c:v>
                </c:pt>
                <c:pt idx="135">
                  <c:v>76.8</c:v>
                </c:pt>
                <c:pt idx="136">
                  <c:v>48.2</c:v>
                </c:pt>
                <c:pt idx="137">
                  <c:v>44.8</c:v>
                </c:pt>
                <c:pt idx="138">
                  <c:v>111.8</c:v>
                </c:pt>
                <c:pt idx="139">
                  <c:v>60.2</c:v>
                </c:pt>
                <c:pt idx="140">
                  <c:v>84.6</c:v>
                </c:pt>
                <c:pt idx="141">
                  <c:v>53</c:v>
                </c:pt>
                <c:pt idx="142">
                  <c:v>79.400000000000006</c:v>
                </c:pt>
                <c:pt idx="143">
                  <c:v>70.2</c:v>
                </c:pt>
                <c:pt idx="144">
                  <c:v>46</c:v>
                </c:pt>
                <c:pt idx="145">
                  <c:v>54.6</c:v>
                </c:pt>
                <c:pt idx="146">
                  <c:v>88</c:v>
                </c:pt>
                <c:pt idx="147">
                  <c:v>93.2</c:v>
                </c:pt>
                <c:pt idx="148">
                  <c:v>56.2</c:v>
                </c:pt>
                <c:pt idx="149">
                  <c:v>51.2</c:v>
                </c:pt>
                <c:pt idx="150">
                  <c:v>49.2</c:v>
                </c:pt>
                <c:pt idx="151">
                  <c:v>53.2</c:v>
                </c:pt>
                <c:pt idx="152">
                  <c:v>60.8</c:v>
                </c:pt>
                <c:pt idx="153">
                  <c:v>69</c:v>
                </c:pt>
                <c:pt idx="154">
                  <c:v>85.2</c:v>
                </c:pt>
                <c:pt idx="155">
                  <c:v>53.2</c:v>
                </c:pt>
                <c:pt idx="156">
                  <c:v>45.2</c:v>
                </c:pt>
                <c:pt idx="157">
                  <c:v>45.4</c:v>
                </c:pt>
                <c:pt idx="158">
                  <c:v>75.8</c:v>
                </c:pt>
                <c:pt idx="159">
                  <c:v>46.4</c:v>
                </c:pt>
                <c:pt idx="160">
                  <c:v>68.599999999999994</c:v>
                </c:pt>
                <c:pt idx="161">
                  <c:v>44</c:v>
                </c:pt>
                <c:pt idx="162">
                  <c:v>59.8</c:v>
                </c:pt>
                <c:pt idx="163">
                  <c:v>47</c:v>
                </c:pt>
                <c:pt idx="164">
                  <c:v>52.4</c:v>
                </c:pt>
                <c:pt idx="165">
                  <c:v>43</c:v>
                </c:pt>
                <c:pt idx="166">
                  <c:v>78.400000000000006</c:v>
                </c:pt>
                <c:pt idx="167">
                  <c:v>41.4</c:v>
                </c:pt>
                <c:pt idx="168">
                  <c:v>52.8</c:v>
                </c:pt>
                <c:pt idx="169">
                  <c:v>40.6</c:v>
                </c:pt>
                <c:pt idx="170">
                  <c:v>48.4</c:v>
                </c:pt>
                <c:pt idx="171">
                  <c:v>72.8</c:v>
                </c:pt>
                <c:pt idx="172">
                  <c:v>100.4</c:v>
                </c:pt>
                <c:pt idx="173">
                  <c:v>49.2</c:v>
                </c:pt>
                <c:pt idx="174">
                  <c:v>41.7</c:v>
                </c:pt>
                <c:pt idx="175">
                  <c:v>55.8</c:v>
                </c:pt>
                <c:pt idx="176">
                  <c:v>70.2</c:v>
                </c:pt>
                <c:pt idx="177">
                  <c:v>50.6</c:v>
                </c:pt>
                <c:pt idx="178">
                  <c:v>44.4</c:v>
                </c:pt>
                <c:pt idx="179">
                  <c:v>51.6</c:v>
                </c:pt>
                <c:pt idx="180">
                  <c:v>50.8</c:v>
                </c:pt>
                <c:pt idx="181">
                  <c:v>69.400000000000006</c:v>
                </c:pt>
                <c:pt idx="182">
                  <c:v>47</c:v>
                </c:pt>
                <c:pt idx="183">
                  <c:v>122.8</c:v>
                </c:pt>
                <c:pt idx="184">
                  <c:v>85.4</c:v>
                </c:pt>
                <c:pt idx="185">
                  <c:v>93.6</c:v>
                </c:pt>
                <c:pt idx="186">
                  <c:v>54.4</c:v>
                </c:pt>
                <c:pt idx="187">
                  <c:v>42.8</c:v>
                </c:pt>
                <c:pt idx="188">
                  <c:v>75</c:v>
                </c:pt>
                <c:pt idx="189">
                  <c:v>43.4</c:v>
                </c:pt>
                <c:pt idx="190">
                  <c:v>51.6</c:v>
                </c:pt>
                <c:pt idx="191">
                  <c:v>75.3</c:v>
                </c:pt>
                <c:pt idx="192">
                  <c:v>56.4</c:v>
                </c:pt>
                <c:pt idx="193">
                  <c:v>50.4</c:v>
                </c:pt>
                <c:pt idx="194">
                  <c:v>150.19999999999999</c:v>
                </c:pt>
                <c:pt idx="195">
                  <c:v>40.6</c:v>
                </c:pt>
                <c:pt idx="196">
                  <c:v>51</c:v>
                </c:pt>
                <c:pt idx="197">
                  <c:v>63.2</c:v>
                </c:pt>
                <c:pt idx="198">
                  <c:v>49</c:v>
                </c:pt>
                <c:pt idx="199">
                  <c:v>41.4</c:v>
                </c:pt>
                <c:pt idx="200">
                  <c:v>101.2</c:v>
                </c:pt>
                <c:pt idx="201">
                  <c:v>42.4</c:v>
                </c:pt>
                <c:pt idx="202">
                  <c:v>53.2</c:v>
                </c:pt>
                <c:pt idx="203">
                  <c:v>48.6</c:v>
                </c:pt>
                <c:pt idx="204">
                  <c:v>70.599999999999994</c:v>
                </c:pt>
                <c:pt idx="205">
                  <c:v>57.4</c:v>
                </c:pt>
                <c:pt idx="206">
                  <c:v>62.2</c:v>
                </c:pt>
                <c:pt idx="207">
                  <c:v>65.400000000000006</c:v>
                </c:pt>
                <c:pt idx="208">
                  <c:v>59</c:v>
                </c:pt>
                <c:pt idx="209">
                  <c:v>41.2</c:v>
                </c:pt>
                <c:pt idx="210">
                  <c:v>48.4</c:v>
                </c:pt>
                <c:pt idx="211">
                  <c:v>47.4</c:v>
                </c:pt>
                <c:pt idx="212">
                  <c:v>45</c:v>
                </c:pt>
                <c:pt idx="213">
                  <c:v>58</c:v>
                </c:pt>
                <c:pt idx="214">
                  <c:v>40.6</c:v>
                </c:pt>
                <c:pt idx="215">
                  <c:v>51.6</c:v>
                </c:pt>
                <c:pt idx="216">
                  <c:v>56</c:v>
                </c:pt>
                <c:pt idx="217">
                  <c:v>41.4</c:v>
                </c:pt>
                <c:pt idx="218">
                  <c:v>55</c:v>
                </c:pt>
                <c:pt idx="219">
                  <c:v>45.2</c:v>
                </c:pt>
                <c:pt idx="220">
                  <c:v>42.4</c:v>
                </c:pt>
                <c:pt idx="221">
                  <c:v>42.6</c:v>
                </c:pt>
                <c:pt idx="222">
                  <c:v>127.2</c:v>
                </c:pt>
                <c:pt idx="223">
                  <c:v>57</c:v>
                </c:pt>
                <c:pt idx="224">
                  <c:v>50</c:v>
                </c:pt>
                <c:pt idx="225">
                  <c:v>41.6</c:v>
                </c:pt>
                <c:pt idx="226">
                  <c:v>40.4</c:v>
                </c:pt>
                <c:pt idx="227">
                  <c:v>99.6</c:v>
                </c:pt>
                <c:pt idx="228">
                  <c:v>45</c:v>
                </c:pt>
                <c:pt idx="229">
                  <c:v>43.8</c:v>
                </c:pt>
                <c:pt idx="230">
                  <c:v>42.6</c:v>
                </c:pt>
                <c:pt idx="231">
                  <c:v>63.2</c:v>
                </c:pt>
                <c:pt idx="232">
                  <c:v>42</c:v>
                </c:pt>
                <c:pt idx="233">
                  <c:v>80.8</c:v>
                </c:pt>
                <c:pt idx="234">
                  <c:v>59.6</c:v>
                </c:pt>
                <c:pt idx="235">
                  <c:v>58.4</c:v>
                </c:pt>
                <c:pt idx="236">
                  <c:v>41.2</c:v>
                </c:pt>
                <c:pt idx="237">
                  <c:v>107</c:v>
                </c:pt>
                <c:pt idx="238">
                  <c:v>60.2</c:v>
                </c:pt>
                <c:pt idx="239">
                  <c:v>40.200000000000003</c:v>
                </c:pt>
                <c:pt idx="240">
                  <c:v>43.8</c:v>
                </c:pt>
                <c:pt idx="241">
                  <c:v>64.599999999999994</c:v>
                </c:pt>
                <c:pt idx="242">
                  <c:v>58.6</c:v>
                </c:pt>
                <c:pt idx="243">
                  <c:v>43.4</c:v>
                </c:pt>
                <c:pt idx="244">
                  <c:v>72.400000000000006</c:v>
                </c:pt>
                <c:pt idx="245">
                  <c:v>53</c:v>
                </c:pt>
                <c:pt idx="246">
                  <c:v>50</c:v>
                </c:pt>
                <c:pt idx="247">
                  <c:v>43.8</c:v>
                </c:pt>
                <c:pt idx="248">
                  <c:v>51</c:v>
                </c:pt>
                <c:pt idx="249">
                  <c:v>41.4</c:v>
                </c:pt>
                <c:pt idx="250">
                  <c:v>66.400000000000006</c:v>
                </c:pt>
                <c:pt idx="251">
                  <c:v>44</c:v>
                </c:pt>
                <c:pt idx="252">
                  <c:v>50.4</c:v>
                </c:pt>
                <c:pt idx="253">
                  <c:v>104.2</c:v>
                </c:pt>
                <c:pt idx="254">
                  <c:v>44.6</c:v>
                </c:pt>
                <c:pt idx="255">
                  <c:v>40.4</c:v>
                </c:pt>
                <c:pt idx="256">
                  <c:v>43</c:v>
                </c:pt>
                <c:pt idx="257">
                  <c:v>67.599999999999994</c:v>
                </c:pt>
                <c:pt idx="258">
                  <c:v>46.4</c:v>
                </c:pt>
                <c:pt idx="259">
                  <c:v>72.400000000000006</c:v>
                </c:pt>
                <c:pt idx="260">
                  <c:v>91.8</c:v>
                </c:pt>
                <c:pt idx="261">
                  <c:v>62</c:v>
                </c:pt>
                <c:pt idx="262">
                  <c:v>62.6</c:v>
                </c:pt>
                <c:pt idx="263">
                  <c:v>59</c:v>
                </c:pt>
                <c:pt idx="264">
                  <c:v>43.8</c:v>
                </c:pt>
                <c:pt idx="265">
                  <c:v>61.2</c:v>
                </c:pt>
                <c:pt idx="266">
                  <c:v>50.4</c:v>
                </c:pt>
                <c:pt idx="267">
                  <c:v>43.6</c:v>
                </c:pt>
                <c:pt idx="268">
                  <c:v>42.4</c:v>
                </c:pt>
                <c:pt idx="269">
                  <c:v>47</c:v>
                </c:pt>
                <c:pt idx="270">
                  <c:v>45.4</c:v>
                </c:pt>
                <c:pt idx="271">
                  <c:v>49</c:v>
                </c:pt>
                <c:pt idx="272">
                  <c:v>54</c:v>
                </c:pt>
                <c:pt idx="273">
                  <c:v>45.2</c:v>
                </c:pt>
                <c:pt idx="274">
                  <c:v>42.2</c:v>
                </c:pt>
                <c:pt idx="275">
                  <c:v>43.4</c:v>
                </c:pt>
                <c:pt idx="276">
                  <c:v>66</c:v>
                </c:pt>
                <c:pt idx="277">
                  <c:v>53.6</c:v>
                </c:pt>
                <c:pt idx="278">
                  <c:v>61.2</c:v>
                </c:pt>
                <c:pt idx="279">
                  <c:v>72</c:v>
                </c:pt>
                <c:pt idx="280">
                  <c:v>40.799999999999997</c:v>
                </c:pt>
                <c:pt idx="281">
                  <c:v>47</c:v>
                </c:pt>
                <c:pt idx="282">
                  <c:v>65</c:v>
                </c:pt>
                <c:pt idx="283">
                  <c:v>46.4</c:v>
                </c:pt>
                <c:pt idx="284">
                  <c:v>83.6</c:v>
                </c:pt>
                <c:pt idx="285">
                  <c:v>44.6</c:v>
                </c:pt>
                <c:pt idx="286">
                  <c:v>69.400000000000006</c:v>
                </c:pt>
                <c:pt idx="287">
                  <c:v>55.2</c:v>
                </c:pt>
                <c:pt idx="288">
                  <c:v>52.4</c:v>
                </c:pt>
                <c:pt idx="289">
                  <c:v>51.6</c:v>
                </c:pt>
                <c:pt idx="290">
                  <c:v>41.2</c:v>
                </c:pt>
                <c:pt idx="291">
                  <c:v>88.6</c:v>
                </c:pt>
                <c:pt idx="292">
                  <c:v>43.6</c:v>
                </c:pt>
                <c:pt idx="293">
                  <c:v>50.6</c:v>
                </c:pt>
                <c:pt idx="294">
                  <c:v>44.6</c:v>
                </c:pt>
                <c:pt idx="295">
                  <c:v>64.599999999999994</c:v>
                </c:pt>
                <c:pt idx="296">
                  <c:v>64</c:v>
                </c:pt>
                <c:pt idx="297">
                  <c:v>60</c:v>
                </c:pt>
                <c:pt idx="298">
                  <c:v>55</c:v>
                </c:pt>
                <c:pt idx="299">
                  <c:v>87</c:v>
                </c:pt>
                <c:pt idx="300">
                  <c:v>47.4</c:v>
                </c:pt>
                <c:pt idx="301">
                  <c:v>40.6</c:v>
                </c:pt>
                <c:pt idx="302">
                  <c:v>45.2</c:v>
                </c:pt>
                <c:pt idx="303">
                  <c:v>42.6</c:v>
                </c:pt>
                <c:pt idx="304">
                  <c:v>74.2</c:v>
                </c:pt>
                <c:pt idx="305">
                  <c:v>150</c:v>
                </c:pt>
                <c:pt idx="306">
                  <c:v>54</c:v>
                </c:pt>
                <c:pt idx="307">
                  <c:v>48.2</c:v>
                </c:pt>
                <c:pt idx="308">
                  <c:v>45</c:v>
                </c:pt>
                <c:pt idx="309">
                  <c:v>94.2</c:v>
                </c:pt>
                <c:pt idx="310">
                  <c:v>74</c:v>
                </c:pt>
                <c:pt idx="311">
                  <c:v>47.4</c:v>
                </c:pt>
                <c:pt idx="312">
                  <c:v>51.2</c:v>
                </c:pt>
                <c:pt idx="313">
                  <c:v>41.8</c:v>
                </c:pt>
                <c:pt idx="314">
                  <c:v>83</c:v>
                </c:pt>
                <c:pt idx="315">
                  <c:v>44.4</c:v>
                </c:pt>
                <c:pt idx="316">
                  <c:v>50.6</c:v>
                </c:pt>
                <c:pt idx="317">
                  <c:v>42.4</c:v>
                </c:pt>
                <c:pt idx="318">
                  <c:v>51.2</c:v>
                </c:pt>
                <c:pt idx="319">
                  <c:v>106.4</c:v>
                </c:pt>
                <c:pt idx="320">
                  <c:v>41.8</c:v>
                </c:pt>
                <c:pt idx="321">
                  <c:v>58</c:v>
                </c:pt>
                <c:pt idx="322">
                  <c:v>178.4</c:v>
                </c:pt>
                <c:pt idx="323">
                  <c:v>56.6</c:v>
                </c:pt>
                <c:pt idx="324">
                  <c:v>63.8</c:v>
                </c:pt>
                <c:pt idx="325">
                  <c:v>47.8</c:v>
                </c:pt>
                <c:pt idx="326">
                  <c:v>42.6</c:v>
                </c:pt>
                <c:pt idx="327">
                  <c:v>61.8</c:v>
                </c:pt>
                <c:pt idx="328">
                  <c:v>51.4</c:v>
                </c:pt>
                <c:pt idx="329">
                  <c:v>83.6</c:v>
                </c:pt>
                <c:pt idx="330">
                  <c:v>53</c:v>
                </c:pt>
                <c:pt idx="331">
                  <c:v>118.4</c:v>
                </c:pt>
                <c:pt idx="332">
                  <c:v>88.6</c:v>
                </c:pt>
                <c:pt idx="333">
                  <c:v>42.6</c:v>
                </c:pt>
                <c:pt idx="334">
                  <c:v>55.4</c:v>
                </c:pt>
                <c:pt idx="335">
                  <c:v>88.4</c:v>
                </c:pt>
                <c:pt idx="336">
                  <c:v>43.8</c:v>
                </c:pt>
                <c:pt idx="337">
                  <c:v>56.4</c:v>
                </c:pt>
                <c:pt idx="338">
                  <c:v>41.6</c:v>
                </c:pt>
                <c:pt idx="339">
                  <c:v>58.4</c:v>
                </c:pt>
                <c:pt idx="340">
                  <c:v>64.400000000000006</c:v>
                </c:pt>
                <c:pt idx="341">
                  <c:v>89.8</c:v>
                </c:pt>
                <c:pt idx="342">
                  <c:v>110.4</c:v>
                </c:pt>
                <c:pt idx="343">
                  <c:v>62</c:v>
                </c:pt>
                <c:pt idx="344">
                  <c:v>43.4</c:v>
                </c:pt>
                <c:pt idx="345">
                  <c:v>58.8</c:v>
                </c:pt>
                <c:pt idx="346">
                  <c:v>50</c:v>
                </c:pt>
                <c:pt idx="347">
                  <c:v>46.2</c:v>
                </c:pt>
                <c:pt idx="348">
                  <c:v>71.599999999999994</c:v>
                </c:pt>
                <c:pt idx="349">
                  <c:v>45.4</c:v>
                </c:pt>
                <c:pt idx="350">
                  <c:v>53.4</c:v>
                </c:pt>
                <c:pt idx="351">
                  <c:v>48.4</c:v>
                </c:pt>
                <c:pt idx="352">
                  <c:v>52</c:v>
                </c:pt>
                <c:pt idx="353">
                  <c:v>41.2</c:v>
                </c:pt>
                <c:pt idx="354">
                  <c:v>63.4</c:v>
                </c:pt>
                <c:pt idx="355">
                  <c:v>56.6</c:v>
                </c:pt>
                <c:pt idx="356">
                  <c:v>47.4</c:v>
                </c:pt>
                <c:pt idx="357">
                  <c:v>42.6</c:v>
                </c:pt>
                <c:pt idx="358">
                  <c:v>51</c:v>
                </c:pt>
                <c:pt idx="359">
                  <c:v>59.8</c:v>
                </c:pt>
                <c:pt idx="360">
                  <c:v>46.4</c:v>
                </c:pt>
                <c:pt idx="361">
                  <c:v>60.4</c:v>
                </c:pt>
                <c:pt idx="362">
                  <c:v>42</c:v>
                </c:pt>
                <c:pt idx="363">
                  <c:v>68</c:v>
                </c:pt>
                <c:pt idx="364">
                  <c:v>43</c:v>
                </c:pt>
                <c:pt idx="365">
                  <c:v>74</c:v>
                </c:pt>
                <c:pt idx="366">
                  <c:v>50</c:v>
                </c:pt>
                <c:pt idx="367">
                  <c:v>44</c:v>
                </c:pt>
                <c:pt idx="368">
                  <c:v>50.4</c:v>
                </c:pt>
                <c:pt idx="369">
                  <c:v>45.4</c:v>
                </c:pt>
                <c:pt idx="370">
                  <c:v>47.2</c:v>
                </c:pt>
                <c:pt idx="371">
                  <c:v>72</c:v>
                </c:pt>
                <c:pt idx="372">
                  <c:v>47</c:v>
                </c:pt>
                <c:pt idx="373">
                  <c:v>53</c:v>
                </c:pt>
                <c:pt idx="374">
                  <c:v>87.1</c:v>
                </c:pt>
                <c:pt idx="375">
                  <c:v>82</c:v>
                </c:pt>
                <c:pt idx="376">
                  <c:v>40</c:v>
                </c:pt>
                <c:pt idx="377">
                  <c:v>70</c:v>
                </c:pt>
                <c:pt idx="378">
                  <c:v>112</c:v>
                </c:pt>
                <c:pt idx="379">
                  <c:v>58</c:v>
                </c:pt>
                <c:pt idx="380">
                  <c:v>52</c:v>
                </c:pt>
                <c:pt idx="381">
                  <c:v>92</c:v>
                </c:pt>
                <c:pt idx="382">
                  <c:v>55.4</c:v>
                </c:pt>
                <c:pt idx="383">
                  <c:v>43</c:v>
                </c:pt>
                <c:pt idx="384">
                  <c:v>42</c:v>
                </c:pt>
                <c:pt idx="385">
                  <c:v>93</c:v>
                </c:pt>
                <c:pt idx="386">
                  <c:v>52</c:v>
                </c:pt>
                <c:pt idx="387">
                  <c:v>47.6</c:v>
                </c:pt>
                <c:pt idx="388">
                  <c:v>41.4</c:v>
                </c:pt>
                <c:pt idx="389">
                  <c:v>44.4</c:v>
                </c:pt>
                <c:pt idx="390">
                  <c:v>52.8</c:v>
                </c:pt>
                <c:pt idx="391">
                  <c:v>104</c:v>
                </c:pt>
                <c:pt idx="392">
                  <c:v>41.6</c:v>
                </c:pt>
                <c:pt idx="393">
                  <c:v>44.2</c:v>
                </c:pt>
                <c:pt idx="394">
                  <c:v>44.8</c:v>
                </c:pt>
                <c:pt idx="395">
                  <c:v>123.6</c:v>
                </c:pt>
                <c:pt idx="396">
                  <c:v>63.8</c:v>
                </c:pt>
                <c:pt idx="397">
                  <c:v>50.2</c:v>
                </c:pt>
                <c:pt idx="398">
                  <c:v>75.2</c:v>
                </c:pt>
                <c:pt idx="399">
                  <c:v>67.400000000000006</c:v>
                </c:pt>
                <c:pt idx="400">
                  <c:v>61.2</c:v>
                </c:pt>
                <c:pt idx="401">
                  <c:v>45.8</c:v>
                </c:pt>
                <c:pt idx="402">
                  <c:v>51.4</c:v>
                </c:pt>
                <c:pt idx="403">
                  <c:v>46.6</c:v>
                </c:pt>
                <c:pt idx="404">
                  <c:v>65</c:v>
                </c:pt>
                <c:pt idx="405">
                  <c:v>81.599999999999994</c:v>
                </c:pt>
                <c:pt idx="406">
                  <c:v>50.8</c:v>
                </c:pt>
                <c:pt idx="407">
                  <c:v>42.8</c:v>
                </c:pt>
                <c:pt idx="408">
                  <c:v>52.6</c:v>
                </c:pt>
                <c:pt idx="409">
                  <c:v>43.6</c:v>
                </c:pt>
                <c:pt idx="410">
                  <c:v>41.6</c:v>
                </c:pt>
                <c:pt idx="411">
                  <c:v>70.2</c:v>
                </c:pt>
                <c:pt idx="412">
                  <c:v>41.2</c:v>
                </c:pt>
                <c:pt idx="413">
                  <c:v>52</c:v>
                </c:pt>
                <c:pt idx="414">
                  <c:v>43</c:v>
                </c:pt>
                <c:pt idx="415">
                  <c:v>90.6</c:v>
                </c:pt>
                <c:pt idx="416">
                  <c:v>44.4</c:v>
                </c:pt>
                <c:pt idx="417">
                  <c:v>70</c:v>
                </c:pt>
                <c:pt idx="418">
                  <c:v>40</c:v>
                </c:pt>
                <c:pt idx="419">
                  <c:v>54.8</c:v>
                </c:pt>
                <c:pt idx="420">
                  <c:v>51.4</c:v>
                </c:pt>
                <c:pt idx="421">
                  <c:v>41.6</c:v>
                </c:pt>
                <c:pt idx="422">
                  <c:v>76.8</c:v>
                </c:pt>
                <c:pt idx="423">
                  <c:v>43.6</c:v>
                </c:pt>
                <c:pt idx="424">
                  <c:v>49.2</c:v>
                </c:pt>
                <c:pt idx="425">
                  <c:v>58.4</c:v>
                </c:pt>
                <c:pt idx="426">
                  <c:v>127.2</c:v>
                </c:pt>
                <c:pt idx="427">
                  <c:v>77.2</c:v>
                </c:pt>
                <c:pt idx="428">
                  <c:v>43.6</c:v>
                </c:pt>
                <c:pt idx="429">
                  <c:v>54.2</c:v>
                </c:pt>
                <c:pt idx="430">
                  <c:v>57.6</c:v>
                </c:pt>
                <c:pt idx="431">
                  <c:v>41.6</c:v>
                </c:pt>
                <c:pt idx="432">
                  <c:v>41.6</c:v>
                </c:pt>
                <c:pt idx="433">
                  <c:v>48.2</c:v>
                </c:pt>
                <c:pt idx="434">
                  <c:v>84.6</c:v>
                </c:pt>
                <c:pt idx="435">
                  <c:v>53.6</c:v>
                </c:pt>
                <c:pt idx="436">
                  <c:v>79.8</c:v>
                </c:pt>
                <c:pt idx="437">
                  <c:v>49.2</c:v>
                </c:pt>
                <c:pt idx="438">
                  <c:v>68.400000000000006</c:v>
                </c:pt>
                <c:pt idx="439">
                  <c:v>72.400000000000006</c:v>
                </c:pt>
                <c:pt idx="440">
                  <c:v>76.8</c:v>
                </c:pt>
                <c:pt idx="441">
                  <c:v>40</c:v>
                </c:pt>
                <c:pt idx="442">
                  <c:v>81.599999999999994</c:v>
                </c:pt>
                <c:pt idx="443">
                  <c:v>119.4</c:v>
                </c:pt>
                <c:pt idx="444">
                  <c:v>54.2</c:v>
                </c:pt>
                <c:pt idx="445">
                  <c:v>54.2</c:v>
                </c:pt>
                <c:pt idx="446">
                  <c:v>50.8</c:v>
                </c:pt>
                <c:pt idx="447">
                  <c:v>60.2</c:v>
                </c:pt>
                <c:pt idx="448">
                  <c:v>42</c:v>
                </c:pt>
                <c:pt idx="449">
                  <c:v>70</c:v>
                </c:pt>
                <c:pt idx="450">
                  <c:v>54</c:v>
                </c:pt>
                <c:pt idx="451">
                  <c:v>78.599999999999994</c:v>
                </c:pt>
                <c:pt idx="452">
                  <c:v>50.2</c:v>
                </c:pt>
                <c:pt idx="453">
                  <c:v>40.200000000000003</c:v>
                </c:pt>
                <c:pt idx="454">
                  <c:v>55.2</c:v>
                </c:pt>
                <c:pt idx="455">
                  <c:v>56.2</c:v>
                </c:pt>
                <c:pt idx="456">
                  <c:v>45.2</c:v>
                </c:pt>
                <c:pt idx="457">
                  <c:v>83</c:v>
                </c:pt>
                <c:pt idx="458">
                  <c:v>50.6</c:v>
                </c:pt>
                <c:pt idx="459">
                  <c:v>83.8</c:v>
                </c:pt>
                <c:pt idx="460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070-4046-A5A3-DC54C9FE8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5647936"/>
        <c:axId val="1625649376"/>
      </c:barChart>
      <c:dateAx>
        <c:axId val="16256479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5649376"/>
        <c:crosses val="autoZero"/>
        <c:auto val="1"/>
        <c:lblOffset val="100"/>
        <c:baseTimeUnit val="days"/>
      </c:dateAx>
      <c:valAx>
        <c:axId val="1625649376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5647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0.13158</cdr:x>
      <cdr:y>0.3316</cdr:y>
    </cdr:from>
    <cdr:to>
      <cdr:x>0.28019</cdr:x>
      <cdr:y>0.66493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E467D2ED-8979-3D17-EB0D-9CC7917509B5}"/>
            </a:ext>
          </a:extLst>
        </cdr:cNvPr>
        <cdr:cNvSpPr txBox="1"/>
      </cdr:nvSpPr>
      <cdr:spPr>
        <a:xfrm xmlns:a="http://schemas.openxmlformats.org/drawingml/2006/main">
          <a:off x="809626" y="9096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kern="1200">
              <a:solidFill>
                <a:srgbClr val="FF0000"/>
              </a:solidFill>
            </a:rPr>
            <a:t>9/11/1935</a:t>
          </a:r>
        </a:p>
      </cdr:txBody>
    </cdr:sp>
  </cdr:relSizeAnchor>
  <cdr:relSizeAnchor xmlns:cdr="http://schemas.openxmlformats.org/drawingml/2006/chartDrawing">
    <cdr:from>
      <cdr:x>0.4257</cdr:x>
      <cdr:y>0.13877</cdr:y>
    </cdr:from>
    <cdr:to>
      <cdr:x>0.5743</cdr:x>
      <cdr:y>0.47211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A8F3FFE1-1624-BDB8-6219-21913894ECCD}"/>
            </a:ext>
          </a:extLst>
        </cdr:cNvPr>
        <cdr:cNvSpPr txBox="1"/>
      </cdr:nvSpPr>
      <cdr:spPr>
        <a:xfrm xmlns:a="http://schemas.openxmlformats.org/drawingml/2006/main">
          <a:off x="3983428" y="598189"/>
          <a:ext cx="1390504" cy="1436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kern="1200" dirty="0">
              <a:solidFill>
                <a:srgbClr val="FF0000"/>
              </a:solidFill>
            </a:rPr>
            <a:t>25/07/1968</a:t>
          </a:r>
        </a:p>
      </cdr:txBody>
    </cdr:sp>
  </cdr:relSizeAnchor>
  <cdr:relSizeAnchor xmlns:cdr="http://schemas.openxmlformats.org/drawingml/2006/chartDrawing">
    <cdr:from>
      <cdr:x>0.55279</cdr:x>
      <cdr:y>0.32511</cdr:y>
    </cdr:from>
    <cdr:to>
      <cdr:x>0.7014</cdr:x>
      <cdr:y>0.60377</cdr:y>
    </cdr:to>
    <cdr:sp macro="" textlink="">
      <cdr:nvSpPr>
        <cdr:cNvPr id="5" name="CasellaDiTesto 4">
          <a:extLst xmlns:a="http://schemas.openxmlformats.org/drawingml/2006/main">
            <a:ext uri="{FF2B5EF4-FFF2-40B4-BE49-F238E27FC236}">
              <a16:creationId xmlns:a16="http://schemas.microsoft.com/office/drawing/2014/main" id="{17E0200A-A586-9B71-5F7B-708218FC1647}"/>
            </a:ext>
          </a:extLst>
        </cdr:cNvPr>
        <cdr:cNvSpPr txBox="1"/>
      </cdr:nvSpPr>
      <cdr:spPr>
        <a:xfrm xmlns:a="http://schemas.openxmlformats.org/drawingml/2006/main">
          <a:off x="5172610" y="1401461"/>
          <a:ext cx="1390597" cy="1201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kern="1200" dirty="0">
              <a:solidFill>
                <a:srgbClr val="FF0000"/>
              </a:solidFill>
            </a:rPr>
            <a:t>23/09/1982</a:t>
          </a:r>
        </a:p>
      </cdr:txBody>
    </cdr:sp>
  </cdr:relSizeAnchor>
  <cdr:relSizeAnchor xmlns:cdr="http://schemas.openxmlformats.org/drawingml/2006/chartDrawing">
    <cdr:from>
      <cdr:x>0.74897</cdr:x>
      <cdr:y>0.25176</cdr:y>
    </cdr:from>
    <cdr:to>
      <cdr:x>0.89758</cdr:x>
      <cdr:y>0.53042</cdr:y>
    </cdr:to>
    <cdr:sp macro="" textlink="">
      <cdr:nvSpPr>
        <cdr:cNvPr id="6" name="CasellaDiTesto 5">
          <a:extLst xmlns:a="http://schemas.openxmlformats.org/drawingml/2006/main">
            <a:ext uri="{FF2B5EF4-FFF2-40B4-BE49-F238E27FC236}">
              <a16:creationId xmlns:a16="http://schemas.microsoft.com/office/drawing/2014/main" id="{FB24BFC9-B149-238F-5479-26B22083A2BA}"/>
            </a:ext>
          </a:extLst>
        </cdr:cNvPr>
        <cdr:cNvSpPr txBox="1"/>
      </cdr:nvSpPr>
      <cdr:spPr>
        <a:xfrm xmlns:a="http://schemas.openxmlformats.org/drawingml/2006/main">
          <a:off x="7008359" y="1085274"/>
          <a:ext cx="1390597" cy="1201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kern="1200" dirty="0">
              <a:solidFill>
                <a:srgbClr val="FF0000"/>
              </a:solidFill>
            </a:rPr>
            <a:t>24/09/2003</a:t>
          </a:r>
        </a:p>
      </cdr:txBody>
    </cdr:sp>
  </cdr:relSizeAnchor>
  <cdr:relSizeAnchor xmlns:cdr="http://schemas.openxmlformats.org/drawingml/2006/chartDrawing">
    <cdr:from>
      <cdr:x>0.85309</cdr:x>
      <cdr:y>0.33242</cdr:y>
    </cdr:from>
    <cdr:to>
      <cdr:x>0.95081</cdr:x>
      <cdr:y>0.54455</cdr:y>
    </cdr:to>
    <cdr:sp macro="" textlink="">
      <cdr:nvSpPr>
        <cdr:cNvPr id="4" name="CasellaDiTesto 3">
          <a:extLst xmlns:a="http://schemas.openxmlformats.org/drawingml/2006/main">
            <a:ext uri="{FF2B5EF4-FFF2-40B4-BE49-F238E27FC236}">
              <a16:creationId xmlns:a16="http://schemas.microsoft.com/office/drawing/2014/main" id="{7085F16B-818F-D8A3-E90D-25E0E32B4A5F}"/>
            </a:ext>
          </a:extLst>
        </cdr:cNvPr>
        <cdr:cNvSpPr txBox="1"/>
      </cdr:nvSpPr>
      <cdr:spPr>
        <a:xfrm xmlns:a="http://schemas.openxmlformats.org/drawingml/2006/main">
          <a:off x="7982712" y="14329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kern="1200" dirty="0">
              <a:solidFill>
                <a:srgbClr val="FF0000"/>
              </a:solidFill>
            </a:rPr>
            <a:t>5/11/2014</a:t>
          </a:r>
        </a:p>
      </cdr:txBody>
    </cdr:sp>
  </cdr:relSizeAnchor>
  <cdr:relSizeAnchor xmlns:cdr="http://schemas.openxmlformats.org/drawingml/2006/chartDrawing">
    <cdr:from>
      <cdr:x>0.62834</cdr:x>
      <cdr:y>0.42788</cdr:y>
    </cdr:from>
    <cdr:to>
      <cdr:x>0.72606</cdr:x>
      <cdr:y>0.64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:a16="http://schemas.microsoft.com/office/drawing/2014/main" id="{A6701257-409B-02DA-A6E5-6BC2BE050FDA}"/>
            </a:ext>
          </a:extLst>
        </cdr:cNvPr>
        <cdr:cNvSpPr txBox="1"/>
      </cdr:nvSpPr>
      <cdr:spPr>
        <a:xfrm xmlns:a="http://schemas.openxmlformats.org/drawingml/2006/main">
          <a:off x="5879592" y="18444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 kern="1200" dirty="0">
              <a:solidFill>
                <a:srgbClr val="FF0000"/>
              </a:solidFill>
            </a:rPr>
            <a:t>2/06/1989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0.41939</cdr:x>
      <cdr:y>0.4408</cdr:y>
    </cdr:from>
    <cdr:to>
      <cdr:x>0.52839</cdr:x>
      <cdr:y>0.5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B4F8E9DB-A680-DABE-5086-0CEC4E6D1163}"/>
            </a:ext>
          </a:extLst>
        </cdr:cNvPr>
        <cdr:cNvSpPr txBox="1"/>
      </cdr:nvSpPr>
      <cdr:spPr>
        <a:xfrm xmlns:a="http://schemas.openxmlformats.org/drawingml/2006/main">
          <a:off x="4047940" y="2062341"/>
          <a:ext cx="105205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kern="1200" dirty="0">
              <a:solidFill>
                <a:srgbClr val="FF0000"/>
              </a:solidFill>
            </a:rPr>
            <a:t>20/09/1967</a:t>
          </a:r>
        </a:p>
      </cdr:txBody>
    </cdr:sp>
  </cdr:relSizeAnchor>
  <cdr:relSizeAnchor xmlns:cdr="http://schemas.openxmlformats.org/drawingml/2006/chartDrawing">
    <cdr:from>
      <cdr:x>0.61294</cdr:x>
      <cdr:y>0.45082</cdr:y>
    </cdr:from>
    <cdr:to>
      <cdr:x>0.70767</cdr:x>
      <cdr:y>0.64626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F44FDD47-D117-54D1-9DCA-4074783A26DB}"/>
            </a:ext>
          </a:extLst>
        </cdr:cNvPr>
        <cdr:cNvSpPr txBox="1"/>
      </cdr:nvSpPr>
      <cdr:spPr>
        <a:xfrm xmlns:a="http://schemas.openxmlformats.org/drawingml/2006/main">
          <a:off x="5916069" y="21092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200" kern="1200" dirty="0">
              <a:solidFill>
                <a:srgbClr val="FF0000"/>
              </a:solidFill>
            </a:rPr>
            <a:t>12/10/1991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EA96-EF78-475C-8E19-BC7754CD5B2C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5E1DE-A1FA-4C86-AAFD-56E3C42748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5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5E1DE-A1FA-4C86-AAFD-56E3C427488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69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9D04C-DFE2-D0AC-575A-C40C5B0C1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985DD2-04B3-F203-1EA5-48ECB7678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A01176-A4B0-1534-052C-34990B39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FE8C43-5E2C-CD4F-19E8-678CE48F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5FDF2C-E908-D3EB-478B-D5EAA7B6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34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3B6D91-094E-2C6D-4CB6-CF56DC06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75E426-837A-283A-FFA0-5118D6AD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4E5350-B96E-498D-06C1-840F2D3E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879102-FBEB-97A3-8AD1-09ADBD94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1E2E16-201F-6B99-92AA-824BE752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0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ADCFCF1-082F-015D-133F-837FF9795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6EA39A-F7B7-D731-0F93-10BB41CB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0606F2-40F9-8CD1-E97F-B3F4D73B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9CE62F-61AE-8286-1FF0-537E9AD3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71031D-FCFB-EAEC-B605-57C7619A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2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16A3F5-6A9B-022A-6D3F-E7E411D6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870BEB-59D4-E5F1-161E-F2D176E3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63C52-FE34-8D92-7D57-F1D60F10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5D41F7-3467-8363-D484-E144D9CC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74820-1858-6AC0-6D05-9CFD4896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8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E794C-1848-164E-8D80-62448BD0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D46485-BC25-7F20-19B5-3A56401D1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53519-40CA-02DC-35B8-811EA30A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A2C698-0BDE-BD16-526B-490FC3DB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AA71E9-6C34-D75A-69F4-0E375B8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26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818CC-3269-E8AE-6C64-77828AB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22C112-3D3F-4D7C-F305-6DC034441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AC7B54-4C6B-0BBF-BD79-994308BFA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05EDBD-0296-AC55-F8A3-1AE020B4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4B1353-AEF8-EB9E-98B7-71D951E4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32C9ED-094B-8274-7AA9-29AC5067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24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71A758-1BF9-4296-FF8C-D0DA8572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B63C9E-5B0F-A8CF-8075-25DF54FE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DFE9F4-93B2-FEDB-89D8-84570EC8D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D133D4-4634-9D5C-7B2F-C3C24C5C1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DF44F7-461E-BACB-19E6-745D1227A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8B3833-725B-0D71-F05C-464A4001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7462EB-F928-44B7-69C8-2C9DA784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90580A-C3C1-1CE0-0A06-9A1E89E8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38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254700-B6F6-1F48-3FBE-6B26C322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EA82974-774C-8133-5C7A-DDD696ED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5ED26A-A4AE-45F9-30A4-5884E3B1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445B653-3AE9-A621-3AED-AC49E742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0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62C01BE-3C17-EA96-B67F-74A25A80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809FD1-6DCB-D40B-9E9D-11A37F68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19E4D2-A6A9-E7BB-37A0-D662C3A3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FDD2C-583A-F7B4-1A64-39832D7F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DAA2D9-8F56-ADFB-EE78-61DF357E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123005-66CD-6094-7535-675115C66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D7DBC7-D58C-7DE6-930A-936B60E0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90378B-BF94-4CAD-9F23-AFADD5A5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0F4069-FF59-5393-AB27-AADDFCAB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93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DBD01-37CD-BDA5-A022-FD429C15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54947E-C54C-89AE-D546-89655B746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DE87E4-E59B-0DD9-A585-EEC63E5E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CB2A2D-B4B6-0CF2-BB77-ADBF0F07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DC86AC-365C-5DFB-37B4-28028B19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E622F4-D7B1-4C7F-110D-D353C05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62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F60204-451D-ACE6-2A8F-13815960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7973F7-DE1B-B9DF-77BF-2656BAB10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6C202-8B68-BC57-221D-014EAF877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B5DF8C-87E3-40A6-9AAD-684A6EB70FF1}" type="datetimeFigureOut">
              <a:rPr lang="it-IT" smtClean="0"/>
              <a:t>22/01/2025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BAD42-B1D1-9A37-19CC-26E367AA4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C35A4C-DD55-7DB5-8FF2-87F809C73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5A830-7D56-4211-B3B3-E46FA6EF7B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209B50-CAE8-168B-6584-CF0275D7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40" y="675470"/>
            <a:ext cx="10096245" cy="55070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5FFE08-252C-26EF-AB62-8D379953A270}"/>
              </a:ext>
            </a:extLst>
          </p:cNvPr>
          <p:cNvSpPr txBox="1"/>
          <p:nvPr/>
        </p:nvSpPr>
        <p:spPr>
          <a:xfrm>
            <a:off x="570315" y="1903984"/>
            <a:ext cx="284661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it-IT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it-IT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MAURO GRASSI</a:t>
            </a:r>
          </a:p>
          <a:p>
            <a:pPr algn="ctr"/>
            <a:endParaRPr lang="it-IT" dirty="0"/>
          </a:p>
          <a:p>
            <a:pPr algn="ctr"/>
            <a:r>
              <a:rPr lang="it-IT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Fondazione Earth and Water </a:t>
            </a:r>
          </a:p>
          <a:p>
            <a:pPr algn="ctr"/>
            <a:r>
              <a:rPr lang="it-IT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Agenda</a:t>
            </a:r>
          </a:p>
          <a:p>
            <a:pPr algn="ctr"/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Il rischio idrogeologico</a:t>
            </a:r>
          </a:p>
          <a:p>
            <a:pPr algn="ctr"/>
            <a:r>
              <a:rPr lang="it-IT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Analisi e proposte </a:t>
            </a:r>
          </a:p>
        </p:txBody>
      </p:sp>
    </p:spTree>
    <p:extLst>
      <p:ext uri="{BB962C8B-B14F-4D97-AF65-F5344CB8AC3E}">
        <p14:creationId xmlns:p14="http://schemas.microsoft.com/office/powerpoint/2010/main" val="313728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AE6E3F-68D6-0C11-4394-E229FEAFCD68}"/>
              </a:ext>
            </a:extLst>
          </p:cNvPr>
          <p:cNvSpPr txBox="1"/>
          <p:nvPr/>
        </p:nvSpPr>
        <p:spPr>
          <a:xfrm>
            <a:off x="5013198" y="217670"/>
            <a:ext cx="278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NUMERI DEL RISCHIO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1C13961-5CCE-3E60-9470-0F7E7906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03" y="1295086"/>
            <a:ext cx="4899537" cy="49822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975CAF-03E1-303C-8F9A-5EE8F2313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272" y="1295086"/>
            <a:ext cx="5022488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E784E75-1530-211E-DCDD-26260169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74" y="1191574"/>
            <a:ext cx="9742252" cy="44748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E30DE9-A2DC-ECF0-0293-9949FF3D7D18}"/>
              </a:ext>
            </a:extLst>
          </p:cNvPr>
          <p:cNvSpPr txBox="1"/>
          <p:nvPr/>
        </p:nvSpPr>
        <p:spPr>
          <a:xfrm>
            <a:off x="3230118" y="31825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MITIGAZIONE VA A RILENTO OCCORRE ADATTARSI</a:t>
            </a:r>
          </a:p>
        </p:txBody>
      </p:sp>
    </p:spTree>
    <p:extLst>
      <p:ext uri="{BB962C8B-B14F-4D97-AF65-F5344CB8AC3E}">
        <p14:creationId xmlns:p14="http://schemas.microsoft.com/office/powerpoint/2010/main" val="216831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7368913-BB31-2B6A-2FCB-EABE89B7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1083564"/>
            <a:ext cx="8906256" cy="46908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F8D62B-FB65-982E-9116-8D0E29A1C507}"/>
              </a:ext>
            </a:extLst>
          </p:cNvPr>
          <p:cNvSpPr txBox="1"/>
          <p:nvPr/>
        </p:nvSpPr>
        <p:spPr>
          <a:xfrm>
            <a:off x="2459736" y="309110"/>
            <a:ext cx="619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L’ADATTAMENTO NON E’ GRATIS: GLI INTERVENTI STRUTTURALI</a:t>
            </a:r>
          </a:p>
        </p:txBody>
      </p:sp>
    </p:spTree>
    <p:extLst>
      <p:ext uri="{BB962C8B-B14F-4D97-AF65-F5344CB8AC3E}">
        <p14:creationId xmlns:p14="http://schemas.microsoft.com/office/powerpoint/2010/main" val="229952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E97885C-5E95-F78F-B8A9-1ED9F199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416560"/>
            <a:ext cx="10261600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685174-B330-D9F0-07AA-C257A9CF0C5F}"/>
              </a:ext>
            </a:extLst>
          </p:cNvPr>
          <p:cNvSpPr txBox="1"/>
          <p:nvPr/>
        </p:nvSpPr>
        <p:spPr>
          <a:xfrm>
            <a:off x="4260342" y="26034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NUOVO MODELLO DI ALLERTA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7C58F51-0930-CF71-DA0F-B70168F6F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" y="1078788"/>
            <a:ext cx="10223878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AD65B34-DCCC-7224-8025-41A47FF5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51" y="779155"/>
            <a:ext cx="9990898" cy="572093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B403051-D143-D0A9-E10B-CA27B19CFEC6}"/>
              </a:ext>
            </a:extLst>
          </p:cNvPr>
          <p:cNvSpPr/>
          <p:nvPr/>
        </p:nvSpPr>
        <p:spPr>
          <a:xfrm>
            <a:off x="1248663" y="779155"/>
            <a:ext cx="424689" cy="372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B44C94-C2AD-7579-3E6A-3F42282433CB}"/>
              </a:ext>
            </a:extLst>
          </p:cNvPr>
          <p:cNvSpPr txBox="1"/>
          <p:nvPr/>
        </p:nvSpPr>
        <p:spPr>
          <a:xfrm>
            <a:off x="4546854" y="17324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VERSO LE CITTA’ SPUGNA</a:t>
            </a:r>
          </a:p>
        </p:txBody>
      </p:sp>
    </p:spTree>
    <p:extLst>
      <p:ext uri="{BB962C8B-B14F-4D97-AF65-F5344CB8AC3E}">
        <p14:creationId xmlns:p14="http://schemas.microsoft.com/office/powerpoint/2010/main" val="188265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D93C95F-3D5C-D3AA-9433-0EF8252D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1046480"/>
            <a:ext cx="10840719" cy="53746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F186EE-6B2F-83E7-39AB-4159854004ED}"/>
              </a:ext>
            </a:extLst>
          </p:cNvPr>
          <p:cNvSpPr txBox="1"/>
          <p:nvPr/>
        </p:nvSpPr>
        <p:spPr>
          <a:xfrm>
            <a:off x="2075688" y="252214"/>
            <a:ext cx="7351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VERSO LE CITTA’ SPUGNA: L’ACQUA NELLA PIANIFICAZIONE URBANISTICA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E383953-BB06-1490-8116-D03698126853}"/>
              </a:ext>
            </a:extLst>
          </p:cNvPr>
          <p:cNvSpPr/>
          <p:nvPr/>
        </p:nvSpPr>
        <p:spPr>
          <a:xfrm>
            <a:off x="1188720" y="1046480"/>
            <a:ext cx="603504" cy="306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F54BF43-885A-D5BB-1F3D-DB7CE611DDA1}"/>
              </a:ext>
            </a:extLst>
          </p:cNvPr>
          <p:cNvSpPr/>
          <p:nvPr/>
        </p:nvSpPr>
        <p:spPr>
          <a:xfrm>
            <a:off x="2889504" y="1289304"/>
            <a:ext cx="4187952" cy="196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55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B09B87-193B-1F0F-B5D7-2BEED73F36AF}"/>
              </a:ext>
            </a:extLst>
          </p:cNvPr>
          <p:cNvSpPr txBox="1"/>
          <p:nvPr/>
        </p:nvSpPr>
        <p:spPr>
          <a:xfrm>
            <a:off x="625180" y="1118955"/>
            <a:ext cx="4620584" cy="309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VERSO LE CITTA’ SPUGNA: ANCHE PIU’ BELLE DA VIVERE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Utrecht (</a:t>
            </a:r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Olanda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25C616E-60A1-7926-3265-392C5831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8" r="13524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394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8669C5A-8D12-7049-8C61-09149F64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2" y="1171260"/>
            <a:ext cx="8059275" cy="45154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7B3A73-4F03-BBEA-ADC6-39F228768891}"/>
              </a:ext>
            </a:extLst>
          </p:cNvPr>
          <p:cNvSpPr txBox="1"/>
          <p:nvPr/>
        </p:nvSpPr>
        <p:spPr>
          <a:xfrm>
            <a:off x="3813048" y="438912"/>
            <a:ext cx="34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CAMBIAMENTO CLIMATICO C’E’</a:t>
            </a:r>
          </a:p>
        </p:txBody>
      </p:sp>
    </p:spTree>
    <p:extLst>
      <p:ext uri="{BB962C8B-B14F-4D97-AF65-F5344CB8AC3E}">
        <p14:creationId xmlns:p14="http://schemas.microsoft.com/office/powerpoint/2010/main" val="212013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ECC319-5181-13D6-16A7-C789B601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7" y="718759"/>
            <a:ext cx="9069066" cy="54204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86FD01-195B-5722-1F17-9DD666D7F4D1}"/>
              </a:ext>
            </a:extLst>
          </p:cNvPr>
          <p:cNvSpPr txBox="1"/>
          <p:nvPr/>
        </p:nvSpPr>
        <p:spPr>
          <a:xfrm>
            <a:off x="3760470" y="153662"/>
            <a:ext cx="4139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PRECIPITAZIONI REGGONO IN ITALIA</a:t>
            </a:r>
          </a:p>
        </p:txBody>
      </p:sp>
    </p:spTree>
    <p:extLst>
      <p:ext uri="{BB962C8B-B14F-4D97-AF65-F5344CB8AC3E}">
        <p14:creationId xmlns:p14="http://schemas.microsoft.com/office/powerpoint/2010/main" val="4581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8A7F0D-A20E-A4DA-BA5C-C06584CFE628}"/>
              </a:ext>
            </a:extLst>
          </p:cNvPr>
          <p:cNvSpPr txBox="1"/>
          <p:nvPr/>
        </p:nvSpPr>
        <p:spPr>
          <a:xfrm>
            <a:off x="2743511" y="176198"/>
            <a:ext cx="6991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PRECIPITAZIONI IN TOSCANA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E5F9BE8-3B15-EE74-174F-DA6DF2954D69}"/>
              </a:ext>
            </a:extLst>
          </p:cNvPr>
          <p:cNvGraphicFramePr>
            <a:graphicFrameLocks noGrp="1"/>
          </p:cNvGraphicFramePr>
          <p:nvPr/>
        </p:nvGraphicFramePr>
        <p:xfrm>
          <a:off x="2082799" y="949657"/>
          <a:ext cx="8026400" cy="5732145"/>
        </p:xfrm>
        <a:graphic>
          <a:graphicData uri="http://schemas.openxmlformats.org/drawingml/2006/table">
            <a:tbl>
              <a:tblPr/>
              <a:tblGrid>
                <a:gridCol w="2063649">
                  <a:extLst>
                    <a:ext uri="{9D8B030D-6E8A-4147-A177-3AD203B41FA5}">
                      <a16:colId xmlns:a16="http://schemas.microsoft.com/office/drawing/2014/main" val="1749370957"/>
                    </a:ext>
                  </a:extLst>
                </a:gridCol>
                <a:gridCol w="3184764">
                  <a:extLst>
                    <a:ext uri="{9D8B030D-6E8A-4147-A177-3AD203B41FA5}">
                      <a16:colId xmlns:a16="http://schemas.microsoft.com/office/drawing/2014/main" val="1082990978"/>
                    </a:ext>
                  </a:extLst>
                </a:gridCol>
                <a:gridCol w="2777987">
                  <a:extLst>
                    <a:ext uri="{9D8B030D-6E8A-4147-A177-3AD203B41FA5}">
                      <a16:colId xmlns:a16="http://schemas.microsoft.com/office/drawing/2014/main" val="3291715239"/>
                    </a:ext>
                  </a:extLst>
                </a:gridCol>
              </a:tblGrid>
              <a:tr h="43433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mm/anno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Mldm3/anno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7811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firenze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35244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arezzo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567306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grosseto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573435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livorno</a:t>
                      </a:r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319697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146803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707161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598328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pistoia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393566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8270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600610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833870"/>
                  </a:ext>
                </a:extLst>
              </a:tr>
              <a:tr h="381086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72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D2E5FD6-6E7E-AF9F-607E-DDBA0A67E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559053"/>
              </p:ext>
            </p:extLst>
          </p:nvPr>
        </p:nvGraphicFramePr>
        <p:xfrm>
          <a:off x="1737360" y="1273635"/>
          <a:ext cx="9357360" cy="431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078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99596C2-02EB-4868-AFF2-D9F35F216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778860"/>
              </p:ext>
            </p:extLst>
          </p:nvPr>
        </p:nvGraphicFramePr>
        <p:xfrm>
          <a:off x="1310640" y="1417321"/>
          <a:ext cx="9651999" cy="46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6A3118-F997-8B93-D0A5-2207F0B3F665}"/>
              </a:ext>
            </a:extLst>
          </p:cNvPr>
          <p:cNvSpPr txBox="1"/>
          <p:nvPr/>
        </p:nvSpPr>
        <p:spPr>
          <a:xfrm>
            <a:off x="7795768" y="3290500"/>
            <a:ext cx="862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7/11/1994</a:t>
            </a:r>
          </a:p>
        </p:txBody>
      </p:sp>
    </p:spTree>
    <p:extLst>
      <p:ext uri="{BB962C8B-B14F-4D97-AF65-F5344CB8AC3E}">
        <p14:creationId xmlns:p14="http://schemas.microsoft.com/office/powerpoint/2010/main" val="348036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FA82EB-81C6-5145-94BA-8B0EF66C16D4}"/>
              </a:ext>
            </a:extLst>
          </p:cNvPr>
          <p:cNvSpPr txBox="1"/>
          <p:nvPr/>
        </p:nvSpPr>
        <p:spPr>
          <a:xfrm>
            <a:off x="3683571" y="103819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MA, ANCHE A MASSA CARRARA CAMBIANO MODALITA’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F22124-C43B-7BC4-71DB-520A2F0D9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41" y="998876"/>
            <a:ext cx="8514080" cy="49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4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F0BC18-465D-7DB4-C47D-C1406B239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94" y="1102659"/>
            <a:ext cx="9547412" cy="513677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7D7DF5-E526-F94B-28B1-EADFC9F5A27B}"/>
              </a:ext>
            </a:extLst>
          </p:cNvPr>
          <p:cNvSpPr txBox="1"/>
          <p:nvPr/>
        </p:nvSpPr>
        <p:spPr>
          <a:xfrm>
            <a:off x="3522726" y="13537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COSA SUCCEDE COL CAMBIAMENTO CLIMATICO</a:t>
            </a:r>
          </a:p>
        </p:txBody>
      </p:sp>
    </p:spTree>
    <p:extLst>
      <p:ext uri="{BB962C8B-B14F-4D97-AF65-F5344CB8AC3E}">
        <p14:creationId xmlns:p14="http://schemas.microsoft.com/office/powerpoint/2010/main" val="226309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36FD1E7-CD92-9636-A36A-90906802479E}"/>
              </a:ext>
            </a:extLst>
          </p:cNvPr>
          <p:cNvSpPr txBox="1"/>
          <p:nvPr/>
        </p:nvSpPr>
        <p:spPr>
          <a:xfrm>
            <a:off x="4566407" y="10522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RISCHIO A CARRARA E MASSA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FE3E9ED-1218-3FB3-8D7B-911CC3EC7F47}"/>
              </a:ext>
            </a:extLst>
          </p:cNvPr>
          <p:cNvSpPr txBox="1"/>
          <p:nvPr/>
        </p:nvSpPr>
        <p:spPr>
          <a:xfrm>
            <a:off x="7115145" y="30756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A155CC0-9C82-DA1C-3521-A941C3CE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640080"/>
            <a:ext cx="9611360" cy="5577840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3E10FF22-8D19-64FF-9A9B-AD07F13B55AD}"/>
              </a:ext>
            </a:extLst>
          </p:cNvPr>
          <p:cNvSpPr/>
          <p:nvPr/>
        </p:nvSpPr>
        <p:spPr>
          <a:xfrm>
            <a:off x="6096000" y="2438879"/>
            <a:ext cx="1019145" cy="2951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Carrara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AD464A7-C366-2158-3C3D-C59A6D3FF9B9}"/>
              </a:ext>
            </a:extLst>
          </p:cNvPr>
          <p:cNvSpPr/>
          <p:nvPr/>
        </p:nvSpPr>
        <p:spPr>
          <a:xfrm>
            <a:off x="9582912" y="4322064"/>
            <a:ext cx="9144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Massa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4319DB8-9648-1E6F-1258-B8E7C15FCBB0}"/>
              </a:ext>
            </a:extLst>
          </p:cNvPr>
          <p:cNvSpPr txBox="1"/>
          <p:nvPr/>
        </p:nvSpPr>
        <p:spPr>
          <a:xfrm>
            <a:off x="4078224" y="3520440"/>
            <a:ext cx="795411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>
                    <a:lumMod val="95000"/>
                  </a:schemeClr>
                </a:solidFill>
              </a:rPr>
              <a:t>Carrione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72AD78-B088-7263-5C7B-E1EA826C4B32}"/>
              </a:ext>
            </a:extLst>
          </p:cNvPr>
          <p:cNvSpPr txBox="1"/>
          <p:nvPr/>
        </p:nvSpPr>
        <p:spPr>
          <a:xfrm>
            <a:off x="7799832" y="4946904"/>
            <a:ext cx="663002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>
                    <a:lumMod val="95000"/>
                  </a:schemeClr>
                </a:solidFill>
              </a:rPr>
              <a:t>Frigido</a:t>
            </a:r>
          </a:p>
        </p:txBody>
      </p:sp>
    </p:spTree>
    <p:extLst>
      <p:ext uri="{BB962C8B-B14F-4D97-AF65-F5344CB8AC3E}">
        <p14:creationId xmlns:p14="http://schemas.microsoft.com/office/powerpoint/2010/main" val="927469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13255</TotalTime>
  <Words>169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grassi</dc:creator>
  <cp:lastModifiedBy>mauro grassi</cp:lastModifiedBy>
  <cp:revision>5</cp:revision>
  <dcterms:created xsi:type="dcterms:W3CDTF">2024-12-04T11:39:11Z</dcterms:created>
  <dcterms:modified xsi:type="dcterms:W3CDTF">2025-01-22T07:29:21Z</dcterms:modified>
</cp:coreProperties>
</file>