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40538"/>
  <p:notesSz cx="6858000" cy="9144000"/>
  <p:defaultTextStyle>
    <a:defPPr>
      <a:defRPr lang="it-IT"/>
    </a:defPPr>
    <a:lvl1pPr marL="0" algn="l" defTabSz="767182" rtl="0" eaLnBrk="1" latinLnBrk="0" hangingPunct="1">
      <a:defRPr sz="1510" kern="1200">
        <a:solidFill>
          <a:schemeClr val="tx1"/>
        </a:solidFill>
        <a:latin typeface="+mn-lt"/>
        <a:ea typeface="+mn-ea"/>
        <a:cs typeface="+mn-cs"/>
      </a:defRPr>
    </a:lvl1pPr>
    <a:lvl2pPr marL="383591" algn="l" defTabSz="767182" rtl="0" eaLnBrk="1" latinLnBrk="0" hangingPunct="1">
      <a:defRPr sz="1510" kern="1200">
        <a:solidFill>
          <a:schemeClr val="tx1"/>
        </a:solidFill>
        <a:latin typeface="+mn-lt"/>
        <a:ea typeface="+mn-ea"/>
        <a:cs typeface="+mn-cs"/>
      </a:defRPr>
    </a:lvl2pPr>
    <a:lvl3pPr marL="767182" algn="l" defTabSz="767182" rtl="0" eaLnBrk="1" latinLnBrk="0" hangingPunct="1">
      <a:defRPr sz="1510" kern="1200">
        <a:solidFill>
          <a:schemeClr val="tx1"/>
        </a:solidFill>
        <a:latin typeface="+mn-lt"/>
        <a:ea typeface="+mn-ea"/>
        <a:cs typeface="+mn-cs"/>
      </a:defRPr>
    </a:lvl3pPr>
    <a:lvl4pPr marL="1150772" algn="l" defTabSz="767182" rtl="0" eaLnBrk="1" latinLnBrk="0" hangingPunct="1">
      <a:defRPr sz="1510" kern="1200">
        <a:solidFill>
          <a:schemeClr val="tx1"/>
        </a:solidFill>
        <a:latin typeface="+mn-lt"/>
        <a:ea typeface="+mn-ea"/>
        <a:cs typeface="+mn-cs"/>
      </a:defRPr>
    </a:lvl4pPr>
    <a:lvl5pPr marL="1534363" algn="l" defTabSz="767182" rtl="0" eaLnBrk="1" latinLnBrk="0" hangingPunct="1">
      <a:defRPr sz="1510" kern="1200">
        <a:solidFill>
          <a:schemeClr val="tx1"/>
        </a:solidFill>
        <a:latin typeface="+mn-lt"/>
        <a:ea typeface="+mn-ea"/>
        <a:cs typeface="+mn-cs"/>
      </a:defRPr>
    </a:lvl5pPr>
    <a:lvl6pPr marL="1917954" algn="l" defTabSz="767182" rtl="0" eaLnBrk="1" latinLnBrk="0" hangingPunct="1">
      <a:defRPr sz="1510" kern="1200">
        <a:solidFill>
          <a:schemeClr val="tx1"/>
        </a:solidFill>
        <a:latin typeface="+mn-lt"/>
        <a:ea typeface="+mn-ea"/>
        <a:cs typeface="+mn-cs"/>
      </a:defRPr>
    </a:lvl6pPr>
    <a:lvl7pPr marL="2301545" algn="l" defTabSz="767182" rtl="0" eaLnBrk="1" latinLnBrk="0" hangingPunct="1">
      <a:defRPr sz="1510" kern="1200">
        <a:solidFill>
          <a:schemeClr val="tx1"/>
        </a:solidFill>
        <a:latin typeface="+mn-lt"/>
        <a:ea typeface="+mn-ea"/>
        <a:cs typeface="+mn-cs"/>
      </a:defRPr>
    </a:lvl7pPr>
    <a:lvl8pPr marL="2685136" algn="l" defTabSz="767182" rtl="0" eaLnBrk="1" latinLnBrk="0" hangingPunct="1">
      <a:defRPr sz="1510" kern="1200">
        <a:solidFill>
          <a:schemeClr val="tx1"/>
        </a:solidFill>
        <a:latin typeface="+mn-lt"/>
        <a:ea typeface="+mn-ea"/>
        <a:cs typeface="+mn-cs"/>
      </a:defRPr>
    </a:lvl8pPr>
    <a:lvl9pPr marL="3068726" algn="l" defTabSz="767182" rtl="0" eaLnBrk="1" latinLnBrk="0" hangingPunct="1">
      <a:defRPr sz="151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74"/>
  </p:normalViewPr>
  <p:slideViewPr>
    <p:cSldViewPr snapToGrid="0" snapToObjects="1">
      <p:cViewPr varScale="1">
        <p:scale>
          <a:sx n="127" d="100"/>
          <a:sy n="127" d="100"/>
        </p:scale>
        <p:origin x="16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19505"/>
            <a:ext cx="7772400" cy="2381521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592866"/>
            <a:ext cx="6858000" cy="1651546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9F35A-01AA-0F49-BD7F-6354A435E5EC}" type="datetimeFigureOut">
              <a:rPr lang="it-IT" smtClean="0"/>
              <a:t>15/11/22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B6180-9FE3-BF49-92B2-6306788B33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5116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9F35A-01AA-0F49-BD7F-6354A435E5EC}" type="datetimeFigureOut">
              <a:rPr lang="it-IT" smtClean="0"/>
              <a:t>15/11/22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B6180-9FE3-BF49-92B2-6306788B33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1898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4195"/>
            <a:ext cx="1971675" cy="579704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4195"/>
            <a:ext cx="5800725" cy="579704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9F35A-01AA-0F49-BD7F-6354A435E5EC}" type="datetimeFigureOut">
              <a:rPr lang="it-IT" smtClean="0"/>
              <a:t>15/11/22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B6180-9FE3-BF49-92B2-6306788B33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2722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9F35A-01AA-0F49-BD7F-6354A435E5EC}" type="datetimeFigureOut">
              <a:rPr lang="it-IT" smtClean="0"/>
              <a:t>15/11/22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B6180-9FE3-BF49-92B2-6306788B33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4132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5386"/>
            <a:ext cx="7886700" cy="2845473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77779"/>
            <a:ext cx="7886700" cy="149636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9F35A-01AA-0F49-BD7F-6354A435E5EC}" type="datetimeFigureOut">
              <a:rPr lang="it-IT" smtClean="0"/>
              <a:t>15/11/22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B6180-9FE3-BF49-92B2-6306788B33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4854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0976"/>
            <a:ext cx="3886200" cy="4340259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0976"/>
            <a:ext cx="3886200" cy="4340259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9F35A-01AA-0F49-BD7F-6354A435E5EC}" type="datetimeFigureOut">
              <a:rPr lang="it-IT" smtClean="0"/>
              <a:t>15/11/22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B6180-9FE3-BF49-92B2-6306788B33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7996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4197"/>
            <a:ext cx="7886700" cy="132218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76882"/>
            <a:ext cx="3868340" cy="821814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498697"/>
            <a:ext cx="3868340" cy="3675206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76882"/>
            <a:ext cx="3887391" cy="821814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498697"/>
            <a:ext cx="3887391" cy="3675206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9F35A-01AA-0F49-BD7F-6354A435E5EC}" type="datetimeFigureOut">
              <a:rPr lang="it-IT" smtClean="0"/>
              <a:t>15/11/22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B6180-9FE3-BF49-92B2-6306788B33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9727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9F35A-01AA-0F49-BD7F-6354A435E5EC}" type="datetimeFigureOut">
              <a:rPr lang="it-IT" smtClean="0"/>
              <a:t>15/11/22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B6180-9FE3-BF49-92B2-6306788B33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4941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9F35A-01AA-0F49-BD7F-6354A435E5EC}" type="datetimeFigureOut">
              <a:rPr lang="it-IT" smtClean="0"/>
              <a:t>15/11/22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B6180-9FE3-BF49-92B2-6306788B33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6389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6036"/>
            <a:ext cx="2949178" cy="1596126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4912"/>
            <a:ext cx="4629150" cy="4861216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2161"/>
            <a:ext cx="2949178" cy="3801883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9F35A-01AA-0F49-BD7F-6354A435E5EC}" type="datetimeFigureOut">
              <a:rPr lang="it-IT" smtClean="0"/>
              <a:t>15/11/22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B6180-9FE3-BF49-92B2-6306788B33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5231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6036"/>
            <a:ext cx="2949178" cy="1596126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4912"/>
            <a:ext cx="4629150" cy="4861216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2161"/>
            <a:ext cx="2949178" cy="3801883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9F35A-01AA-0F49-BD7F-6354A435E5EC}" type="datetimeFigureOut">
              <a:rPr lang="it-IT" smtClean="0"/>
              <a:t>15/11/22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B6180-9FE3-BF49-92B2-6306788B33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3509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4197"/>
            <a:ext cx="7886700" cy="1322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0976"/>
            <a:ext cx="7886700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40167"/>
            <a:ext cx="2057400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9F35A-01AA-0F49-BD7F-6354A435E5EC}" type="datetimeFigureOut">
              <a:rPr lang="it-IT" smtClean="0"/>
              <a:t>15/11/22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40167"/>
            <a:ext cx="3086100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40167"/>
            <a:ext cx="2057400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B6180-9FE3-BF49-92B2-6306788B33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9303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BD943D2-34E0-B341-B3BC-31FDCA01C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9"/>
            <a:ext cx="91440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772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EE1D0D3-691E-3449-9E63-2712026C4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9"/>
            <a:ext cx="91440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68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20BAC91-4228-194E-8580-7E030E862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9"/>
            <a:ext cx="91440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13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753E00F-0D51-E947-BE22-FA00A2ED6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9"/>
            <a:ext cx="91440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12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AA494A1-0440-B44F-B01D-299E70791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9"/>
            <a:ext cx="91440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889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AD86D54-C8FD-A24B-8F8C-3AADCD9BF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9"/>
            <a:ext cx="91440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9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DE065FC-CCF1-FD4C-880E-2C96FE2C8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9"/>
            <a:ext cx="91440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59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1ED14F3-BE28-6346-ADD4-A422868CD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9"/>
            <a:ext cx="91440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904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8E21CB2-120C-B845-A847-B557AB21C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9"/>
            <a:ext cx="91440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82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D28D706-9C8A-3B46-9034-6C9AD31FC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9"/>
            <a:ext cx="91440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386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0</Words>
  <Application>Microsoft Macintosh PowerPoint</Application>
  <PresentationFormat>Personalizzato</PresentationFormat>
  <Paragraphs>0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 di Microsoft Office</dc:creator>
  <cp:lastModifiedBy>Utente di Microsoft Office</cp:lastModifiedBy>
  <cp:revision>2</cp:revision>
  <dcterms:created xsi:type="dcterms:W3CDTF">2022-11-14T16:17:40Z</dcterms:created>
  <dcterms:modified xsi:type="dcterms:W3CDTF">2022-11-15T09:38:35Z</dcterms:modified>
</cp:coreProperties>
</file>